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3" r:id="rId2"/>
    <p:sldId id="263" r:id="rId3"/>
    <p:sldId id="274" r:id="rId4"/>
    <p:sldId id="275" r:id="rId5"/>
    <p:sldId id="276" r:id="rId6"/>
    <p:sldId id="277" r:id="rId7"/>
  </p:sldIdLst>
  <p:sldSz cx="9144000" cy="6858000" type="screen4x3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BE43"/>
    <a:srgbClr val="66FFFF"/>
    <a:srgbClr val="FF00FF"/>
    <a:srgbClr val="FF0080"/>
    <a:srgbClr val="FFFFFF"/>
    <a:srgbClr val="5D7E9D"/>
    <a:srgbClr val="191919"/>
    <a:srgbClr val="8000FF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6" autoAdjust="0"/>
    <p:restoredTop sz="91815" autoAdjust="0"/>
  </p:normalViewPr>
  <p:slideViewPr>
    <p:cSldViewPr snapToObjects="1">
      <p:cViewPr varScale="1">
        <p:scale>
          <a:sx n="57" d="100"/>
          <a:sy n="57" d="100"/>
        </p:scale>
        <p:origin x="1256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736" y="0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9051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736" y="8919051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2C81347-F499-4826-81E9-B626594541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63519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3092" y="0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4850"/>
            <a:ext cx="4692650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7422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092" y="8917422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54120BA-683D-4D30-A4B4-A4C3B5DC2E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1108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4" descr="bluebackgor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6" t="1057" r="4581" b="1799"/>
          <a:stretch>
            <a:fillRect/>
          </a:stretch>
        </p:blipFill>
        <p:spPr bwMode="auto">
          <a:xfrm>
            <a:off x="13201" y="2851"/>
            <a:ext cx="9144000" cy="685800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dirty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2D9F3F8-F33C-43E3-859B-D20CD0E05C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6" name="Picture 2" descr="Description: E:\BAHAN MATA KULIAH\SEMESTER VIII\FOTO\Screenshot_2015-08-20-00-41-20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80628"/>
            <a:ext cx="972108" cy="100811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6201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2D3AB-39B4-4452-AAE7-7FB2D7C785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624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0260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0260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7883C-AFF0-4CFB-9887-14FE3220DB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8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0FE1A-FB8A-4BC8-ABA1-C1F567D4FF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2976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3A999-AAE1-4B78-841A-2096A310CF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6276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10197-2870-4F15-B82C-94FD3B9E5B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2" descr="Description: E:\BAHAN MATA KULIAH\SEMESTER VIII\FOTO\Screenshot_2015-08-20-00-41-20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24644"/>
            <a:ext cx="972108" cy="100811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7243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3BFF8D-FC27-4E12-B06E-5E24C899C6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9398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E637B-D99C-413D-B93E-238FB7956F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7280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F0CAE-5797-4FD3-B733-96DF02C46C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275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E49B5-F2B1-403B-86A2-A1087E464C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069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D71F2-6538-45BB-8BAB-FAADE4C452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1279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03399-A493-42BC-82B2-CF85C0A98A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674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CD88D-4811-40B2-9A5E-08C77C33E7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4732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8" descr="bluebackgorund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6" t="1057" r="4581" b="179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0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C6F2734D-480E-47C1-8598-5032E4EC40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465004"/>
            <a:ext cx="8388424" cy="1692189"/>
          </a:xfrm>
        </p:spPr>
        <p:txBody>
          <a:bodyPr/>
          <a:lstStyle/>
          <a:p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Banda Aceh 30 </a:t>
            </a:r>
            <a:r>
              <a:rPr lang="en-US" sz="4000" dirty="0" err="1"/>
              <a:t>Januari</a:t>
            </a:r>
            <a:r>
              <a:rPr lang="en-US" sz="4000" dirty="0"/>
              <a:t> 2024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5796136" y="6084005"/>
            <a:ext cx="259737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>
                <a:solidFill>
                  <a:schemeClr val="bg1"/>
                </a:solidFill>
              </a:rPr>
              <a:t>UIN AR-RANIRY</a:t>
            </a:r>
          </a:p>
        </p:txBody>
      </p:sp>
      <p:sp>
        <p:nvSpPr>
          <p:cNvPr id="4" name="Text Box 1"/>
          <p:cNvSpPr txBox="1"/>
          <p:nvPr/>
        </p:nvSpPr>
        <p:spPr>
          <a:xfrm>
            <a:off x="431540" y="906976"/>
            <a:ext cx="7629525" cy="2862322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3500" b="1" dirty="0">
                <a:ln>
                  <a:noFill/>
                </a:ln>
                <a:solidFill>
                  <a:schemeClr val="bg1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INDUKSI SURVEYOR</a:t>
            </a:r>
          </a:p>
          <a:p>
            <a:pPr algn="ctr">
              <a:spcAft>
                <a:spcPts val="0"/>
              </a:spcAft>
            </a:pPr>
            <a:r>
              <a:rPr lang="en-US" sz="3500" b="1" dirty="0">
                <a:solidFill>
                  <a:schemeClr val="bg1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PENELITIAN </a:t>
            </a:r>
          </a:p>
          <a:p>
            <a:pPr algn="ctr">
              <a:spcAft>
                <a:spcPts val="0"/>
              </a:spcAft>
            </a:pPr>
            <a:r>
              <a:rPr lang="en-US" sz="2500" b="1" dirty="0">
                <a:solidFill>
                  <a:schemeClr val="bg1"/>
                </a:solidFill>
                <a:latin typeface="Georgia" panose="02040502050405020303" pitchFamily="18" charset="0"/>
              </a:rPr>
              <a:t>MENDATA PELUANG KERJA BAGI ALUMNI UIN AR-RANIRY DALAM MENGURANGI ANGKA PENGANGGURAN NASIONAL</a:t>
            </a:r>
            <a:endParaRPr lang="en-ID" sz="25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ctr">
              <a:spcAft>
                <a:spcPts val="0"/>
              </a:spcAft>
            </a:pPr>
            <a:endParaRPr lang="en-US" sz="3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48209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rgbClr val="FBBE43"/>
                </a:solidFill>
              </a:rPr>
              <a:t>CAREER DEVELOPMENT CENTER (CDC)</a:t>
            </a:r>
          </a:p>
        </p:txBody>
      </p:sp>
    </p:spTree>
    <p:extLst>
      <p:ext uri="{BB962C8B-B14F-4D97-AF65-F5344CB8AC3E}">
        <p14:creationId xmlns:p14="http://schemas.microsoft.com/office/powerpoint/2010/main" val="3983081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098" y="1292708"/>
            <a:ext cx="8229600" cy="598041"/>
          </a:xfrm>
        </p:spPr>
        <p:txBody>
          <a:bodyPr/>
          <a:lstStyle/>
          <a:p>
            <a:r>
              <a:rPr lang="en-US" sz="3500" b="1" dirty="0" err="1"/>
              <a:t>Kontrak</a:t>
            </a:r>
            <a:r>
              <a:rPr lang="en-US" sz="3500" b="1" dirty="0"/>
              <a:t> </a:t>
            </a:r>
            <a:r>
              <a:rPr lang="en-US" sz="3500" b="1" dirty="0" err="1"/>
              <a:t>Induksi</a:t>
            </a:r>
            <a:endParaRPr lang="en-US" sz="3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564" y="2186862"/>
            <a:ext cx="8229600" cy="2484276"/>
          </a:xfrm>
        </p:spPr>
        <p:txBody>
          <a:bodyPr>
            <a:noAutofit/>
          </a:bodyPr>
          <a:lstStyle/>
          <a:p>
            <a:pPr lvl="0"/>
            <a:r>
              <a:rPr lang="en-US" sz="2500" dirty="0" err="1">
                <a:solidFill>
                  <a:schemeClr val="bg1"/>
                </a:solidFill>
              </a:rPr>
              <a:t>Induk</a:t>
            </a:r>
            <a:r>
              <a:rPr lang="en-US" sz="2500" dirty="0">
                <a:solidFill>
                  <a:schemeClr val="bg1"/>
                </a:solidFill>
              </a:rPr>
              <a:t> di </a:t>
            </a:r>
            <a:r>
              <a:rPr lang="en-US" sz="2500" dirty="0" err="1">
                <a:solidFill>
                  <a:schemeClr val="bg1"/>
                </a:solidFill>
              </a:rPr>
              <a:t>mulai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tepat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waktu</a:t>
            </a:r>
            <a:r>
              <a:rPr lang="en-US" sz="2500" dirty="0">
                <a:solidFill>
                  <a:schemeClr val="bg1"/>
                </a:solidFill>
              </a:rPr>
              <a:t>.</a:t>
            </a:r>
          </a:p>
          <a:p>
            <a:pPr lvl="0"/>
            <a:r>
              <a:rPr lang="en-US" sz="2500" dirty="0" err="1">
                <a:solidFill>
                  <a:schemeClr val="bg1"/>
                </a:solidFill>
              </a:rPr>
              <a:t>Peserta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induksi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hadir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tepat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waktu</a:t>
            </a:r>
            <a:r>
              <a:rPr lang="en-US" sz="2500" dirty="0">
                <a:solidFill>
                  <a:schemeClr val="bg1"/>
                </a:solidFill>
              </a:rPr>
              <a:t>.</a:t>
            </a:r>
          </a:p>
          <a:p>
            <a:pPr lvl="0"/>
            <a:r>
              <a:rPr lang="en-US" sz="2500" dirty="0" err="1">
                <a:solidFill>
                  <a:schemeClr val="bg1"/>
                </a:solidFill>
              </a:rPr>
              <a:t>Induksi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selesai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tepat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waktu</a:t>
            </a:r>
            <a:r>
              <a:rPr lang="en-US" sz="2500" dirty="0">
                <a:solidFill>
                  <a:schemeClr val="bg1"/>
                </a:solidFill>
              </a:rPr>
              <a:t>.</a:t>
            </a:r>
          </a:p>
          <a:p>
            <a:pPr lvl="0"/>
            <a:r>
              <a:rPr lang="en-US" sz="2500" dirty="0" err="1">
                <a:solidFill>
                  <a:schemeClr val="bg1"/>
                </a:solidFill>
              </a:rPr>
              <a:t>Penggunaan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waktu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untuk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setiap</a:t>
            </a:r>
            <a:r>
              <a:rPr lang="en-US" sz="2500" dirty="0">
                <a:solidFill>
                  <a:schemeClr val="bg1"/>
                </a:solidFill>
              </a:rPr>
              <a:t> agenda </a:t>
            </a:r>
            <a:r>
              <a:rPr lang="en-US" sz="2500" dirty="0" err="1">
                <a:solidFill>
                  <a:schemeClr val="bg1"/>
                </a:solidFill>
              </a:rPr>
              <a:t>sesuai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dengan</a:t>
            </a:r>
            <a:r>
              <a:rPr lang="en-US" sz="2500" dirty="0">
                <a:solidFill>
                  <a:schemeClr val="bg1"/>
                </a:solidFill>
              </a:rPr>
              <a:t> schedule.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406494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65167"/>
            <a:ext cx="8229600" cy="796950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82CD3DC-37CF-44EF-B60B-1862F472A2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806" y="1536812"/>
            <a:ext cx="8064388" cy="3953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969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16EC8-467E-4E6B-9302-FCB9C247E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Tujuan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4AA744-7C39-4B12-BE96-0AD5687C8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/>
          <a:lstStyle/>
          <a:p>
            <a:r>
              <a:rPr lang="en-ID" dirty="0" err="1"/>
              <a:t>Menyamakan</a:t>
            </a:r>
            <a:r>
              <a:rPr lang="en-ID" dirty="0"/>
              <a:t> </a:t>
            </a:r>
            <a:r>
              <a:rPr lang="en-ID" dirty="0" err="1"/>
              <a:t>persepsi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Peneliti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Surveyor</a:t>
            </a:r>
          </a:p>
          <a:p>
            <a:r>
              <a:rPr lang="en-ID" dirty="0" err="1"/>
              <a:t>Membahani</a:t>
            </a:r>
            <a:r>
              <a:rPr lang="en-ID" dirty="0"/>
              <a:t> Surveyor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Metodologi</a:t>
            </a:r>
            <a:r>
              <a:rPr lang="en-ID" dirty="0"/>
              <a:t> </a:t>
            </a:r>
            <a:r>
              <a:rPr lang="en-ID" dirty="0" err="1"/>
              <a:t>Pelaksanaan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Tracer Study</a:t>
            </a:r>
          </a:p>
          <a:p>
            <a:r>
              <a:rPr lang="en-ID" dirty="0" err="1"/>
              <a:t>Memastikan</a:t>
            </a:r>
            <a:r>
              <a:rPr lang="en-ID" dirty="0"/>
              <a:t> Surveyor </a:t>
            </a:r>
            <a:r>
              <a:rPr lang="en-ID" dirty="0" err="1"/>
              <a:t>Memahami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dan </a:t>
            </a:r>
            <a:r>
              <a:rPr lang="en-ID" dirty="0" err="1"/>
              <a:t>Fungsi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Surveyor.</a:t>
            </a:r>
          </a:p>
        </p:txBody>
      </p:sp>
    </p:spTree>
    <p:extLst>
      <p:ext uri="{BB962C8B-B14F-4D97-AF65-F5344CB8AC3E}">
        <p14:creationId xmlns:p14="http://schemas.microsoft.com/office/powerpoint/2010/main" val="1693034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18701-32A3-40A0-AD0B-BC66BA868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556" y="1124744"/>
            <a:ext cx="8229600" cy="1143000"/>
          </a:xfrm>
        </p:spPr>
        <p:txBody>
          <a:bodyPr/>
          <a:lstStyle/>
          <a:p>
            <a:r>
              <a:rPr lang="en-ID" dirty="0"/>
              <a:t>Expected </a:t>
            </a:r>
            <a:r>
              <a:rPr lang="en-ID" dirty="0" err="1"/>
              <a:t>Ouput</a:t>
            </a:r>
            <a:r>
              <a:rPr lang="en-ID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FD614-094E-4117-951C-347E8EF9D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556" y="2528900"/>
            <a:ext cx="8229600" cy="3088940"/>
          </a:xfrm>
        </p:spPr>
        <p:txBody>
          <a:bodyPr/>
          <a:lstStyle/>
          <a:p>
            <a:r>
              <a:rPr lang="en-ID" dirty="0"/>
              <a:t>Sama </a:t>
            </a:r>
            <a:r>
              <a:rPr lang="en-ID" dirty="0" err="1"/>
              <a:t>pemahaman</a:t>
            </a:r>
            <a:r>
              <a:rPr lang="en-ID" dirty="0"/>
              <a:t> dan strategi </a:t>
            </a:r>
            <a:r>
              <a:rPr lang="en-ID" dirty="0" err="1"/>
              <a:t>pelaksanaan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Tracer study</a:t>
            </a:r>
          </a:p>
          <a:p>
            <a:r>
              <a:rPr lang="en-ID" dirty="0"/>
              <a:t>Surveyor </a:t>
            </a:r>
            <a:r>
              <a:rPr lang="en-ID" dirty="0" err="1"/>
              <a:t>memahami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dan </a:t>
            </a:r>
            <a:r>
              <a:rPr lang="en-ID" dirty="0" err="1"/>
              <a:t>fungsinya</a:t>
            </a:r>
            <a:r>
              <a:rPr lang="en-ID" dirty="0"/>
              <a:t>.</a:t>
            </a:r>
          </a:p>
          <a:p>
            <a:r>
              <a:rPr lang="en-ID" dirty="0"/>
              <a:t>Surveyor </a:t>
            </a:r>
            <a:r>
              <a:rPr lang="en-ID" dirty="0" err="1"/>
              <a:t>memahami</a:t>
            </a:r>
            <a:r>
              <a:rPr lang="en-ID" dirty="0"/>
              <a:t> </a:t>
            </a:r>
            <a:r>
              <a:rPr lang="en-ID" dirty="0" err="1"/>
              <a:t>Angket</a:t>
            </a:r>
            <a:r>
              <a:rPr lang="en-ID" dirty="0"/>
              <a:t> Tracer Study.</a:t>
            </a:r>
          </a:p>
        </p:txBody>
      </p:sp>
    </p:spTree>
    <p:extLst>
      <p:ext uri="{BB962C8B-B14F-4D97-AF65-F5344CB8AC3E}">
        <p14:creationId xmlns:p14="http://schemas.microsoft.com/office/powerpoint/2010/main" val="2661843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29C5A-C056-4E5E-A0CE-D3201C8D7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KRITERIA SURVEYOR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426AF-4428-4D93-BEE7-3966C7A25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Aktif</a:t>
            </a:r>
            <a:endParaRPr lang="en-US" dirty="0"/>
          </a:p>
          <a:p>
            <a:r>
              <a:rPr lang="en-US" dirty="0"/>
              <a:t>Duduk pada semester 6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atas</a:t>
            </a:r>
            <a:endParaRPr lang="en-US" dirty="0"/>
          </a:p>
          <a:p>
            <a:r>
              <a:rPr lang="en-US" dirty="0" err="1"/>
              <a:t>Memiliki</a:t>
            </a:r>
            <a:r>
              <a:rPr lang="en-US" dirty="0"/>
              <a:t> Waktu yang </a:t>
            </a:r>
            <a:r>
              <a:rPr lang="en-US" dirty="0" err="1"/>
              <a:t>cukup</a:t>
            </a:r>
            <a:endParaRPr lang="en-US" dirty="0"/>
          </a:p>
          <a:p>
            <a:r>
              <a:rPr lang="en-US" dirty="0" err="1"/>
              <a:t>Bersedia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team</a:t>
            </a:r>
          </a:p>
          <a:p>
            <a:r>
              <a:rPr lang="en-US" dirty="0" err="1"/>
              <a:t>Memiliki</a:t>
            </a:r>
            <a:r>
              <a:rPr lang="en-US" dirty="0"/>
              <a:t> Laptop </a:t>
            </a:r>
            <a:r>
              <a:rPr lang="en-US" dirty="0" err="1"/>
              <a:t>sendiri</a:t>
            </a:r>
            <a:endParaRPr lang="en-US" dirty="0"/>
          </a:p>
          <a:p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endParaRPr lang="en-US" dirty="0"/>
          </a:p>
          <a:p>
            <a:r>
              <a:rPr lang="en-US" dirty="0" err="1"/>
              <a:t>Etika</a:t>
            </a:r>
            <a:r>
              <a:rPr lang="en-US" dirty="0"/>
              <a:t> Professional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81003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efault Design">
  <a:themeElements>
    <a:clrScheme name="">
      <a:dk1>
        <a:srgbClr val="66CCFF"/>
      </a:dk1>
      <a:lt1>
        <a:srgbClr val="FFFFFF"/>
      </a:lt1>
      <a:dk2>
        <a:srgbClr val="FFFFFF"/>
      </a:dk2>
      <a:lt2>
        <a:srgbClr val="004080"/>
      </a:lt2>
      <a:accent1>
        <a:srgbClr val="FFFFFF"/>
      </a:accent1>
      <a:accent2>
        <a:srgbClr val="66CCFF"/>
      </a:accent2>
      <a:accent3>
        <a:srgbClr val="FFFFFF"/>
      </a:accent3>
      <a:accent4>
        <a:srgbClr val="56AEDA"/>
      </a:accent4>
      <a:accent5>
        <a:srgbClr val="FFFFFF"/>
      </a:accent5>
      <a:accent6>
        <a:srgbClr val="5CB9E7"/>
      </a:accent6>
      <a:hlink>
        <a:srgbClr val="CC66FF"/>
      </a:hlink>
      <a:folHlink>
        <a:srgbClr val="6666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2401</TotalTime>
  <Words>131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Georgia</vt:lpstr>
      <vt:lpstr>Default Design</vt:lpstr>
      <vt:lpstr>  Banda Aceh 30 Januari 2024 </vt:lpstr>
      <vt:lpstr>Kontrak Induksi</vt:lpstr>
      <vt:lpstr>Agenda</vt:lpstr>
      <vt:lpstr>Tujuan</vt:lpstr>
      <vt:lpstr>Expected Ouput </vt:lpstr>
      <vt:lpstr>KRITERIA SURVEYOR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Subtle Waves Template</dc:title>
  <dc:creator>Khatib A. Latief</dc:creator>
  <cp:lastModifiedBy>Khatib A Latief</cp:lastModifiedBy>
  <cp:revision>112</cp:revision>
  <cp:lastPrinted>2015-11-03T01:41:08Z</cp:lastPrinted>
  <dcterms:modified xsi:type="dcterms:W3CDTF">2024-05-29T07:38:06Z</dcterms:modified>
</cp:coreProperties>
</file>