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  <p:sldMasterId id="2147484190" r:id="rId2"/>
    <p:sldMasterId id="2147484256" r:id="rId3"/>
  </p:sldMasterIdLst>
  <p:notesMasterIdLst>
    <p:notesMasterId r:id="rId47"/>
  </p:notesMasterIdLst>
  <p:handoutMasterIdLst>
    <p:handoutMasterId r:id="rId48"/>
  </p:handoutMasterIdLst>
  <p:sldIdLst>
    <p:sldId id="296" r:id="rId4"/>
    <p:sldId id="388" r:id="rId5"/>
    <p:sldId id="425" r:id="rId6"/>
    <p:sldId id="427" r:id="rId7"/>
    <p:sldId id="418" r:id="rId8"/>
    <p:sldId id="391" r:id="rId9"/>
    <p:sldId id="428" r:id="rId10"/>
    <p:sldId id="259" r:id="rId11"/>
    <p:sldId id="260" r:id="rId12"/>
    <p:sldId id="261" r:id="rId13"/>
    <p:sldId id="403" r:id="rId14"/>
    <p:sldId id="408" r:id="rId15"/>
    <p:sldId id="424" r:id="rId16"/>
    <p:sldId id="417" r:id="rId17"/>
    <p:sldId id="419" r:id="rId18"/>
    <p:sldId id="420" r:id="rId19"/>
    <p:sldId id="421" r:id="rId20"/>
    <p:sldId id="422" r:id="rId21"/>
    <p:sldId id="426" r:id="rId22"/>
    <p:sldId id="433" r:id="rId23"/>
    <p:sldId id="434" r:id="rId24"/>
    <p:sldId id="435" r:id="rId25"/>
    <p:sldId id="273" r:id="rId26"/>
    <p:sldId id="430" r:id="rId27"/>
    <p:sldId id="392" r:id="rId28"/>
    <p:sldId id="405" r:id="rId29"/>
    <p:sldId id="410" r:id="rId30"/>
    <p:sldId id="411" r:id="rId31"/>
    <p:sldId id="263" r:id="rId32"/>
    <p:sldId id="394" r:id="rId33"/>
    <p:sldId id="431" r:id="rId34"/>
    <p:sldId id="267" r:id="rId35"/>
    <p:sldId id="432" r:id="rId36"/>
    <p:sldId id="395" r:id="rId37"/>
    <p:sldId id="406" r:id="rId38"/>
    <p:sldId id="412" r:id="rId39"/>
    <p:sldId id="398" r:id="rId40"/>
    <p:sldId id="423" r:id="rId41"/>
    <p:sldId id="416" r:id="rId42"/>
    <p:sldId id="413" r:id="rId43"/>
    <p:sldId id="414" r:id="rId44"/>
    <p:sldId id="429" r:id="rId45"/>
    <p:sldId id="415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512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33" autoAdjust="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EDFAA-7C85-4F5C-A602-04DCEFD60788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8D64E4FA-CB10-490E-9A4C-592E50F52068}">
      <dgm:prSet phldrT="[Text]"/>
      <dgm:spPr>
        <a:solidFill>
          <a:srgbClr val="0000FF"/>
        </a:solidFill>
      </dgm:spPr>
      <dgm:t>
        <a:bodyPr/>
        <a:lstStyle/>
        <a:p>
          <a:r>
            <a:rPr lang="en-ID" b="1" dirty="0">
              <a:solidFill>
                <a:schemeClr val="bg1"/>
              </a:solidFill>
            </a:rPr>
            <a:t>Criteria </a:t>
          </a:r>
          <a:r>
            <a:rPr lang="en-ID" b="1" dirty="0" err="1">
              <a:solidFill>
                <a:schemeClr val="bg1"/>
              </a:solidFill>
            </a:rPr>
            <a:t>masalah</a:t>
          </a:r>
          <a:endParaRPr lang="en-ID" b="1" dirty="0">
            <a:solidFill>
              <a:schemeClr val="bg1"/>
            </a:solidFill>
          </a:endParaRPr>
        </a:p>
      </dgm:t>
    </dgm:pt>
    <dgm:pt modelId="{8C9B879F-3BEE-4206-AB2B-BF08D5203279}" type="parTrans" cxnId="{76F9F187-A68F-4193-9B48-415BE5B0DB8C}">
      <dgm:prSet/>
      <dgm:spPr/>
      <dgm:t>
        <a:bodyPr/>
        <a:lstStyle/>
        <a:p>
          <a:endParaRPr lang="en-ID"/>
        </a:p>
      </dgm:t>
    </dgm:pt>
    <dgm:pt modelId="{28905F2B-2564-4AF9-BF76-FF21553720B6}" type="sibTrans" cxnId="{76F9F187-A68F-4193-9B48-415BE5B0DB8C}">
      <dgm:prSet/>
      <dgm:spPr/>
      <dgm:t>
        <a:bodyPr/>
        <a:lstStyle/>
        <a:p>
          <a:endParaRPr lang="en-ID"/>
        </a:p>
      </dgm:t>
    </dgm:pt>
    <dgm:pt modelId="{CC2D7C9C-9676-44C5-9F47-48D032CE4B96}">
      <dgm:prSet phldrT="[Text]"/>
      <dgm:spPr/>
      <dgm:t>
        <a:bodyPr/>
        <a:lstStyle/>
        <a:p>
          <a:r>
            <a:rPr lang="en-ID" dirty="0"/>
            <a:t>Manageability (</a:t>
          </a:r>
          <a:r>
            <a:rPr lang="en-ID" dirty="0" err="1"/>
            <a:t>kemampuan</a:t>
          </a:r>
          <a:r>
            <a:rPr lang="en-ID" dirty="0"/>
            <a:t>, </a:t>
          </a:r>
          <a:r>
            <a:rPr lang="en-ID" dirty="0" err="1"/>
            <a:t>waktu</a:t>
          </a:r>
          <a:r>
            <a:rPr lang="en-ID" dirty="0"/>
            <a:t>, resources)</a:t>
          </a:r>
        </a:p>
      </dgm:t>
    </dgm:pt>
    <dgm:pt modelId="{2F9D8058-24DF-4A88-8C12-FFB74194056C}" type="parTrans" cxnId="{CAC66FCF-7860-4EF7-86C6-097BF283A7D8}">
      <dgm:prSet/>
      <dgm:spPr/>
      <dgm:t>
        <a:bodyPr/>
        <a:lstStyle/>
        <a:p>
          <a:endParaRPr lang="en-ID"/>
        </a:p>
      </dgm:t>
    </dgm:pt>
    <dgm:pt modelId="{57C04DEC-C21C-49CA-A8EE-BFB8C07B5C54}" type="sibTrans" cxnId="{CAC66FCF-7860-4EF7-86C6-097BF283A7D8}">
      <dgm:prSet/>
      <dgm:spPr/>
      <dgm:t>
        <a:bodyPr/>
        <a:lstStyle/>
        <a:p>
          <a:endParaRPr lang="en-ID"/>
        </a:p>
      </dgm:t>
    </dgm:pt>
    <dgm:pt modelId="{B649EDD4-373F-4D8D-9A09-5481D56DB324}">
      <dgm:prSet phldrT="[Text]"/>
      <dgm:spPr>
        <a:solidFill>
          <a:srgbClr val="FFC000"/>
        </a:solidFill>
      </dgm:spPr>
      <dgm:t>
        <a:bodyPr/>
        <a:lstStyle/>
        <a:p>
          <a:r>
            <a:rPr lang="en-ID" dirty="0"/>
            <a:t>Interest</a:t>
          </a:r>
        </a:p>
      </dgm:t>
    </dgm:pt>
    <dgm:pt modelId="{4AA48E4B-D79D-41A3-B73D-3F3B9CD1B305}" type="parTrans" cxnId="{9D3142F0-FC00-4AC0-9E06-4CF9FF616274}">
      <dgm:prSet/>
      <dgm:spPr/>
      <dgm:t>
        <a:bodyPr/>
        <a:lstStyle/>
        <a:p>
          <a:endParaRPr lang="en-ID"/>
        </a:p>
      </dgm:t>
    </dgm:pt>
    <dgm:pt modelId="{F58E4A13-3835-4D15-B23E-2D47105A64F0}" type="sibTrans" cxnId="{9D3142F0-FC00-4AC0-9E06-4CF9FF616274}">
      <dgm:prSet/>
      <dgm:spPr/>
      <dgm:t>
        <a:bodyPr/>
        <a:lstStyle/>
        <a:p>
          <a:endParaRPr lang="en-ID"/>
        </a:p>
      </dgm:t>
    </dgm:pt>
    <dgm:pt modelId="{8CBFA829-7B0A-4291-ACDF-6585DEB8F6FE}">
      <dgm:prSet phldrT="[Text]"/>
      <dgm:spPr/>
      <dgm:t>
        <a:bodyPr/>
        <a:lstStyle/>
        <a:p>
          <a:r>
            <a:rPr lang="en-ID" dirty="0"/>
            <a:t>Feasibility (</a:t>
          </a:r>
          <a:r>
            <a:rPr lang="en-ID" dirty="0" err="1"/>
            <a:t>jelas</a:t>
          </a:r>
          <a:r>
            <a:rPr lang="en-ID" dirty="0"/>
            <a:t> </a:t>
          </a:r>
          <a:r>
            <a:rPr lang="en-ID" dirty="0" err="1"/>
            <a:t>objek</a:t>
          </a:r>
          <a:r>
            <a:rPr lang="en-ID" dirty="0"/>
            <a:t> dan </a:t>
          </a:r>
          <a:r>
            <a:rPr lang="en-ID" dirty="0" err="1"/>
            <a:t>metode</a:t>
          </a:r>
          <a:r>
            <a:rPr lang="en-ID" dirty="0"/>
            <a:t>)</a:t>
          </a:r>
        </a:p>
      </dgm:t>
    </dgm:pt>
    <dgm:pt modelId="{5919F554-F8B2-4780-BA35-68836BC4469F}" type="parTrans" cxnId="{D28A5377-AC48-4196-865C-AC93E3BF7A93}">
      <dgm:prSet/>
      <dgm:spPr/>
      <dgm:t>
        <a:bodyPr/>
        <a:lstStyle/>
        <a:p>
          <a:endParaRPr lang="en-ID"/>
        </a:p>
      </dgm:t>
    </dgm:pt>
    <dgm:pt modelId="{C568B3B3-0442-4AD2-A895-CD054D1861C5}" type="sibTrans" cxnId="{D28A5377-AC48-4196-865C-AC93E3BF7A93}">
      <dgm:prSet/>
      <dgm:spPr/>
      <dgm:t>
        <a:bodyPr/>
        <a:lstStyle/>
        <a:p>
          <a:endParaRPr lang="en-ID"/>
        </a:p>
      </dgm:t>
    </dgm:pt>
    <dgm:pt modelId="{6650F901-6A37-4235-A401-6232CBEE20DE}">
      <dgm:prSet phldrT="[Text]"/>
      <dgm:spPr>
        <a:solidFill>
          <a:srgbClr val="7030A0"/>
        </a:solidFill>
      </dgm:spPr>
      <dgm:t>
        <a:bodyPr/>
        <a:lstStyle/>
        <a:p>
          <a:r>
            <a:rPr lang="en-ID" dirty="0"/>
            <a:t>Significance (</a:t>
          </a:r>
          <a:r>
            <a:rPr lang="en-ID" dirty="0" err="1"/>
            <a:t>nilai</a:t>
          </a:r>
          <a:r>
            <a:rPr lang="en-ID" dirty="0"/>
            <a:t> </a:t>
          </a:r>
          <a:r>
            <a:rPr lang="en-ID" dirty="0" err="1"/>
            <a:t>ilmu</a:t>
          </a:r>
          <a:r>
            <a:rPr lang="en-ID" dirty="0"/>
            <a:t> dan </a:t>
          </a:r>
          <a:r>
            <a:rPr lang="en-ID" dirty="0" err="1"/>
            <a:t>penelitian</a:t>
          </a:r>
          <a:r>
            <a:rPr lang="en-ID" dirty="0"/>
            <a:t>)</a:t>
          </a:r>
        </a:p>
      </dgm:t>
    </dgm:pt>
    <dgm:pt modelId="{681FAFB2-0DBD-48AA-9621-0FB83E7C1B2C}" type="parTrans" cxnId="{F22F61DA-129B-4BF6-8DC9-D00174F3C850}">
      <dgm:prSet/>
      <dgm:spPr/>
      <dgm:t>
        <a:bodyPr/>
        <a:lstStyle/>
        <a:p>
          <a:endParaRPr lang="en-ID"/>
        </a:p>
      </dgm:t>
    </dgm:pt>
    <dgm:pt modelId="{DE611ADE-4F82-4B26-A6A2-A0985FE78E2D}" type="sibTrans" cxnId="{F22F61DA-129B-4BF6-8DC9-D00174F3C850}">
      <dgm:prSet/>
      <dgm:spPr/>
      <dgm:t>
        <a:bodyPr/>
        <a:lstStyle/>
        <a:p>
          <a:endParaRPr lang="en-ID"/>
        </a:p>
      </dgm:t>
    </dgm:pt>
    <dgm:pt modelId="{16E77FBC-4DCA-48AA-A583-8C030B44CE6D}" type="pres">
      <dgm:prSet presAssocID="{0BAEDFAA-7C85-4F5C-A602-04DCEFD6078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BB06EF-E2F2-42B4-B5D3-BA792135C431}" type="pres">
      <dgm:prSet presAssocID="{0BAEDFAA-7C85-4F5C-A602-04DCEFD60788}" presName="matrix" presStyleCnt="0"/>
      <dgm:spPr/>
    </dgm:pt>
    <dgm:pt modelId="{EBA394E8-02B3-4B7C-9C09-35D167FB5D27}" type="pres">
      <dgm:prSet presAssocID="{0BAEDFAA-7C85-4F5C-A602-04DCEFD60788}" presName="tile1" presStyleLbl="node1" presStyleIdx="0" presStyleCnt="4"/>
      <dgm:spPr/>
    </dgm:pt>
    <dgm:pt modelId="{F2A8DA31-198E-4316-9230-5D86138C30C2}" type="pres">
      <dgm:prSet presAssocID="{0BAEDFAA-7C85-4F5C-A602-04DCEFD607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B7923F-C42E-4EE3-B4EB-F6BE0A75BFDF}" type="pres">
      <dgm:prSet presAssocID="{0BAEDFAA-7C85-4F5C-A602-04DCEFD60788}" presName="tile2" presStyleLbl="node1" presStyleIdx="1" presStyleCnt="4"/>
      <dgm:spPr/>
    </dgm:pt>
    <dgm:pt modelId="{A9D76DEE-1F35-4B80-8D2B-41DA72F5A608}" type="pres">
      <dgm:prSet presAssocID="{0BAEDFAA-7C85-4F5C-A602-04DCEFD607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500764-8B5E-4C3A-AED6-51E9065CD4DA}" type="pres">
      <dgm:prSet presAssocID="{0BAEDFAA-7C85-4F5C-A602-04DCEFD60788}" presName="tile3" presStyleLbl="node1" presStyleIdx="2" presStyleCnt="4"/>
      <dgm:spPr/>
    </dgm:pt>
    <dgm:pt modelId="{4A1891A8-E7CE-4BE3-8094-E27412D41AA8}" type="pres">
      <dgm:prSet presAssocID="{0BAEDFAA-7C85-4F5C-A602-04DCEFD607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012E10-8CCC-485E-A161-2712F723308F}" type="pres">
      <dgm:prSet presAssocID="{0BAEDFAA-7C85-4F5C-A602-04DCEFD60788}" presName="tile4" presStyleLbl="node1" presStyleIdx="3" presStyleCnt="4"/>
      <dgm:spPr/>
    </dgm:pt>
    <dgm:pt modelId="{C99F2DEF-C4F6-46E6-99FC-EF12CD82F4A3}" type="pres">
      <dgm:prSet presAssocID="{0BAEDFAA-7C85-4F5C-A602-04DCEFD607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6434ED-CFB5-48A6-A577-6F5A40ED4A1D}" type="pres">
      <dgm:prSet presAssocID="{0BAEDFAA-7C85-4F5C-A602-04DCEFD6078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1808F0C-8E62-4391-9C1F-B3B47F70E67E}" type="presOf" srcId="{CC2D7C9C-9676-44C5-9F47-48D032CE4B96}" destId="{EBA394E8-02B3-4B7C-9C09-35D167FB5D27}" srcOrd="0" destOrd="0" presId="urn:microsoft.com/office/officeart/2005/8/layout/matrix1"/>
    <dgm:cxn modelId="{227ACA13-3B57-4F9E-8786-40D1E4FAE92C}" type="presOf" srcId="{0BAEDFAA-7C85-4F5C-A602-04DCEFD60788}" destId="{16E77FBC-4DCA-48AA-A583-8C030B44CE6D}" srcOrd="0" destOrd="0" presId="urn:microsoft.com/office/officeart/2005/8/layout/matrix1"/>
    <dgm:cxn modelId="{BB9AA720-DD4E-4F5E-B204-B780BD06A76F}" type="presOf" srcId="{8CBFA829-7B0A-4291-ACDF-6585DEB8F6FE}" destId="{4A1891A8-E7CE-4BE3-8094-E27412D41AA8}" srcOrd="1" destOrd="0" presId="urn:microsoft.com/office/officeart/2005/8/layout/matrix1"/>
    <dgm:cxn modelId="{95DF2B6A-3806-47B5-9ABC-8AAD13F525DF}" type="presOf" srcId="{8CBFA829-7B0A-4291-ACDF-6585DEB8F6FE}" destId="{D3500764-8B5E-4C3A-AED6-51E9065CD4DA}" srcOrd="0" destOrd="0" presId="urn:microsoft.com/office/officeart/2005/8/layout/matrix1"/>
    <dgm:cxn modelId="{8C14AE73-DA2F-4E31-8153-1F3569D17C15}" type="presOf" srcId="{6650F901-6A37-4235-A401-6232CBEE20DE}" destId="{17012E10-8CCC-485E-A161-2712F723308F}" srcOrd="0" destOrd="0" presId="urn:microsoft.com/office/officeart/2005/8/layout/matrix1"/>
    <dgm:cxn modelId="{8CEBE853-37E0-4CF6-8B35-DEEE834ABC14}" type="presOf" srcId="{6650F901-6A37-4235-A401-6232CBEE20DE}" destId="{C99F2DEF-C4F6-46E6-99FC-EF12CD82F4A3}" srcOrd="1" destOrd="0" presId="urn:microsoft.com/office/officeart/2005/8/layout/matrix1"/>
    <dgm:cxn modelId="{D28A5377-AC48-4196-865C-AC93E3BF7A93}" srcId="{8D64E4FA-CB10-490E-9A4C-592E50F52068}" destId="{8CBFA829-7B0A-4291-ACDF-6585DEB8F6FE}" srcOrd="2" destOrd="0" parTransId="{5919F554-F8B2-4780-BA35-68836BC4469F}" sibTransId="{C568B3B3-0442-4AD2-A895-CD054D1861C5}"/>
    <dgm:cxn modelId="{0C738D82-EE52-462E-80CC-3E449213873A}" type="presOf" srcId="{B649EDD4-373F-4D8D-9A09-5481D56DB324}" destId="{D1B7923F-C42E-4EE3-B4EB-F6BE0A75BFDF}" srcOrd="0" destOrd="0" presId="urn:microsoft.com/office/officeart/2005/8/layout/matrix1"/>
    <dgm:cxn modelId="{76F9F187-A68F-4193-9B48-415BE5B0DB8C}" srcId="{0BAEDFAA-7C85-4F5C-A602-04DCEFD60788}" destId="{8D64E4FA-CB10-490E-9A4C-592E50F52068}" srcOrd="0" destOrd="0" parTransId="{8C9B879F-3BEE-4206-AB2B-BF08D5203279}" sibTransId="{28905F2B-2564-4AF9-BF76-FF21553720B6}"/>
    <dgm:cxn modelId="{D411168B-2DB4-461E-8FD4-63319661C5B5}" type="presOf" srcId="{CC2D7C9C-9676-44C5-9F47-48D032CE4B96}" destId="{F2A8DA31-198E-4316-9230-5D86138C30C2}" srcOrd="1" destOrd="0" presId="urn:microsoft.com/office/officeart/2005/8/layout/matrix1"/>
    <dgm:cxn modelId="{FD6B5FAF-A3E9-4C34-A629-04C55513F1D6}" type="presOf" srcId="{B649EDD4-373F-4D8D-9A09-5481D56DB324}" destId="{A9D76DEE-1F35-4B80-8D2B-41DA72F5A608}" srcOrd="1" destOrd="0" presId="urn:microsoft.com/office/officeart/2005/8/layout/matrix1"/>
    <dgm:cxn modelId="{28D764BE-37C7-4407-A9CF-77F27B74AFEA}" type="presOf" srcId="{8D64E4FA-CB10-490E-9A4C-592E50F52068}" destId="{006434ED-CFB5-48A6-A577-6F5A40ED4A1D}" srcOrd="0" destOrd="0" presId="urn:microsoft.com/office/officeart/2005/8/layout/matrix1"/>
    <dgm:cxn modelId="{CAC66FCF-7860-4EF7-86C6-097BF283A7D8}" srcId="{8D64E4FA-CB10-490E-9A4C-592E50F52068}" destId="{CC2D7C9C-9676-44C5-9F47-48D032CE4B96}" srcOrd="0" destOrd="0" parTransId="{2F9D8058-24DF-4A88-8C12-FFB74194056C}" sibTransId="{57C04DEC-C21C-49CA-A8EE-BFB8C07B5C54}"/>
    <dgm:cxn modelId="{F22F61DA-129B-4BF6-8DC9-D00174F3C850}" srcId="{8D64E4FA-CB10-490E-9A4C-592E50F52068}" destId="{6650F901-6A37-4235-A401-6232CBEE20DE}" srcOrd="3" destOrd="0" parTransId="{681FAFB2-0DBD-48AA-9621-0FB83E7C1B2C}" sibTransId="{DE611ADE-4F82-4B26-A6A2-A0985FE78E2D}"/>
    <dgm:cxn modelId="{9D3142F0-FC00-4AC0-9E06-4CF9FF616274}" srcId="{8D64E4FA-CB10-490E-9A4C-592E50F52068}" destId="{B649EDD4-373F-4D8D-9A09-5481D56DB324}" srcOrd="1" destOrd="0" parTransId="{4AA48E4B-D79D-41A3-B73D-3F3B9CD1B305}" sibTransId="{F58E4A13-3835-4D15-B23E-2D47105A64F0}"/>
    <dgm:cxn modelId="{5915E2D3-8461-45D4-91F7-9865D3246F01}" type="presParOf" srcId="{16E77FBC-4DCA-48AA-A583-8C030B44CE6D}" destId="{F3BB06EF-E2F2-42B4-B5D3-BA792135C431}" srcOrd="0" destOrd="0" presId="urn:microsoft.com/office/officeart/2005/8/layout/matrix1"/>
    <dgm:cxn modelId="{094F820B-9DF4-4BA4-828B-EA5FAE9275CD}" type="presParOf" srcId="{F3BB06EF-E2F2-42B4-B5D3-BA792135C431}" destId="{EBA394E8-02B3-4B7C-9C09-35D167FB5D27}" srcOrd="0" destOrd="0" presId="urn:microsoft.com/office/officeart/2005/8/layout/matrix1"/>
    <dgm:cxn modelId="{BED594CC-A760-44E9-A6C0-0EBA330C7E87}" type="presParOf" srcId="{F3BB06EF-E2F2-42B4-B5D3-BA792135C431}" destId="{F2A8DA31-198E-4316-9230-5D86138C30C2}" srcOrd="1" destOrd="0" presId="urn:microsoft.com/office/officeart/2005/8/layout/matrix1"/>
    <dgm:cxn modelId="{970DA386-FE5F-4953-88E2-533ECC1EA41B}" type="presParOf" srcId="{F3BB06EF-E2F2-42B4-B5D3-BA792135C431}" destId="{D1B7923F-C42E-4EE3-B4EB-F6BE0A75BFDF}" srcOrd="2" destOrd="0" presId="urn:microsoft.com/office/officeart/2005/8/layout/matrix1"/>
    <dgm:cxn modelId="{B3A46529-53C6-45D7-B606-6F8B881DFD01}" type="presParOf" srcId="{F3BB06EF-E2F2-42B4-B5D3-BA792135C431}" destId="{A9D76DEE-1F35-4B80-8D2B-41DA72F5A608}" srcOrd="3" destOrd="0" presId="urn:microsoft.com/office/officeart/2005/8/layout/matrix1"/>
    <dgm:cxn modelId="{58A2A129-7B4F-4EE2-95BA-49562405A207}" type="presParOf" srcId="{F3BB06EF-E2F2-42B4-B5D3-BA792135C431}" destId="{D3500764-8B5E-4C3A-AED6-51E9065CD4DA}" srcOrd="4" destOrd="0" presId="urn:microsoft.com/office/officeart/2005/8/layout/matrix1"/>
    <dgm:cxn modelId="{1EAC3684-8C7D-4FD6-98F6-96D18207A741}" type="presParOf" srcId="{F3BB06EF-E2F2-42B4-B5D3-BA792135C431}" destId="{4A1891A8-E7CE-4BE3-8094-E27412D41AA8}" srcOrd="5" destOrd="0" presId="urn:microsoft.com/office/officeart/2005/8/layout/matrix1"/>
    <dgm:cxn modelId="{2F67CD69-6CD9-4287-9A52-B2C6B84DFA79}" type="presParOf" srcId="{F3BB06EF-E2F2-42B4-B5D3-BA792135C431}" destId="{17012E10-8CCC-485E-A161-2712F723308F}" srcOrd="6" destOrd="0" presId="urn:microsoft.com/office/officeart/2005/8/layout/matrix1"/>
    <dgm:cxn modelId="{8805ACF7-D802-4E98-9EAD-DDEBA0E7D980}" type="presParOf" srcId="{F3BB06EF-E2F2-42B4-B5D3-BA792135C431}" destId="{C99F2DEF-C4F6-46E6-99FC-EF12CD82F4A3}" srcOrd="7" destOrd="0" presId="urn:microsoft.com/office/officeart/2005/8/layout/matrix1"/>
    <dgm:cxn modelId="{41DEED50-CC8D-4247-8719-6ED54B700055}" type="presParOf" srcId="{16E77FBC-4DCA-48AA-A583-8C030B44CE6D}" destId="{006434ED-CFB5-48A6-A577-6F5A40ED4A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9CF0D-27A6-473E-9EF3-B58D94D4C5EA}" type="doc">
      <dgm:prSet loTypeId="urn:microsoft.com/office/officeart/2005/8/layout/bProcess4" loCatId="process" qsTypeId="urn:microsoft.com/office/officeart/2005/8/quickstyle/3d3" qsCatId="3D" csTypeId="urn:microsoft.com/office/officeart/2005/8/colors/accent1_2" csCatId="accent1" phldr="1"/>
      <dgm:spPr/>
    </dgm:pt>
    <dgm:pt modelId="{F4BDD1B1-4123-4451-89B3-F93634E1E638}">
      <dgm:prSet phldrT="[Text]" custT="1"/>
      <dgm:spPr/>
      <dgm:t>
        <a:bodyPr/>
        <a:lstStyle/>
        <a:p>
          <a:r>
            <a:rPr lang="en-US" sz="3000" b="1" dirty="0" err="1"/>
            <a:t>Pertanyaan</a:t>
          </a:r>
          <a:endParaRPr lang="en-US" sz="3000" b="1" dirty="0"/>
        </a:p>
      </dgm:t>
    </dgm:pt>
    <dgm:pt modelId="{3754B488-D8B9-4A3A-A00D-393EA2F999A8}" type="parTrans" cxnId="{91703479-3A4A-4243-B8D0-45E5ACA32062}">
      <dgm:prSet/>
      <dgm:spPr/>
      <dgm:t>
        <a:bodyPr/>
        <a:lstStyle/>
        <a:p>
          <a:endParaRPr lang="en-US"/>
        </a:p>
      </dgm:t>
    </dgm:pt>
    <dgm:pt modelId="{5BF9E534-DC12-4067-8992-697071A69AED}" type="sibTrans" cxnId="{91703479-3A4A-4243-B8D0-45E5ACA3206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56F6D35-17BF-4BB0-9F85-5A3D76A33C2F}">
      <dgm:prSet phldrT="[Text]" custT="1"/>
      <dgm:spPr/>
      <dgm:t>
        <a:bodyPr/>
        <a:lstStyle/>
        <a:p>
          <a:r>
            <a:rPr lang="en-US" sz="2700" dirty="0" err="1"/>
            <a:t>Analisis</a:t>
          </a:r>
          <a:r>
            <a:rPr lang="en-US" sz="2700" dirty="0"/>
            <a:t> </a:t>
          </a:r>
          <a:r>
            <a:rPr lang="en-US" sz="2700" dirty="0" err="1"/>
            <a:t>Literatur</a:t>
          </a:r>
          <a:endParaRPr lang="en-US" sz="2700" dirty="0"/>
        </a:p>
      </dgm:t>
    </dgm:pt>
    <dgm:pt modelId="{D090A396-EACD-40A7-BDAB-08B178B45E2F}" type="parTrans" cxnId="{6A31A0D8-26C9-4E71-A1F0-116565A3A49B}">
      <dgm:prSet/>
      <dgm:spPr/>
      <dgm:t>
        <a:bodyPr/>
        <a:lstStyle/>
        <a:p>
          <a:endParaRPr lang="en-US"/>
        </a:p>
      </dgm:t>
    </dgm:pt>
    <dgm:pt modelId="{78216211-2B98-45C3-BDC2-FA1EF5077A71}" type="sibTrans" cxnId="{6A31A0D8-26C9-4E71-A1F0-116565A3A49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C8B9893-9EC0-4F88-BAAF-863B60301308}">
      <dgm:prSet phldrT="[Text]" custT="1"/>
      <dgm:spPr/>
      <dgm:t>
        <a:bodyPr/>
        <a:lstStyle/>
        <a:p>
          <a:r>
            <a:rPr lang="en-US" sz="2400" dirty="0" err="1"/>
            <a:t>Hasil</a:t>
          </a:r>
          <a:r>
            <a:rPr lang="en-US" sz="2400" dirty="0"/>
            <a:t> Sharing </a:t>
          </a:r>
          <a:r>
            <a:rPr lang="en-US" sz="2400" dirty="0" err="1"/>
            <a:t>dgn</a:t>
          </a:r>
          <a:r>
            <a:rPr lang="en-US" sz="2400" dirty="0"/>
            <a:t> </a:t>
          </a:r>
          <a:r>
            <a:rPr lang="en-US" sz="2400" dirty="0" err="1"/>
            <a:t>pakar</a:t>
          </a:r>
          <a:r>
            <a:rPr lang="en-US" sz="2400" dirty="0"/>
            <a:t>/</a:t>
          </a:r>
          <a:r>
            <a:rPr lang="en-US" sz="2400" dirty="0" err="1"/>
            <a:t>kolega</a:t>
          </a:r>
          <a:endParaRPr lang="en-US" sz="2400" dirty="0"/>
        </a:p>
      </dgm:t>
    </dgm:pt>
    <dgm:pt modelId="{FAFFB8CE-9FE1-462D-AED4-F6D64F390715}" type="parTrans" cxnId="{BA2E0C46-6B18-4204-A8F6-85331CECCD26}">
      <dgm:prSet/>
      <dgm:spPr/>
      <dgm:t>
        <a:bodyPr/>
        <a:lstStyle/>
        <a:p>
          <a:endParaRPr lang="en-US"/>
        </a:p>
      </dgm:t>
    </dgm:pt>
    <dgm:pt modelId="{1548393F-B992-4C44-B1AA-C3F77C344717}" type="sibTrans" cxnId="{BA2E0C46-6B18-4204-A8F6-85331CECCD2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A41D6E8-CA2D-4768-A6D4-A5FF602181DE}">
      <dgm:prSet custT="1"/>
      <dgm:spPr/>
      <dgm:t>
        <a:bodyPr/>
        <a:lstStyle/>
        <a:p>
          <a:r>
            <a:rPr lang="en-US" sz="2300" dirty="0" err="1"/>
            <a:t>Pemegang</a:t>
          </a:r>
          <a:r>
            <a:rPr lang="en-US" sz="2300" dirty="0"/>
            <a:t> </a:t>
          </a:r>
          <a:r>
            <a:rPr lang="en-US" sz="2300" dirty="0" err="1"/>
            <a:t>otoritas</a:t>
          </a:r>
          <a:endParaRPr lang="en-US" sz="2300" dirty="0"/>
        </a:p>
      </dgm:t>
    </dgm:pt>
    <dgm:pt modelId="{18D4436E-3E16-445E-A854-0CDF9A90F869}" type="parTrans" cxnId="{AEFFAC2B-1BC5-4423-8789-E9068A18ABB2}">
      <dgm:prSet/>
      <dgm:spPr/>
      <dgm:t>
        <a:bodyPr/>
        <a:lstStyle/>
        <a:p>
          <a:endParaRPr lang="en-US"/>
        </a:p>
      </dgm:t>
    </dgm:pt>
    <dgm:pt modelId="{7F3AFD7F-413B-41A4-ADD5-7D4420EF1BD3}" type="sibTrans" cxnId="{AEFFAC2B-1BC5-4423-8789-E9068A18ABB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176527B-19A5-40C1-B56F-D403022BBCDF}">
      <dgm:prSet custT="1"/>
      <dgm:spPr/>
      <dgm:t>
        <a:bodyPr/>
        <a:lstStyle/>
        <a:p>
          <a:r>
            <a:rPr lang="en-US" sz="2200" dirty="0" err="1"/>
            <a:t>Pengulangan</a:t>
          </a:r>
          <a:r>
            <a:rPr lang="en-US" sz="2200" dirty="0"/>
            <a:t> </a:t>
          </a:r>
          <a:r>
            <a:rPr lang="en-US" sz="2200" dirty="0" err="1"/>
            <a:t>dan</a:t>
          </a:r>
          <a:r>
            <a:rPr lang="en-US" sz="2200" dirty="0"/>
            <a:t> </a:t>
          </a:r>
          <a:r>
            <a:rPr lang="en-US" sz="2200" dirty="0" err="1"/>
            <a:t>perluasan</a:t>
          </a:r>
          <a:r>
            <a:rPr lang="en-US" sz="2200" dirty="0"/>
            <a:t> </a:t>
          </a:r>
          <a:r>
            <a:rPr lang="en-US" sz="2200" dirty="0" err="1"/>
            <a:t>penelitian</a:t>
          </a:r>
          <a:endParaRPr lang="en-US" sz="2200" dirty="0"/>
        </a:p>
      </dgm:t>
    </dgm:pt>
    <dgm:pt modelId="{45AC9EBC-2478-4856-BDD7-7CA7A7349192}" type="parTrans" cxnId="{3E5B7893-500A-43AB-AD6E-217133721CEE}">
      <dgm:prSet/>
      <dgm:spPr/>
      <dgm:t>
        <a:bodyPr/>
        <a:lstStyle/>
        <a:p>
          <a:endParaRPr lang="en-US"/>
        </a:p>
      </dgm:t>
    </dgm:pt>
    <dgm:pt modelId="{C05D112E-E185-49C8-A3F9-5A280ACDBD67}" type="sibTrans" cxnId="{3E5B7893-500A-43AB-AD6E-217133721CEE}">
      <dgm:prSet/>
      <dgm:spPr/>
      <dgm:t>
        <a:bodyPr/>
        <a:lstStyle/>
        <a:p>
          <a:endParaRPr lang="en-US"/>
        </a:p>
      </dgm:t>
    </dgm:pt>
    <dgm:pt modelId="{F21011C1-54A3-4C27-B32F-77C8AD469E68}" type="pres">
      <dgm:prSet presAssocID="{48F9CF0D-27A6-473E-9EF3-B58D94D4C5EA}" presName="Name0" presStyleCnt="0">
        <dgm:presLayoutVars>
          <dgm:dir/>
          <dgm:resizeHandles/>
        </dgm:presLayoutVars>
      </dgm:prSet>
      <dgm:spPr/>
    </dgm:pt>
    <dgm:pt modelId="{63FF708F-7009-4D50-AC26-AB783337F7C0}" type="pres">
      <dgm:prSet presAssocID="{F4BDD1B1-4123-4451-89B3-F93634E1E638}" presName="compNode" presStyleCnt="0"/>
      <dgm:spPr/>
    </dgm:pt>
    <dgm:pt modelId="{71DA296E-621D-436C-93B7-4A2428EA2EC1}" type="pres">
      <dgm:prSet presAssocID="{F4BDD1B1-4123-4451-89B3-F93634E1E638}" presName="dummyConnPt" presStyleCnt="0"/>
      <dgm:spPr/>
    </dgm:pt>
    <dgm:pt modelId="{C5D9223C-341A-4C07-BD9E-E27B44F4B4C2}" type="pres">
      <dgm:prSet presAssocID="{F4BDD1B1-4123-4451-89B3-F93634E1E638}" presName="node" presStyleLbl="node1" presStyleIdx="0" presStyleCnt="5" custLinFactNeighborX="40698" custLinFactNeighborY="4777">
        <dgm:presLayoutVars>
          <dgm:bulletEnabled val="1"/>
        </dgm:presLayoutVars>
      </dgm:prSet>
      <dgm:spPr/>
    </dgm:pt>
    <dgm:pt modelId="{9B11CEE5-BADA-4257-8B44-188F055D62E8}" type="pres">
      <dgm:prSet presAssocID="{5BF9E534-DC12-4067-8992-697071A69AED}" presName="sibTrans" presStyleLbl="bgSibTrans2D1" presStyleIdx="0" presStyleCnt="4" custLinFactNeighborX="516" custLinFactNeighborY="16398"/>
      <dgm:spPr/>
    </dgm:pt>
    <dgm:pt modelId="{A8E78204-EDAE-4741-A5E0-12ED4BE5F761}" type="pres">
      <dgm:prSet presAssocID="{956F6D35-17BF-4BB0-9F85-5A3D76A33C2F}" presName="compNode" presStyleCnt="0"/>
      <dgm:spPr/>
    </dgm:pt>
    <dgm:pt modelId="{95033FFA-2A97-4D33-8FA6-B2EF99917561}" type="pres">
      <dgm:prSet presAssocID="{956F6D35-17BF-4BB0-9F85-5A3D76A33C2F}" presName="dummyConnPt" presStyleCnt="0"/>
      <dgm:spPr/>
    </dgm:pt>
    <dgm:pt modelId="{1717FBB7-AFA5-4A31-80B1-FC6DFADD3B3C}" type="pres">
      <dgm:prSet presAssocID="{956F6D35-17BF-4BB0-9F85-5A3D76A33C2F}" presName="node" presStyleLbl="node1" presStyleIdx="1" presStyleCnt="5" custLinFactNeighborX="-20111" custLinFactNeighborY="-2585">
        <dgm:presLayoutVars>
          <dgm:bulletEnabled val="1"/>
        </dgm:presLayoutVars>
      </dgm:prSet>
      <dgm:spPr/>
    </dgm:pt>
    <dgm:pt modelId="{ABB4FC25-163D-4C00-89EF-3FF17AC8EABF}" type="pres">
      <dgm:prSet presAssocID="{78216211-2B98-45C3-BDC2-FA1EF5077A71}" presName="sibTrans" presStyleLbl="bgSibTrans2D1" presStyleIdx="1" presStyleCnt="4" custLinFactNeighborX="542" custLinFactNeighborY="16398"/>
      <dgm:spPr/>
    </dgm:pt>
    <dgm:pt modelId="{DA9D968E-EFBC-43EB-8B5A-4EAC1F9FCEE8}" type="pres">
      <dgm:prSet presAssocID="{3C8B9893-9EC0-4F88-BAAF-863B60301308}" presName="compNode" presStyleCnt="0"/>
      <dgm:spPr/>
    </dgm:pt>
    <dgm:pt modelId="{380E4320-BE77-437F-A1FA-5B14B4FB5CE5}" type="pres">
      <dgm:prSet presAssocID="{3C8B9893-9EC0-4F88-BAAF-863B60301308}" presName="dummyConnPt" presStyleCnt="0"/>
      <dgm:spPr/>
    </dgm:pt>
    <dgm:pt modelId="{3761914E-A8C4-4316-B286-4C2A3B55EE0E}" type="pres">
      <dgm:prSet presAssocID="{3C8B9893-9EC0-4F88-BAAF-863B60301308}" presName="node" presStyleLbl="node1" presStyleIdx="2" presStyleCnt="5" custLinFactNeighborX="21923" custLinFactNeighborY="14986">
        <dgm:presLayoutVars>
          <dgm:bulletEnabled val="1"/>
        </dgm:presLayoutVars>
      </dgm:prSet>
      <dgm:spPr/>
    </dgm:pt>
    <dgm:pt modelId="{ED458093-80EB-4CB4-8BE9-34AAE08019E6}" type="pres">
      <dgm:prSet presAssocID="{1548393F-B992-4C44-B1AA-C3F77C344717}" presName="sibTrans" presStyleLbl="bgSibTrans2D1" presStyleIdx="2" presStyleCnt="4" custLinFactNeighborX="1507" custLinFactNeighborY="16402"/>
      <dgm:spPr/>
    </dgm:pt>
    <dgm:pt modelId="{7FC87DBA-0500-43D1-A995-EBDD1ACEFFD4}" type="pres">
      <dgm:prSet presAssocID="{5A41D6E8-CA2D-4768-A6D4-A5FF602181DE}" presName="compNode" presStyleCnt="0"/>
      <dgm:spPr/>
    </dgm:pt>
    <dgm:pt modelId="{0D7626D5-6188-4921-A944-AD9105FA1F83}" type="pres">
      <dgm:prSet presAssocID="{5A41D6E8-CA2D-4768-A6D4-A5FF602181DE}" presName="dummyConnPt" presStyleCnt="0"/>
      <dgm:spPr/>
    </dgm:pt>
    <dgm:pt modelId="{3E5EFC13-9C89-40C4-B796-4C0888D10519}" type="pres">
      <dgm:prSet presAssocID="{5A41D6E8-CA2D-4768-A6D4-A5FF602181DE}" presName="node" presStyleLbl="node1" presStyleIdx="3" presStyleCnt="5" custLinFactNeighborX="15026" custLinFactNeighborY="-39971">
        <dgm:presLayoutVars>
          <dgm:bulletEnabled val="1"/>
        </dgm:presLayoutVars>
      </dgm:prSet>
      <dgm:spPr/>
    </dgm:pt>
    <dgm:pt modelId="{9A24B246-36F4-4BE6-B8F4-C80DCF4A4245}" type="pres">
      <dgm:prSet presAssocID="{7F3AFD7F-413B-41A4-ADD5-7D4420EF1BD3}" presName="sibTrans" presStyleLbl="bgSibTrans2D1" presStyleIdx="3" presStyleCnt="4" custLinFactNeighborX="440" custLinFactNeighborY="16398"/>
      <dgm:spPr/>
    </dgm:pt>
    <dgm:pt modelId="{E51A8923-1B2E-4214-BF2C-58F62C4EA3F2}" type="pres">
      <dgm:prSet presAssocID="{0176527B-19A5-40C1-B56F-D403022BBCDF}" presName="compNode" presStyleCnt="0"/>
      <dgm:spPr/>
    </dgm:pt>
    <dgm:pt modelId="{739E9571-29D5-4C41-B982-E6597AD2DDB5}" type="pres">
      <dgm:prSet presAssocID="{0176527B-19A5-40C1-B56F-D403022BBCDF}" presName="dummyConnPt" presStyleCnt="0"/>
      <dgm:spPr/>
    </dgm:pt>
    <dgm:pt modelId="{8FB8CA59-96E3-4E13-8131-0A47087E0474}" type="pres">
      <dgm:prSet presAssocID="{0176527B-19A5-40C1-B56F-D403022BBCDF}" presName="node" presStyleLbl="node1" presStyleIdx="4" presStyleCnt="5" custLinFactNeighborX="54058" custLinFactNeighborY="-82569">
        <dgm:presLayoutVars>
          <dgm:bulletEnabled val="1"/>
        </dgm:presLayoutVars>
      </dgm:prSet>
      <dgm:spPr/>
    </dgm:pt>
  </dgm:ptLst>
  <dgm:cxnLst>
    <dgm:cxn modelId="{5237E61D-6FA6-4BD4-A129-5A56871DEAAD}" type="presOf" srcId="{7F3AFD7F-413B-41A4-ADD5-7D4420EF1BD3}" destId="{9A24B246-36F4-4BE6-B8F4-C80DCF4A4245}" srcOrd="0" destOrd="0" presId="urn:microsoft.com/office/officeart/2005/8/layout/bProcess4"/>
    <dgm:cxn modelId="{AEFFAC2B-1BC5-4423-8789-E9068A18ABB2}" srcId="{48F9CF0D-27A6-473E-9EF3-B58D94D4C5EA}" destId="{5A41D6E8-CA2D-4768-A6D4-A5FF602181DE}" srcOrd="3" destOrd="0" parTransId="{18D4436E-3E16-445E-A854-0CDF9A90F869}" sibTransId="{7F3AFD7F-413B-41A4-ADD5-7D4420EF1BD3}"/>
    <dgm:cxn modelId="{3BA4672E-D7E8-4B68-AA5F-AB09D5AA7FBC}" type="presOf" srcId="{78216211-2B98-45C3-BDC2-FA1EF5077A71}" destId="{ABB4FC25-163D-4C00-89EF-3FF17AC8EABF}" srcOrd="0" destOrd="0" presId="urn:microsoft.com/office/officeart/2005/8/layout/bProcess4"/>
    <dgm:cxn modelId="{8855BE34-9CBF-42BD-B5C9-EC7995EB0F39}" type="presOf" srcId="{3C8B9893-9EC0-4F88-BAAF-863B60301308}" destId="{3761914E-A8C4-4316-B286-4C2A3B55EE0E}" srcOrd="0" destOrd="0" presId="urn:microsoft.com/office/officeart/2005/8/layout/bProcess4"/>
    <dgm:cxn modelId="{BA2E0C46-6B18-4204-A8F6-85331CECCD26}" srcId="{48F9CF0D-27A6-473E-9EF3-B58D94D4C5EA}" destId="{3C8B9893-9EC0-4F88-BAAF-863B60301308}" srcOrd="2" destOrd="0" parTransId="{FAFFB8CE-9FE1-462D-AED4-F6D64F390715}" sibTransId="{1548393F-B992-4C44-B1AA-C3F77C344717}"/>
    <dgm:cxn modelId="{1E1DE367-771B-4752-B1CC-47C9CEF3F0A3}" type="presOf" srcId="{956F6D35-17BF-4BB0-9F85-5A3D76A33C2F}" destId="{1717FBB7-AFA5-4A31-80B1-FC6DFADD3B3C}" srcOrd="0" destOrd="0" presId="urn:microsoft.com/office/officeart/2005/8/layout/bProcess4"/>
    <dgm:cxn modelId="{5B58A14B-2084-4771-8240-CDEC366DF61F}" type="presOf" srcId="{0176527B-19A5-40C1-B56F-D403022BBCDF}" destId="{8FB8CA59-96E3-4E13-8131-0A47087E0474}" srcOrd="0" destOrd="0" presId="urn:microsoft.com/office/officeart/2005/8/layout/bProcess4"/>
    <dgm:cxn modelId="{151A1654-D88C-446D-A4B9-909FB0C56C41}" type="presOf" srcId="{5A41D6E8-CA2D-4768-A6D4-A5FF602181DE}" destId="{3E5EFC13-9C89-40C4-B796-4C0888D10519}" srcOrd="0" destOrd="0" presId="urn:microsoft.com/office/officeart/2005/8/layout/bProcess4"/>
    <dgm:cxn modelId="{91703479-3A4A-4243-B8D0-45E5ACA32062}" srcId="{48F9CF0D-27A6-473E-9EF3-B58D94D4C5EA}" destId="{F4BDD1B1-4123-4451-89B3-F93634E1E638}" srcOrd="0" destOrd="0" parTransId="{3754B488-D8B9-4A3A-A00D-393EA2F999A8}" sibTransId="{5BF9E534-DC12-4067-8992-697071A69AED}"/>
    <dgm:cxn modelId="{3E5B7893-500A-43AB-AD6E-217133721CEE}" srcId="{48F9CF0D-27A6-473E-9EF3-B58D94D4C5EA}" destId="{0176527B-19A5-40C1-B56F-D403022BBCDF}" srcOrd="4" destOrd="0" parTransId="{45AC9EBC-2478-4856-BDD7-7CA7A7349192}" sibTransId="{C05D112E-E185-49C8-A3F9-5A280ACDBD67}"/>
    <dgm:cxn modelId="{A9789A9E-4995-4063-A007-9A22C873A302}" type="presOf" srcId="{5BF9E534-DC12-4067-8992-697071A69AED}" destId="{9B11CEE5-BADA-4257-8B44-188F055D62E8}" srcOrd="0" destOrd="0" presId="urn:microsoft.com/office/officeart/2005/8/layout/bProcess4"/>
    <dgm:cxn modelId="{283034D2-DCF3-444B-B67D-A69AE00E16FB}" type="presOf" srcId="{1548393F-B992-4C44-B1AA-C3F77C344717}" destId="{ED458093-80EB-4CB4-8BE9-34AAE08019E6}" srcOrd="0" destOrd="0" presId="urn:microsoft.com/office/officeart/2005/8/layout/bProcess4"/>
    <dgm:cxn modelId="{6A31A0D8-26C9-4E71-A1F0-116565A3A49B}" srcId="{48F9CF0D-27A6-473E-9EF3-B58D94D4C5EA}" destId="{956F6D35-17BF-4BB0-9F85-5A3D76A33C2F}" srcOrd="1" destOrd="0" parTransId="{D090A396-EACD-40A7-BDAB-08B178B45E2F}" sibTransId="{78216211-2B98-45C3-BDC2-FA1EF5077A71}"/>
    <dgm:cxn modelId="{6F7512FB-FCAD-4A13-A1A7-E8B9D4D39491}" type="presOf" srcId="{F4BDD1B1-4123-4451-89B3-F93634E1E638}" destId="{C5D9223C-341A-4C07-BD9E-E27B44F4B4C2}" srcOrd="0" destOrd="0" presId="urn:microsoft.com/office/officeart/2005/8/layout/bProcess4"/>
    <dgm:cxn modelId="{602EC9FD-E167-4C40-96E4-F2C1F46A45A1}" type="presOf" srcId="{48F9CF0D-27A6-473E-9EF3-B58D94D4C5EA}" destId="{F21011C1-54A3-4C27-B32F-77C8AD469E68}" srcOrd="0" destOrd="0" presId="urn:microsoft.com/office/officeart/2005/8/layout/bProcess4"/>
    <dgm:cxn modelId="{45667BD2-2AED-4266-9BBF-C2E76C4D30EA}" type="presParOf" srcId="{F21011C1-54A3-4C27-B32F-77C8AD469E68}" destId="{63FF708F-7009-4D50-AC26-AB783337F7C0}" srcOrd="0" destOrd="0" presId="urn:microsoft.com/office/officeart/2005/8/layout/bProcess4"/>
    <dgm:cxn modelId="{896CE9C6-C707-46EF-A21A-3C2C0D1E899F}" type="presParOf" srcId="{63FF708F-7009-4D50-AC26-AB783337F7C0}" destId="{71DA296E-621D-436C-93B7-4A2428EA2EC1}" srcOrd="0" destOrd="0" presId="urn:microsoft.com/office/officeart/2005/8/layout/bProcess4"/>
    <dgm:cxn modelId="{78A30018-D343-4538-BC3D-0B7D0BBD723E}" type="presParOf" srcId="{63FF708F-7009-4D50-AC26-AB783337F7C0}" destId="{C5D9223C-341A-4C07-BD9E-E27B44F4B4C2}" srcOrd="1" destOrd="0" presId="urn:microsoft.com/office/officeart/2005/8/layout/bProcess4"/>
    <dgm:cxn modelId="{7134BF7E-0FC0-4F29-B3F2-43A9495D8879}" type="presParOf" srcId="{F21011C1-54A3-4C27-B32F-77C8AD469E68}" destId="{9B11CEE5-BADA-4257-8B44-188F055D62E8}" srcOrd="1" destOrd="0" presId="urn:microsoft.com/office/officeart/2005/8/layout/bProcess4"/>
    <dgm:cxn modelId="{80B92236-294A-4CD5-BF5F-8CE1105A43C7}" type="presParOf" srcId="{F21011C1-54A3-4C27-B32F-77C8AD469E68}" destId="{A8E78204-EDAE-4741-A5E0-12ED4BE5F761}" srcOrd="2" destOrd="0" presId="urn:microsoft.com/office/officeart/2005/8/layout/bProcess4"/>
    <dgm:cxn modelId="{F1B5C97D-72A2-462E-A946-72B0FE0C3F8B}" type="presParOf" srcId="{A8E78204-EDAE-4741-A5E0-12ED4BE5F761}" destId="{95033FFA-2A97-4D33-8FA6-B2EF99917561}" srcOrd="0" destOrd="0" presId="urn:microsoft.com/office/officeart/2005/8/layout/bProcess4"/>
    <dgm:cxn modelId="{AF9E70D5-06FE-4E69-8FDB-13488FB342E4}" type="presParOf" srcId="{A8E78204-EDAE-4741-A5E0-12ED4BE5F761}" destId="{1717FBB7-AFA5-4A31-80B1-FC6DFADD3B3C}" srcOrd="1" destOrd="0" presId="urn:microsoft.com/office/officeart/2005/8/layout/bProcess4"/>
    <dgm:cxn modelId="{0B4F3F63-DB7B-401C-8FB7-4744CA1334D6}" type="presParOf" srcId="{F21011C1-54A3-4C27-B32F-77C8AD469E68}" destId="{ABB4FC25-163D-4C00-89EF-3FF17AC8EABF}" srcOrd="3" destOrd="0" presId="urn:microsoft.com/office/officeart/2005/8/layout/bProcess4"/>
    <dgm:cxn modelId="{23259637-8409-4E38-A690-473811DE7347}" type="presParOf" srcId="{F21011C1-54A3-4C27-B32F-77C8AD469E68}" destId="{DA9D968E-EFBC-43EB-8B5A-4EAC1F9FCEE8}" srcOrd="4" destOrd="0" presId="urn:microsoft.com/office/officeart/2005/8/layout/bProcess4"/>
    <dgm:cxn modelId="{5EA3AFEF-F3E8-4542-ABD2-028ACE73447B}" type="presParOf" srcId="{DA9D968E-EFBC-43EB-8B5A-4EAC1F9FCEE8}" destId="{380E4320-BE77-437F-A1FA-5B14B4FB5CE5}" srcOrd="0" destOrd="0" presId="urn:microsoft.com/office/officeart/2005/8/layout/bProcess4"/>
    <dgm:cxn modelId="{73D8931D-191C-4F71-B1FA-8FCCCF43724E}" type="presParOf" srcId="{DA9D968E-EFBC-43EB-8B5A-4EAC1F9FCEE8}" destId="{3761914E-A8C4-4316-B286-4C2A3B55EE0E}" srcOrd="1" destOrd="0" presId="urn:microsoft.com/office/officeart/2005/8/layout/bProcess4"/>
    <dgm:cxn modelId="{DAD95722-3721-4E7B-A8A5-E08623CD137E}" type="presParOf" srcId="{F21011C1-54A3-4C27-B32F-77C8AD469E68}" destId="{ED458093-80EB-4CB4-8BE9-34AAE08019E6}" srcOrd="5" destOrd="0" presId="urn:microsoft.com/office/officeart/2005/8/layout/bProcess4"/>
    <dgm:cxn modelId="{352842A1-83A0-42C8-8411-1B0FEDC2C5F1}" type="presParOf" srcId="{F21011C1-54A3-4C27-B32F-77C8AD469E68}" destId="{7FC87DBA-0500-43D1-A995-EBDD1ACEFFD4}" srcOrd="6" destOrd="0" presId="urn:microsoft.com/office/officeart/2005/8/layout/bProcess4"/>
    <dgm:cxn modelId="{9B0F2E03-5E3C-4910-9F7F-6B27E0EAC24B}" type="presParOf" srcId="{7FC87DBA-0500-43D1-A995-EBDD1ACEFFD4}" destId="{0D7626D5-6188-4921-A944-AD9105FA1F83}" srcOrd="0" destOrd="0" presId="urn:microsoft.com/office/officeart/2005/8/layout/bProcess4"/>
    <dgm:cxn modelId="{BEBF0AEA-4794-42D9-9B74-15875AEE8F75}" type="presParOf" srcId="{7FC87DBA-0500-43D1-A995-EBDD1ACEFFD4}" destId="{3E5EFC13-9C89-40C4-B796-4C0888D10519}" srcOrd="1" destOrd="0" presId="urn:microsoft.com/office/officeart/2005/8/layout/bProcess4"/>
    <dgm:cxn modelId="{D61C264C-BF52-48E4-9B62-C3AF52EA32D4}" type="presParOf" srcId="{F21011C1-54A3-4C27-B32F-77C8AD469E68}" destId="{9A24B246-36F4-4BE6-B8F4-C80DCF4A4245}" srcOrd="7" destOrd="0" presId="urn:microsoft.com/office/officeart/2005/8/layout/bProcess4"/>
    <dgm:cxn modelId="{CAFBE0F5-410E-4499-9989-858BE2DA5A2C}" type="presParOf" srcId="{F21011C1-54A3-4C27-B32F-77C8AD469E68}" destId="{E51A8923-1B2E-4214-BF2C-58F62C4EA3F2}" srcOrd="8" destOrd="0" presId="urn:microsoft.com/office/officeart/2005/8/layout/bProcess4"/>
    <dgm:cxn modelId="{DC6676C0-2CC7-460D-A29D-A7B3E8A18CA5}" type="presParOf" srcId="{E51A8923-1B2E-4214-BF2C-58F62C4EA3F2}" destId="{739E9571-29D5-4C41-B982-E6597AD2DDB5}" srcOrd="0" destOrd="0" presId="urn:microsoft.com/office/officeart/2005/8/layout/bProcess4"/>
    <dgm:cxn modelId="{FD1DBC30-8086-4681-8DEC-085636ADBA59}" type="presParOf" srcId="{E51A8923-1B2E-4214-BF2C-58F62C4EA3F2}" destId="{8FB8CA59-96E3-4E13-8131-0A47087E0474}" srcOrd="1" destOrd="0" presId="urn:microsoft.com/office/officeart/2005/8/layout/bProcess4"/>
  </dgm:cxnLst>
  <dgm:bg>
    <a:solidFill>
      <a:srgbClr val="25512D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7D811-B83F-4DBC-935E-3DA4EE6E627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0C2C2623-5CAF-43B7-8A2C-0F7A9B56F12C}">
      <dgm:prSet/>
      <dgm:spPr/>
      <dgm:t>
        <a:bodyPr/>
        <a:lstStyle/>
        <a:p>
          <a:pPr algn="ctr"/>
          <a:r>
            <a:rPr lang="en-ID"/>
            <a:t>Tiga Aspek yang harus dipertimbangkan saat memilih masalah</a:t>
          </a:r>
        </a:p>
      </dgm:t>
    </dgm:pt>
    <dgm:pt modelId="{B29BF364-2A4E-4741-A34C-F3A613BAD34A}" type="parTrans" cxnId="{B5A9D645-56B2-4DA1-8283-0F5A15BE7167}">
      <dgm:prSet/>
      <dgm:spPr/>
      <dgm:t>
        <a:bodyPr/>
        <a:lstStyle/>
        <a:p>
          <a:endParaRPr lang="en-ID"/>
        </a:p>
      </dgm:t>
    </dgm:pt>
    <dgm:pt modelId="{2D97F0C9-01C7-424E-85AF-75A854B7FE94}" type="sibTrans" cxnId="{B5A9D645-56B2-4DA1-8283-0F5A15BE7167}">
      <dgm:prSet/>
      <dgm:spPr/>
      <dgm:t>
        <a:bodyPr/>
        <a:lstStyle/>
        <a:p>
          <a:endParaRPr lang="en-ID"/>
        </a:p>
      </dgm:t>
    </dgm:pt>
    <dgm:pt modelId="{D465E9BB-2FF2-4A07-BB83-6CD3B9A89039}" type="pres">
      <dgm:prSet presAssocID="{42E7D811-B83F-4DBC-935E-3DA4EE6E6278}" presName="linear" presStyleCnt="0">
        <dgm:presLayoutVars>
          <dgm:animLvl val="lvl"/>
          <dgm:resizeHandles val="exact"/>
        </dgm:presLayoutVars>
      </dgm:prSet>
      <dgm:spPr/>
    </dgm:pt>
    <dgm:pt modelId="{9BF22FA7-910E-4414-831C-493AF148413E}" type="pres">
      <dgm:prSet presAssocID="{0C2C2623-5CAF-43B7-8A2C-0F7A9B56F12C}" presName="parentText" presStyleLbl="node1" presStyleIdx="0" presStyleCnt="1" custLinFactNeighborY="-4030">
        <dgm:presLayoutVars>
          <dgm:chMax val="0"/>
          <dgm:bulletEnabled val="1"/>
        </dgm:presLayoutVars>
      </dgm:prSet>
      <dgm:spPr/>
    </dgm:pt>
  </dgm:ptLst>
  <dgm:cxnLst>
    <dgm:cxn modelId="{7987AD17-A2B7-4AFD-9F62-0AFE5C72D59C}" type="presOf" srcId="{0C2C2623-5CAF-43B7-8A2C-0F7A9B56F12C}" destId="{9BF22FA7-910E-4414-831C-493AF148413E}" srcOrd="0" destOrd="0" presId="urn:microsoft.com/office/officeart/2005/8/layout/vList2"/>
    <dgm:cxn modelId="{B5A9D645-56B2-4DA1-8283-0F5A15BE7167}" srcId="{42E7D811-B83F-4DBC-935E-3DA4EE6E6278}" destId="{0C2C2623-5CAF-43B7-8A2C-0F7A9B56F12C}" srcOrd="0" destOrd="0" parTransId="{B29BF364-2A4E-4741-A34C-F3A613BAD34A}" sibTransId="{2D97F0C9-01C7-424E-85AF-75A854B7FE94}"/>
    <dgm:cxn modelId="{5032B6F2-74A6-4205-9E59-3C72FEDDBB0D}" type="presOf" srcId="{42E7D811-B83F-4DBC-935E-3DA4EE6E6278}" destId="{D465E9BB-2FF2-4A07-BB83-6CD3B9A89039}" srcOrd="0" destOrd="0" presId="urn:microsoft.com/office/officeart/2005/8/layout/vList2"/>
    <dgm:cxn modelId="{1AC6A41C-2DA6-4164-BD51-8F185583A8AE}" type="presParOf" srcId="{D465E9BB-2FF2-4A07-BB83-6CD3B9A89039}" destId="{9BF22FA7-910E-4414-831C-493AF14841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A2F0F-97AA-429E-846B-68870A3039AE}" type="doc">
      <dgm:prSet loTypeId="urn:microsoft.com/office/officeart/2005/8/layout/StepDownProcess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ID"/>
        </a:p>
      </dgm:t>
    </dgm:pt>
    <dgm:pt modelId="{1D4CD081-1CFD-463F-B645-AC4A175BDFD8}">
      <dgm:prSet phldrT="[Text]"/>
      <dgm:spPr/>
      <dgm:t>
        <a:bodyPr/>
        <a:lstStyle/>
        <a:p>
          <a:r>
            <a:rPr lang="en-ID" dirty="0" err="1"/>
            <a:t>Memahami</a:t>
          </a:r>
          <a:r>
            <a:rPr lang="en-ID" dirty="0"/>
            <a:t> </a:t>
          </a:r>
          <a:r>
            <a:rPr lang="en-ID" dirty="0" err="1"/>
            <a:t>teori</a:t>
          </a:r>
          <a:r>
            <a:rPr lang="en-ID" dirty="0"/>
            <a:t>, </a:t>
          </a:r>
          <a:r>
            <a:rPr lang="en-ID" dirty="0" err="1"/>
            <a:t>fakta</a:t>
          </a:r>
          <a:r>
            <a:rPr lang="en-ID" dirty="0"/>
            <a:t>, dan idea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bidang</a:t>
          </a:r>
          <a:r>
            <a:rPr lang="en-ID" dirty="0"/>
            <a:t> yang </a:t>
          </a:r>
          <a:r>
            <a:rPr lang="en-ID" dirty="0" err="1"/>
            <a:t>dipilih</a:t>
          </a:r>
          <a:endParaRPr lang="en-ID" dirty="0"/>
        </a:p>
      </dgm:t>
    </dgm:pt>
    <dgm:pt modelId="{3C66BA0F-5C36-403B-A517-7D3C0DC76F7E}" type="parTrans" cxnId="{6F066162-31DC-4CB2-9CE4-A088933A877C}">
      <dgm:prSet/>
      <dgm:spPr/>
      <dgm:t>
        <a:bodyPr/>
        <a:lstStyle/>
        <a:p>
          <a:endParaRPr lang="en-ID"/>
        </a:p>
      </dgm:t>
    </dgm:pt>
    <dgm:pt modelId="{91DF8B4A-2B2A-4502-9B3A-A9DFFD338477}" type="sibTrans" cxnId="{6F066162-31DC-4CB2-9CE4-A088933A877C}">
      <dgm:prSet/>
      <dgm:spPr/>
      <dgm:t>
        <a:bodyPr/>
        <a:lstStyle/>
        <a:p>
          <a:endParaRPr lang="en-ID"/>
        </a:p>
      </dgm:t>
    </dgm:pt>
    <dgm:pt modelId="{AC492E57-673C-4B86-B1E5-B6305BDEE4D0}">
      <dgm:prSet phldrT="[Text]"/>
      <dgm:spPr/>
      <dgm:t>
        <a:bodyPr/>
        <a:lstStyle/>
        <a:p>
          <a:r>
            <a:rPr lang="en-ID" dirty="0" err="1"/>
            <a:t>Definisikan</a:t>
          </a:r>
          <a:r>
            <a:rPr lang="en-ID" dirty="0"/>
            <a:t> </a:t>
          </a:r>
          <a:r>
            <a:rPr lang="en-ID" dirty="0" err="1"/>
            <a:t>masalah</a:t>
          </a:r>
          <a:r>
            <a:rPr lang="en-ID" dirty="0"/>
            <a:t> </a:t>
          </a:r>
          <a:r>
            <a:rPr lang="en-ID" dirty="0" err="1"/>
            <a:t>secara</a:t>
          </a:r>
          <a:r>
            <a:rPr lang="en-ID" dirty="0"/>
            <a:t> </a:t>
          </a:r>
          <a:r>
            <a:rPr lang="en-ID" dirty="0" err="1"/>
            <a:t>umum</a:t>
          </a:r>
          <a:endParaRPr lang="en-ID" dirty="0"/>
        </a:p>
      </dgm:t>
    </dgm:pt>
    <dgm:pt modelId="{12EE8BBE-D0A7-4EB6-A809-1A9EBF391DE1}" type="parTrans" cxnId="{E8BD8E31-01C9-43F8-9984-7502B223568B}">
      <dgm:prSet/>
      <dgm:spPr/>
      <dgm:t>
        <a:bodyPr/>
        <a:lstStyle/>
        <a:p>
          <a:endParaRPr lang="en-ID"/>
        </a:p>
      </dgm:t>
    </dgm:pt>
    <dgm:pt modelId="{4DA2F59F-60EB-4C0D-A4A7-A75EC7613E3D}" type="sibTrans" cxnId="{E8BD8E31-01C9-43F8-9984-7502B223568B}">
      <dgm:prSet/>
      <dgm:spPr/>
      <dgm:t>
        <a:bodyPr/>
        <a:lstStyle/>
        <a:p>
          <a:endParaRPr lang="en-ID"/>
        </a:p>
      </dgm:t>
    </dgm:pt>
    <dgm:pt modelId="{97689439-A864-429E-8CEF-5ED6CC800540}">
      <dgm:prSet phldrT="[Text]"/>
      <dgm:spPr/>
      <dgm:t>
        <a:bodyPr/>
        <a:lstStyle/>
        <a:p>
          <a:r>
            <a:rPr lang="en-ID" dirty="0" err="1"/>
            <a:t>Memahami</a:t>
          </a:r>
          <a:r>
            <a:rPr lang="en-ID" dirty="0"/>
            <a:t> </a:t>
          </a:r>
          <a:r>
            <a:rPr lang="en-ID" dirty="0" err="1"/>
            <a:t>sifat</a:t>
          </a:r>
          <a:r>
            <a:rPr lang="en-ID" dirty="0"/>
            <a:t> </a:t>
          </a:r>
          <a:r>
            <a:rPr lang="en-ID" dirty="0" err="1"/>
            <a:t>masalah</a:t>
          </a:r>
          <a:r>
            <a:rPr lang="en-ID" dirty="0"/>
            <a:t> yang </a:t>
          </a:r>
          <a:r>
            <a:rPr lang="en-ID" dirty="0" err="1"/>
            <a:t>dipilih</a:t>
          </a:r>
          <a:endParaRPr lang="en-ID" dirty="0"/>
        </a:p>
      </dgm:t>
    </dgm:pt>
    <dgm:pt modelId="{4D0399BE-73AC-47B7-A7A7-8639763F5697}" type="parTrans" cxnId="{D30AD464-B4A5-4D5B-ABB3-B23DD7C3ACF8}">
      <dgm:prSet/>
      <dgm:spPr/>
      <dgm:t>
        <a:bodyPr/>
        <a:lstStyle/>
        <a:p>
          <a:endParaRPr lang="en-ID"/>
        </a:p>
      </dgm:t>
    </dgm:pt>
    <dgm:pt modelId="{9E771ABD-1378-40B9-8E6C-9ECFBC464284}" type="sibTrans" cxnId="{D30AD464-B4A5-4D5B-ABB3-B23DD7C3ACF8}">
      <dgm:prSet/>
      <dgm:spPr/>
      <dgm:t>
        <a:bodyPr/>
        <a:lstStyle/>
        <a:p>
          <a:endParaRPr lang="en-ID"/>
        </a:p>
      </dgm:t>
    </dgm:pt>
    <dgm:pt modelId="{DE63EB86-0A06-4420-B8B4-849E33E15777}">
      <dgm:prSet/>
      <dgm:spPr/>
      <dgm:t>
        <a:bodyPr/>
        <a:lstStyle/>
        <a:p>
          <a:r>
            <a:rPr lang="en-ID" dirty="0"/>
            <a:t>Survey </a:t>
          </a:r>
          <a:r>
            <a:rPr lang="en-ID" dirty="0" err="1"/>
            <a:t>literatur</a:t>
          </a:r>
          <a:r>
            <a:rPr lang="en-ID" dirty="0"/>
            <a:t> yang </a:t>
          </a:r>
          <a:r>
            <a:rPr lang="en-ID" dirty="0" err="1"/>
            <a:t>terkait</a:t>
          </a:r>
          <a:endParaRPr lang="en-ID" dirty="0"/>
        </a:p>
      </dgm:t>
    </dgm:pt>
    <dgm:pt modelId="{E61DEF0D-FD9C-4D73-9C65-9D90547252F9}" type="parTrans" cxnId="{200D0864-7F37-414A-8D37-71595184519C}">
      <dgm:prSet/>
      <dgm:spPr/>
      <dgm:t>
        <a:bodyPr/>
        <a:lstStyle/>
        <a:p>
          <a:endParaRPr lang="en-ID"/>
        </a:p>
      </dgm:t>
    </dgm:pt>
    <dgm:pt modelId="{C6043775-E76D-45A4-AFA5-CE7DFE0635E7}" type="sibTrans" cxnId="{200D0864-7F37-414A-8D37-71595184519C}">
      <dgm:prSet/>
      <dgm:spPr/>
      <dgm:t>
        <a:bodyPr/>
        <a:lstStyle/>
        <a:p>
          <a:endParaRPr lang="en-ID"/>
        </a:p>
      </dgm:t>
    </dgm:pt>
    <dgm:pt modelId="{11D9B6C6-B2B8-4528-9313-2B42B7940D4B}">
      <dgm:prSet/>
      <dgm:spPr/>
      <dgm:t>
        <a:bodyPr/>
        <a:lstStyle/>
        <a:p>
          <a:r>
            <a:rPr lang="en-ID" dirty="0" err="1"/>
            <a:t>Mengembangkan</a:t>
          </a:r>
          <a:r>
            <a:rPr lang="en-ID" dirty="0"/>
            <a:t> idea </a:t>
          </a:r>
          <a:r>
            <a:rPr lang="en-ID" dirty="0" err="1"/>
            <a:t>melalui</a:t>
          </a:r>
          <a:r>
            <a:rPr lang="en-ID" dirty="0"/>
            <a:t> </a:t>
          </a:r>
          <a:r>
            <a:rPr lang="en-ID" dirty="0" err="1"/>
            <a:t>diskusi</a:t>
          </a:r>
          <a:endParaRPr lang="en-ID" dirty="0"/>
        </a:p>
      </dgm:t>
    </dgm:pt>
    <dgm:pt modelId="{5BF3DA0C-654C-4EDB-9984-19532BF6F8EB}" type="parTrans" cxnId="{06289E2F-8B38-4399-81F1-4BECF38E135E}">
      <dgm:prSet/>
      <dgm:spPr/>
      <dgm:t>
        <a:bodyPr/>
        <a:lstStyle/>
        <a:p>
          <a:endParaRPr lang="en-ID"/>
        </a:p>
      </dgm:t>
    </dgm:pt>
    <dgm:pt modelId="{5FB19E50-C1B4-4521-8143-C4516BA84DE8}" type="sibTrans" cxnId="{06289E2F-8B38-4399-81F1-4BECF38E135E}">
      <dgm:prSet/>
      <dgm:spPr/>
      <dgm:t>
        <a:bodyPr/>
        <a:lstStyle/>
        <a:p>
          <a:endParaRPr lang="en-ID"/>
        </a:p>
      </dgm:t>
    </dgm:pt>
    <dgm:pt modelId="{7B0BC570-DB3A-4232-9CB4-0DDE48B1EEB1}" type="pres">
      <dgm:prSet presAssocID="{D6DA2F0F-97AA-429E-846B-68870A3039AE}" presName="rootnode" presStyleCnt="0">
        <dgm:presLayoutVars>
          <dgm:chMax/>
          <dgm:chPref/>
          <dgm:dir/>
          <dgm:animLvl val="lvl"/>
        </dgm:presLayoutVars>
      </dgm:prSet>
      <dgm:spPr/>
    </dgm:pt>
    <dgm:pt modelId="{3CA4871A-C71B-42DE-90F6-86AAF88F8D35}" type="pres">
      <dgm:prSet presAssocID="{1D4CD081-1CFD-463F-B645-AC4A175BDFD8}" presName="composite" presStyleCnt="0"/>
      <dgm:spPr/>
    </dgm:pt>
    <dgm:pt modelId="{B2FDA0CA-AF1F-49AF-84AA-BFD3292F66B1}" type="pres">
      <dgm:prSet presAssocID="{1D4CD081-1CFD-463F-B645-AC4A175BDFD8}" presName="bentUpArrow1" presStyleLbl="alignImgPlace1" presStyleIdx="0" presStyleCnt="4" custLinFactX="-4831" custLinFactNeighborX="-100000" custLinFactNeighborY="-4602"/>
      <dgm:spPr>
        <a:ln>
          <a:noFill/>
        </a:ln>
      </dgm:spPr>
    </dgm:pt>
    <dgm:pt modelId="{2A93E031-A0F3-4A63-ACC4-8290521F8693}" type="pres">
      <dgm:prSet presAssocID="{1D4CD081-1CFD-463F-B645-AC4A175BDFD8}" presName="ParentText" presStyleLbl="node1" presStyleIdx="0" presStyleCnt="5" custScaleX="238552">
        <dgm:presLayoutVars>
          <dgm:chMax val="1"/>
          <dgm:chPref val="1"/>
          <dgm:bulletEnabled val="1"/>
        </dgm:presLayoutVars>
      </dgm:prSet>
      <dgm:spPr/>
    </dgm:pt>
    <dgm:pt modelId="{7DF047E0-6C60-4DD1-A3DD-5BD0C4E66913}" type="pres">
      <dgm:prSet presAssocID="{1D4CD081-1CFD-463F-B645-AC4A175BDFD8}" presName="ChildText" presStyleLbl="revTx" presStyleIdx="0" presStyleCnt="4" custLinFactNeighborX="95250" custLinFactNeighborY="16520">
        <dgm:presLayoutVars>
          <dgm:chMax val="0"/>
          <dgm:chPref val="0"/>
          <dgm:bulletEnabled val="1"/>
        </dgm:presLayoutVars>
      </dgm:prSet>
      <dgm:spPr/>
    </dgm:pt>
    <dgm:pt modelId="{95834FE7-7DCB-41CD-9041-FD56D29864F0}" type="pres">
      <dgm:prSet presAssocID="{91DF8B4A-2B2A-4502-9B3A-A9DFFD338477}" presName="sibTrans" presStyleCnt="0"/>
      <dgm:spPr/>
    </dgm:pt>
    <dgm:pt modelId="{207A530B-CE9D-4AFE-B645-D57A39FF0C30}" type="pres">
      <dgm:prSet presAssocID="{AC492E57-673C-4B86-B1E5-B6305BDEE4D0}" presName="composite" presStyleCnt="0"/>
      <dgm:spPr/>
    </dgm:pt>
    <dgm:pt modelId="{99185623-B43E-4468-B2A1-DEBB5F71739A}" type="pres">
      <dgm:prSet presAssocID="{AC492E57-673C-4B86-B1E5-B6305BDEE4D0}" presName="bentUpArrow1" presStyleLbl="alignImgPlace1" presStyleIdx="1" presStyleCnt="4"/>
      <dgm:spPr/>
    </dgm:pt>
    <dgm:pt modelId="{C77E56BB-0437-401E-977B-EEA8DE7DBA44}" type="pres">
      <dgm:prSet presAssocID="{AC492E57-673C-4B86-B1E5-B6305BDEE4D0}" presName="ParentText" presStyleLbl="node1" presStyleIdx="1" presStyleCnt="5" custScaleX="196878" custLinFactNeighborX="-43491" custLinFactNeighborY="1836">
        <dgm:presLayoutVars>
          <dgm:chMax val="1"/>
          <dgm:chPref val="1"/>
          <dgm:bulletEnabled val="1"/>
        </dgm:presLayoutVars>
      </dgm:prSet>
      <dgm:spPr/>
    </dgm:pt>
    <dgm:pt modelId="{CFAD5B54-8DAA-4FF8-B501-E7E7E81C6D4E}" type="pres">
      <dgm:prSet presAssocID="{AC492E57-673C-4B86-B1E5-B6305BDEE4D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77BF2D2-7E99-470F-88C0-8F73871F1BA8}" type="pres">
      <dgm:prSet presAssocID="{4DA2F59F-60EB-4C0D-A4A7-A75EC7613E3D}" presName="sibTrans" presStyleCnt="0"/>
      <dgm:spPr/>
    </dgm:pt>
    <dgm:pt modelId="{B992AF1F-BC50-4DB5-BCF8-A156C95B226B}" type="pres">
      <dgm:prSet presAssocID="{97689439-A864-429E-8CEF-5ED6CC800540}" presName="composite" presStyleCnt="0"/>
      <dgm:spPr/>
    </dgm:pt>
    <dgm:pt modelId="{0736759A-CD38-4955-A357-8439E0B2AE7C}" type="pres">
      <dgm:prSet presAssocID="{97689439-A864-429E-8CEF-5ED6CC800540}" presName="bentUpArrow1" presStyleLbl="alignImgPlace1" presStyleIdx="2" presStyleCnt="4"/>
      <dgm:spPr/>
    </dgm:pt>
    <dgm:pt modelId="{B6C66DB1-0912-449C-B516-05B51451F85C}" type="pres">
      <dgm:prSet presAssocID="{97689439-A864-429E-8CEF-5ED6CC800540}" presName="ParentText" presStyleLbl="node1" presStyleIdx="2" presStyleCnt="5" custScaleX="191396" custLinFactNeighborX="7231" custLinFactNeighborY="2285">
        <dgm:presLayoutVars>
          <dgm:chMax val="1"/>
          <dgm:chPref val="1"/>
          <dgm:bulletEnabled val="1"/>
        </dgm:presLayoutVars>
      </dgm:prSet>
      <dgm:spPr/>
    </dgm:pt>
    <dgm:pt modelId="{E459BB11-DE6C-4D46-8E17-DECDACDB46D4}" type="pres">
      <dgm:prSet presAssocID="{97689439-A864-429E-8CEF-5ED6CC80054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63D7B4A-23C9-4BAC-AEB2-97BF230E5C0E}" type="pres">
      <dgm:prSet presAssocID="{9E771ABD-1378-40B9-8E6C-9ECFBC464284}" presName="sibTrans" presStyleCnt="0"/>
      <dgm:spPr/>
    </dgm:pt>
    <dgm:pt modelId="{13E1D122-D343-478D-9642-9C449095586F}" type="pres">
      <dgm:prSet presAssocID="{DE63EB86-0A06-4420-B8B4-849E33E15777}" presName="composite" presStyleCnt="0"/>
      <dgm:spPr/>
    </dgm:pt>
    <dgm:pt modelId="{96B0B032-A441-4790-AEDC-03D9D9B045EC}" type="pres">
      <dgm:prSet presAssocID="{DE63EB86-0A06-4420-B8B4-849E33E15777}" presName="bentUpArrow1" presStyleLbl="alignImgPlace1" presStyleIdx="3" presStyleCnt="4"/>
      <dgm:spPr/>
    </dgm:pt>
    <dgm:pt modelId="{8E0E3E7D-5E2D-460D-AEBE-A10B7B70B673}" type="pres">
      <dgm:prSet presAssocID="{DE63EB86-0A06-4420-B8B4-849E33E15777}" presName="ParentText" presStyleLbl="node1" presStyleIdx="3" presStyleCnt="5" custScaleX="175826" custLinFactNeighborX="3799" custLinFactNeighborY="5663">
        <dgm:presLayoutVars>
          <dgm:chMax val="1"/>
          <dgm:chPref val="1"/>
          <dgm:bulletEnabled val="1"/>
        </dgm:presLayoutVars>
      </dgm:prSet>
      <dgm:spPr/>
    </dgm:pt>
    <dgm:pt modelId="{29CDBCD6-0FB3-489B-B478-93EC6675C688}" type="pres">
      <dgm:prSet presAssocID="{DE63EB86-0A06-4420-B8B4-849E33E1577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7C3C408-0C5D-41D8-A50D-F71246F18E3D}" type="pres">
      <dgm:prSet presAssocID="{C6043775-E76D-45A4-AFA5-CE7DFE0635E7}" presName="sibTrans" presStyleCnt="0"/>
      <dgm:spPr/>
    </dgm:pt>
    <dgm:pt modelId="{DEF06E32-CB09-4B10-9A00-020DB1D3F8F1}" type="pres">
      <dgm:prSet presAssocID="{11D9B6C6-B2B8-4528-9313-2B42B7940D4B}" presName="composite" presStyleCnt="0"/>
      <dgm:spPr/>
    </dgm:pt>
    <dgm:pt modelId="{A7E71142-5DB8-46D8-BEB0-E63DCE901FE8}" type="pres">
      <dgm:prSet presAssocID="{11D9B6C6-B2B8-4528-9313-2B42B7940D4B}" presName="ParentText" presStyleLbl="node1" presStyleIdx="4" presStyleCnt="5" custScaleX="154351" custLinFactNeighborX="-3337">
        <dgm:presLayoutVars>
          <dgm:chMax val="1"/>
          <dgm:chPref val="1"/>
          <dgm:bulletEnabled val="1"/>
        </dgm:presLayoutVars>
      </dgm:prSet>
      <dgm:spPr/>
    </dgm:pt>
  </dgm:ptLst>
  <dgm:cxnLst>
    <dgm:cxn modelId="{BE74332B-D7AD-4F14-99B3-ACCA4E761C2C}" type="presOf" srcId="{D6DA2F0F-97AA-429E-846B-68870A3039AE}" destId="{7B0BC570-DB3A-4232-9CB4-0DDE48B1EEB1}" srcOrd="0" destOrd="0" presId="urn:microsoft.com/office/officeart/2005/8/layout/StepDownProcess"/>
    <dgm:cxn modelId="{06289E2F-8B38-4399-81F1-4BECF38E135E}" srcId="{D6DA2F0F-97AA-429E-846B-68870A3039AE}" destId="{11D9B6C6-B2B8-4528-9313-2B42B7940D4B}" srcOrd="4" destOrd="0" parTransId="{5BF3DA0C-654C-4EDB-9984-19532BF6F8EB}" sibTransId="{5FB19E50-C1B4-4521-8143-C4516BA84DE8}"/>
    <dgm:cxn modelId="{E8BD8E31-01C9-43F8-9984-7502B223568B}" srcId="{D6DA2F0F-97AA-429E-846B-68870A3039AE}" destId="{AC492E57-673C-4B86-B1E5-B6305BDEE4D0}" srcOrd="1" destOrd="0" parTransId="{12EE8BBE-D0A7-4EB6-A809-1A9EBF391DE1}" sibTransId="{4DA2F59F-60EB-4C0D-A4A7-A75EC7613E3D}"/>
    <dgm:cxn modelId="{6F066162-31DC-4CB2-9CE4-A088933A877C}" srcId="{D6DA2F0F-97AA-429E-846B-68870A3039AE}" destId="{1D4CD081-1CFD-463F-B645-AC4A175BDFD8}" srcOrd="0" destOrd="0" parTransId="{3C66BA0F-5C36-403B-A517-7D3C0DC76F7E}" sibTransId="{91DF8B4A-2B2A-4502-9B3A-A9DFFD338477}"/>
    <dgm:cxn modelId="{200D0864-7F37-414A-8D37-71595184519C}" srcId="{D6DA2F0F-97AA-429E-846B-68870A3039AE}" destId="{DE63EB86-0A06-4420-B8B4-849E33E15777}" srcOrd="3" destOrd="0" parTransId="{E61DEF0D-FD9C-4D73-9C65-9D90547252F9}" sibTransId="{C6043775-E76D-45A4-AFA5-CE7DFE0635E7}"/>
    <dgm:cxn modelId="{D30AD464-B4A5-4D5B-ABB3-B23DD7C3ACF8}" srcId="{D6DA2F0F-97AA-429E-846B-68870A3039AE}" destId="{97689439-A864-429E-8CEF-5ED6CC800540}" srcOrd="2" destOrd="0" parTransId="{4D0399BE-73AC-47B7-A7A7-8639763F5697}" sibTransId="{9E771ABD-1378-40B9-8E6C-9ECFBC464284}"/>
    <dgm:cxn modelId="{9E03DF9C-4DE3-449D-80BE-3D7FB7070301}" type="presOf" srcId="{AC492E57-673C-4B86-B1E5-B6305BDEE4D0}" destId="{C77E56BB-0437-401E-977B-EEA8DE7DBA44}" srcOrd="0" destOrd="0" presId="urn:microsoft.com/office/officeart/2005/8/layout/StepDownProcess"/>
    <dgm:cxn modelId="{29CF93AD-D868-4811-8992-4F57A8147261}" type="presOf" srcId="{11D9B6C6-B2B8-4528-9313-2B42B7940D4B}" destId="{A7E71142-5DB8-46D8-BEB0-E63DCE901FE8}" srcOrd="0" destOrd="0" presId="urn:microsoft.com/office/officeart/2005/8/layout/StepDownProcess"/>
    <dgm:cxn modelId="{E71017CF-92F9-4BF8-B232-0DA398F58E4D}" type="presOf" srcId="{1D4CD081-1CFD-463F-B645-AC4A175BDFD8}" destId="{2A93E031-A0F3-4A63-ACC4-8290521F8693}" srcOrd="0" destOrd="0" presId="urn:microsoft.com/office/officeart/2005/8/layout/StepDownProcess"/>
    <dgm:cxn modelId="{C92320EC-EF19-4580-B3F6-F85CAB11214B}" type="presOf" srcId="{DE63EB86-0A06-4420-B8B4-849E33E15777}" destId="{8E0E3E7D-5E2D-460D-AEBE-A10B7B70B673}" srcOrd="0" destOrd="0" presId="urn:microsoft.com/office/officeart/2005/8/layout/StepDownProcess"/>
    <dgm:cxn modelId="{67871DFF-C1DA-4D36-9372-64A01194A276}" type="presOf" srcId="{97689439-A864-429E-8CEF-5ED6CC800540}" destId="{B6C66DB1-0912-449C-B516-05B51451F85C}" srcOrd="0" destOrd="0" presId="urn:microsoft.com/office/officeart/2005/8/layout/StepDownProcess"/>
    <dgm:cxn modelId="{700C425B-99D9-4A6E-BC19-69D3DFB0350A}" type="presParOf" srcId="{7B0BC570-DB3A-4232-9CB4-0DDE48B1EEB1}" destId="{3CA4871A-C71B-42DE-90F6-86AAF88F8D35}" srcOrd="0" destOrd="0" presId="urn:microsoft.com/office/officeart/2005/8/layout/StepDownProcess"/>
    <dgm:cxn modelId="{00C6BBD1-C343-4A1D-B28D-940AFED50AEA}" type="presParOf" srcId="{3CA4871A-C71B-42DE-90F6-86AAF88F8D35}" destId="{B2FDA0CA-AF1F-49AF-84AA-BFD3292F66B1}" srcOrd="0" destOrd="0" presId="urn:microsoft.com/office/officeart/2005/8/layout/StepDownProcess"/>
    <dgm:cxn modelId="{7AF036C7-EF8F-46D6-9491-64AE1AAA2DE7}" type="presParOf" srcId="{3CA4871A-C71B-42DE-90F6-86AAF88F8D35}" destId="{2A93E031-A0F3-4A63-ACC4-8290521F8693}" srcOrd="1" destOrd="0" presId="urn:microsoft.com/office/officeart/2005/8/layout/StepDownProcess"/>
    <dgm:cxn modelId="{7EBA8445-887C-4F1B-BEC2-C7F8CD915154}" type="presParOf" srcId="{3CA4871A-C71B-42DE-90F6-86AAF88F8D35}" destId="{7DF047E0-6C60-4DD1-A3DD-5BD0C4E66913}" srcOrd="2" destOrd="0" presId="urn:microsoft.com/office/officeart/2005/8/layout/StepDownProcess"/>
    <dgm:cxn modelId="{D6ECE816-D5FC-440C-BB83-F086617D3137}" type="presParOf" srcId="{7B0BC570-DB3A-4232-9CB4-0DDE48B1EEB1}" destId="{95834FE7-7DCB-41CD-9041-FD56D29864F0}" srcOrd="1" destOrd="0" presId="urn:microsoft.com/office/officeart/2005/8/layout/StepDownProcess"/>
    <dgm:cxn modelId="{20C3EC1F-C443-4B6C-85B0-B11C8BD7DF37}" type="presParOf" srcId="{7B0BC570-DB3A-4232-9CB4-0DDE48B1EEB1}" destId="{207A530B-CE9D-4AFE-B645-D57A39FF0C30}" srcOrd="2" destOrd="0" presId="urn:microsoft.com/office/officeart/2005/8/layout/StepDownProcess"/>
    <dgm:cxn modelId="{461400FA-37A2-4509-BC43-F616D2CBF538}" type="presParOf" srcId="{207A530B-CE9D-4AFE-B645-D57A39FF0C30}" destId="{99185623-B43E-4468-B2A1-DEBB5F71739A}" srcOrd="0" destOrd="0" presId="urn:microsoft.com/office/officeart/2005/8/layout/StepDownProcess"/>
    <dgm:cxn modelId="{C84ABBD6-C041-4B1A-8830-41665194EB04}" type="presParOf" srcId="{207A530B-CE9D-4AFE-B645-D57A39FF0C30}" destId="{C77E56BB-0437-401E-977B-EEA8DE7DBA44}" srcOrd="1" destOrd="0" presId="urn:microsoft.com/office/officeart/2005/8/layout/StepDownProcess"/>
    <dgm:cxn modelId="{4B28C467-8910-456A-9915-134EEE9DD72C}" type="presParOf" srcId="{207A530B-CE9D-4AFE-B645-D57A39FF0C30}" destId="{CFAD5B54-8DAA-4FF8-B501-E7E7E81C6D4E}" srcOrd="2" destOrd="0" presId="urn:microsoft.com/office/officeart/2005/8/layout/StepDownProcess"/>
    <dgm:cxn modelId="{1AC77082-A9DD-40CF-8271-CBA6B60696FB}" type="presParOf" srcId="{7B0BC570-DB3A-4232-9CB4-0DDE48B1EEB1}" destId="{F77BF2D2-7E99-470F-88C0-8F73871F1BA8}" srcOrd="3" destOrd="0" presId="urn:microsoft.com/office/officeart/2005/8/layout/StepDownProcess"/>
    <dgm:cxn modelId="{E78C8F2D-37DD-4688-B88C-90CBB5A5EB94}" type="presParOf" srcId="{7B0BC570-DB3A-4232-9CB4-0DDE48B1EEB1}" destId="{B992AF1F-BC50-4DB5-BCF8-A156C95B226B}" srcOrd="4" destOrd="0" presId="urn:microsoft.com/office/officeart/2005/8/layout/StepDownProcess"/>
    <dgm:cxn modelId="{B3ACB151-8E9E-4E6C-A98F-9630FC5643B8}" type="presParOf" srcId="{B992AF1F-BC50-4DB5-BCF8-A156C95B226B}" destId="{0736759A-CD38-4955-A357-8439E0B2AE7C}" srcOrd="0" destOrd="0" presId="urn:microsoft.com/office/officeart/2005/8/layout/StepDownProcess"/>
    <dgm:cxn modelId="{F8CE0DB2-F1D3-4092-81AB-1CA541B9E0E4}" type="presParOf" srcId="{B992AF1F-BC50-4DB5-BCF8-A156C95B226B}" destId="{B6C66DB1-0912-449C-B516-05B51451F85C}" srcOrd="1" destOrd="0" presId="urn:microsoft.com/office/officeart/2005/8/layout/StepDownProcess"/>
    <dgm:cxn modelId="{9675CDC3-4A2C-477F-848E-99E84F7F913B}" type="presParOf" srcId="{B992AF1F-BC50-4DB5-BCF8-A156C95B226B}" destId="{E459BB11-DE6C-4D46-8E17-DECDACDB46D4}" srcOrd="2" destOrd="0" presId="urn:microsoft.com/office/officeart/2005/8/layout/StepDownProcess"/>
    <dgm:cxn modelId="{881E2263-3AD6-40ED-9ECC-CBEFA98C03FC}" type="presParOf" srcId="{7B0BC570-DB3A-4232-9CB4-0DDE48B1EEB1}" destId="{C63D7B4A-23C9-4BAC-AEB2-97BF230E5C0E}" srcOrd="5" destOrd="0" presId="urn:microsoft.com/office/officeart/2005/8/layout/StepDownProcess"/>
    <dgm:cxn modelId="{1D7A5D28-6036-4120-899E-EF265C320572}" type="presParOf" srcId="{7B0BC570-DB3A-4232-9CB4-0DDE48B1EEB1}" destId="{13E1D122-D343-478D-9642-9C449095586F}" srcOrd="6" destOrd="0" presId="urn:microsoft.com/office/officeart/2005/8/layout/StepDownProcess"/>
    <dgm:cxn modelId="{69A7B0A9-37A1-496C-9DB9-0AB4D6BAF61B}" type="presParOf" srcId="{13E1D122-D343-478D-9642-9C449095586F}" destId="{96B0B032-A441-4790-AEDC-03D9D9B045EC}" srcOrd="0" destOrd="0" presId="urn:microsoft.com/office/officeart/2005/8/layout/StepDownProcess"/>
    <dgm:cxn modelId="{FA6E7E9D-1969-4DC1-B0A7-443DF5548894}" type="presParOf" srcId="{13E1D122-D343-478D-9642-9C449095586F}" destId="{8E0E3E7D-5E2D-460D-AEBE-A10B7B70B673}" srcOrd="1" destOrd="0" presId="urn:microsoft.com/office/officeart/2005/8/layout/StepDownProcess"/>
    <dgm:cxn modelId="{B0F9274B-3F55-40AD-9275-0FD9002009EF}" type="presParOf" srcId="{13E1D122-D343-478D-9642-9C449095586F}" destId="{29CDBCD6-0FB3-489B-B478-93EC6675C688}" srcOrd="2" destOrd="0" presId="urn:microsoft.com/office/officeart/2005/8/layout/StepDownProcess"/>
    <dgm:cxn modelId="{84A004D5-DB1E-461B-8444-0793DEC407EE}" type="presParOf" srcId="{7B0BC570-DB3A-4232-9CB4-0DDE48B1EEB1}" destId="{77C3C408-0C5D-41D8-A50D-F71246F18E3D}" srcOrd="7" destOrd="0" presId="urn:microsoft.com/office/officeart/2005/8/layout/StepDownProcess"/>
    <dgm:cxn modelId="{77A4F85D-DE9B-4F1C-B61D-7639DD4AF1B6}" type="presParOf" srcId="{7B0BC570-DB3A-4232-9CB4-0DDE48B1EEB1}" destId="{DEF06E32-CB09-4B10-9A00-020DB1D3F8F1}" srcOrd="8" destOrd="0" presId="urn:microsoft.com/office/officeart/2005/8/layout/StepDownProcess"/>
    <dgm:cxn modelId="{9ED803AB-E502-464B-B7A8-A4781B4730ED}" type="presParOf" srcId="{DEF06E32-CB09-4B10-9A00-020DB1D3F8F1}" destId="{A7E71142-5DB8-46D8-BEB0-E63DCE901FE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7B2EF-EC0E-40DD-97BC-F48F7E9A238C}" type="doc">
      <dgm:prSet loTypeId="urn:microsoft.com/office/officeart/2005/8/layout/rings+Icon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A4E2DE8-57A0-4F20-AA33-E42A60609C65}">
      <dgm:prSet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500" dirty="0" err="1"/>
            <a:t>Dirumuskan</a:t>
          </a:r>
          <a:r>
            <a:rPr lang="en-US" sz="2500" dirty="0"/>
            <a:t> </a:t>
          </a:r>
          <a:r>
            <a:rPr lang="en-US" sz="2500" dirty="0" err="1"/>
            <a:t>dalam</a:t>
          </a:r>
          <a:r>
            <a:rPr lang="en-US" sz="2500" dirty="0"/>
            <a:t> </a:t>
          </a:r>
          <a:r>
            <a:rPr lang="en-US" sz="2500" dirty="0" err="1"/>
            <a:t>bentuk</a:t>
          </a:r>
          <a:r>
            <a:rPr lang="en-US" sz="2500" dirty="0"/>
            <a:t> </a:t>
          </a:r>
          <a:r>
            <a:rPr lang="en-US" sz="2500" dirty="0" err="1"/>
            <a:t>pertanyaan</a:t>
          </a:r>
          <a:r>
            <a:rPr lang="en-US" sz="2500" dirty="0"/>
            <a:t>.</a:t>
          </a:r>
          <a:endParaRPr lang="en-ID" sz="2500" dirty="0"/>
        </a:p>
      </dgm:t>
    </dgm:pt>
    <dgm:pt modelId="{D91C59DD-4136-4A20-A24C-DDBF6E5B871E}" type="parTrans" cxnId="{6A0340B9-0644-4FD0-9A7E-DF08835B90F9}">
      <dgm:prSet/>
      <dgm:spPr/>
      <dgm:t>
        <a:bodyPr/>
        <a:lstStyle/>
        <a:p>
          <a:endParaRPr lang="en-ID"/>
        </a:p>
      </dgm:t>
    </dgm:pt>
    <dgm:pt modelId="{4017B0BA-32D7-4084-854B-FA6404F46BE6}" type="sibTrans" cxnId="{6A0340B9-0644-4FD0-9A7E-DF08835B90F9}">
      <dgm:prSet/>
      <dgm:spPr/>
      <dgm:t>
        <a:bodyPr/>
        <a:lstStyle/>
        <a:p>
          <a:endParaRPr lang="en-ID"/>
        </a:p>
      </dgm:t>
    </dgm:pt>
    <dgm:pt modelId="{60EFBA3B-DD13-487D-B067-C3D07EB5A12D}">
      <dgm:prSet custT="1"/>
      <dgm:sp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US" sz="2600" dirty="0" err="1"/>
            <a:t>Rumusan</a:t>
          </a:r>
          <a:r>
            <a:rPr lang="en-US" sz="2600" dirty="0"/>
            <a:t> </a:t>
          </a:r>
          <a:r>
            <a:rPr lang="en-US" sz="2600" dirty="0" err="1"/>
            <a:t>hendaknya</a:t>
          </a:r>
          <a:r>
            <a:rPr lang="en-US" sz="2600" dirty="0"/>
            <a:t> </a:t>
          </a:r>
          <a:r>
            <a:rPr lang="en-US" sz="2600" dirty="0" err="1"/>
            <a:t>jelas</a:t>
          </a:r>
          <a:r>
            <a:rPr lang="en-US" sz="2600" dirty="0"/>
            <a:t> dan </a:t>
          </a:r>
          <a:r>
            <a:rPr lang="en-US" sz="2600" dirty="0" err="1"/>
            <a:t>padat</a:t>
          </a:r>
          <a:r>
            <a:rPr lang="en-US" sz="2600" dirty="0"/>
            <a:t>.</a:t>
          </a:r>
          <a:endParaRPr lang="en-ID" sz="2600" dirty="0"/>
        </a:p>
      </dgm:t>
    </dgm:pt>
    <dgm:pt modelId="{90A3C6EB-7D12-4377-951B-5D6FDFEBCEB0}" type="parTrans" cxnId="{E262C54E-1619-4AA8-A4CF-788875F4498A}">
      <dgm:prSet/>
      <dgm:spPr/>
      <dgm:t>
        <a:bodyPr/>
        <a:lstStyle/>
        <a:p>
          <a:endParaRPr lang="en-ID"/>
        </a:p>
      </dgm:t>
    </dgm:pt>
    <dgm:pt modelId="{82BC950D-0D2D-4544-BBE4-5AC832160C0B}" type="sibTrans" cxnId="{E262C54E-1619-4AA8-A4CF-788875F4498A}">
      <dgm:prSet/>
      <dgm:spPr/>
      <dgm:t>
        <a:bodyPr/>
        <a:lstStyle/>
        <a:p>
          <a:endParaRPr lang="en-ID"/>
        </a:p>
      </dgm:t>
    </dgm:pt>
    <dgm:pt modelId="{C14952BE-14F6-4F59-A17E-346A493A11B6}">
      <dgm:prSet custT="1"/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sz="2000" dirty="0" err="1"/>
            <a:t>Rumusan</a:t>
          </a:r>
          <a:r>
            <a:rPr lang="en-US" sz="2000" dirty="0"/>
            <a:t> </a:t>
          </a:r>
          <a:r>
            <a:rPr lang="en-US" sz="2000" dirty="0" err="1"/>
            <a:t>masalah</a:t>
          </a:r>
          <a:r>
            <a:rPr lang="en-US" sz="2000" dirty="0"/>
            <a:t> </a:t>
          </a:r>
          <a:r>
            <a:rPr lang="en-US" sz="2000" dirty="0" err="1"/>
            <a:t>harus</a:t>
          </a:r>
          <a:r>
            <a:rPr lang="en-US" sz="2000" dirty="0"/>
            <a:t> </a:t>
          </a:r>
          <a:r>
            <a:rPr lang="en-US" sz="2000" dirty="0" err="1"/>
            <a:t>berisi</a:t>
          </a:r>
          <a:r>
            <a:rPr lang="en-US" sz="2000" dirty="0"/>
            <a:t> </a:t>
          </a:r>
          <a:r>
            <a:rPr lang="en-US" sz="2000" dirty="0" err="1"/>
            <a:t>implikasi</a:t>
          </a:r>
          <a:r>
            <a:rPr lang="en-US" sz="2000" dirty="0"/>
            <a:t> </a:t>
          </a:r>
          <a:r>
            <a:rPr lang="en-US" sz="2000" dirty="0" err="1"/>
            <a:t>adanya</a:t>
          </a:r>
          <a:r>
            <a:rPr lang="en-US" sz="2000" dirty="0"/>
            <a:t> data </a:t>
          </a:r>
          <a:r>
            <a:rPr lang="en-US" sz="2000" dirty="0" err="1"/>
            <a:t>untuk</a:t>
          </a:r>
          <a:r>
            <a:rPr lang="en-US" sz="2000" dirty="0"/>
            <a:t> </a:t>
          </a:r>
          <a:r>
            <a:rPr lang="en-US" sz="2000" dirty="0" err="1"/>
            <a:t>memecahkan</a:t>
          </a:r>
          <a:r>
            <a:rPr lang="en-US" sz="2000" dirty="0"/>
            <a:t> </a:t>
          </a:r>
          <a:r>
            <a:rPr lang="en-US" sz="2000" dirty="0" err="1"/>
            <a:t>masalah</a:t>
          </a:r>
          <a:r>
            <a:rPr lang="en-US" sz="2000" dirty="0"/>
            <a:t>.</a:t>
          </a:r>
          <a:endParaRPr lang="en-ID" sz="2000" dirty="0"/>
        </a:p>
      </dgm:t>
    </dgm:pt>
    <dgm:pt modelId="{78BBB5CF-514E-4FFB-BA4D-94B7D12389D7}" type="parTrans" cxnId="{D72846DB-5406-4398-B3AA-666B650B2A31}">
      <dgm:prSet/>
      <dgm:spPr/>
      <dgm:t>
        <a:bodyPr/>
        <a:lstStyle/>
        <a:p>
          <a:endParaRPr lang="en-ID"/>
        </a:p>
      </dgm:t>
    </dgm:pt>
    <dgm:pt modelId="{AE2B31F1-8562-4F06-823A-8FB0EB4E0B3F}" type="sibTrans" cxnId="{D72846DB-5406-4398-B3AA-666B650B2A31}">
      <dgm:prSet/>
      <dgm:spPr/>
      <dgm:t>
        <a:bodyPr/>
        <a:lstStyle/>
        <a:p>
          <a:endParaRPr lang="en-ID"/>
        </a:p>
      </dgm:t>
    </dgm:pt>
    <dgm:pt modelId="{C9F53599-1515-4A99-B947-7232EB5B4183}">
      <dgm:prSet/>
      <dgm:spPr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 err="1"/>
            <a:t>Rumusan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hipotesis</a:t>
          </a:r>
          <a:r>
            <a:rPr lang="en-US" dirty="0"/>
            <a:t>.</a:t>
          </a:r>
          <a:endParaRPr lang="en-ID" dirty="0"/>
        </a:p>
      </dgm:t>
    </dgm:pt>
    <dgm:pt modelId="{E4CA7519-4CB5-4E82-82AE-3D150D7F8E3F}" type="parTrans" cxnId="{3B3C5A27-1115-44BB-86C0-B9E5832FB494}">
      <dgm:prSet/>
      <dgm:spPr/>
      <dgm:t>
        <a:bodyPr/>
        <a:lstStyle/>
        <a:p>
          <a:endParaRPr lang="en-ID"/>
        </a:p>
      </dgm:t>
    </dgm:pt>
    <dgm:pt modelId="{9AB924C4-6B2F-4C38-A805-6862D6B479D0}" type="sibTrans" cxnId="{3B3C5A27-1115-44BB-86C0-B9E5832FB494}">
      <dgm:prSet/>
      <dgm:spPr/>
      <dgm:t>
        <a:bodyPr/>
        <a:lstStyle/>
        <a:p>
          <a:endParaRPr lang="en-ID"/>
        </a:p>
      </dgm:t>
    </dgm:pt>
    <dgm:pt modelId="{3461129A-956C-4C5C-9593-A9EDBF554487}" type="pres">
      <dgm:prSet presAssocID="{E3D7B2EF-EC0E-40DD-97BC-F48F7E9A238C}" presName="Name0" presStyleCnt="0">
        <dgm:presLayoutVars>
          <dgm:chMax val="7"/>
          <dgm:dir/>
          <dgm:resizeHandles val="exact"/>
        </dgm:presLayoutVars>
      </dgm:prSet>
      <dgm:spPr/>
    </dgm:pt>
    <dgm:pt modelId="{B125AAB9-D9F4-4EA1-ACBA-704E69CAD9A3}" type="pres">
      <dgm:prSet presAssocID="{E3D7B2EF-EC0E-40DD-97BC-F48F7E9A238C}" presName="ellipse1" presStyleLbl="vennNode1" presStyleIdx="0" presStyleCnt="4" custLinFactNeighborX="736">
        <dgm:presLayoutVars>
          <dgm:bulletEnabled val="1"/>
        </dgm:presLayoutVars>
      </dgm:prSet>
      <dgm:spPr/>
    </dgm:pt>
    <dgm:pt modelId="{383847D8-D9BB-4E01-B485-66D00FF912DD}" type="pres">
      <dgm:prSet presAssocID="{E3D7B2EF-EC0E-40DD-97BC-F48F7E9A238C}" presName="ellipse2" presStyleLbl="vennNode1" presStyleIdx="1" presStyleCnt="4" custLinFactNeighborX="-699" custLinFactNeighborY="-2418">
        <dgm:presLayoutVars>
          <dgm:bulletEnabled val="1"/>
        </dgm:presLayoutVars>
      </dgm:prSet>
      <dgm:spPr/>
    </dgm:pt>
    <dgm:pt modelId="{9CC52AD6-BAFB-4671-9038-A30DA9BEBCDF}" type="pres">
      <dgm:prSet presAssocID="{E3D7B2EF-EC0E-40DD-97BC-F48F7E9A238C}" presName="ellipse3" presStyleLbl="vennNode1" presStyleIdx="2" presStyleCnt="4">
        <dgm:presLayoutVars>
          <dgm:bulletEnabled val="1"/>
        </dgm:presLayoutVars>
      </dgm:prSet>
      <dgm:spPr/>
    </dgm:pt>
    <dgm:pt modelId="{328466F5-6591-400A-B069-31075C9D78E9}" type="pres">
      <dgm:prSet presAssocID="{E3D7B2EF-EC0E-40DD-97BC-F48F7E9A238C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3B3C5A27-1115-44BB-86C0-B9E5832FB494}" srcId="{E3D7B2EF-EC0E-40DD-97BC-F48F7E9A238C}" destId="{C9F53599-1515-4A99-B947-7232EB5B4183}" srcOrd="3" destOrd="0" parTransId="{E4CA7519-4CB5-4E82-82AE-3D150D7F8E3F}" sibTransId="{9AB924C4-6B2F-4C38-A805-6862D6B479D0}"/>
    <dgm:cxn modelId="{8A72622A-57C1-4955-B48B-79911BA33CB3}" type="presOf" srcId="{C9F53599-1515-4A99-B947-7232EB5B4183}" destId="{328466F5-6591-400A-B069-31075C9D78E9}" srcOrd="0" destOrd="0" presId="urn:microsoft.com/office/officeart/2005/8/layout/rings+Icon"/>
    <dgm:cxn modelId="{3F4FFA3C-187C-4029-8ABE-24BAE61DF0A5}" type="presOf" srcId="{7A4E2DE8-57A0-4F20-AA33-E42A60609C65}" destId="{B125AAB9-D9F4-4EA1-ACBA-704E69CAD9A3}" srcOrd="0" destOrd="0" presId="urn:microsoft.com/office/officeart/2005/8/layout/rings+Icon"/>
    <dgm:cxn modelId="{E262C54E-1619-4AA8-A4CF-788875F4498A}" srcId="{E3D7B2EF-EC0E-40DD-97BC-F48F7E9A238C}" destId="{60EFBA3B-DD13-487D-B067-C3D07EB5A12D}" srcOrd="1" destOrd="0" parTransId="{90A3C6EB-7D12-4377-951B-5D6FDFEBCEB0}" sibTransId="{82BC950D-0D2D-4544-BBE4-5AC832160C0B}"/>
    <dgm:cxn modelId="{6D47DE77-AE67-4E3A-A5CE-B07809E929CC}" type="presOf" srcId="{E3D7B2EF-EC0E-40DD-97BC-F48F7E9A238C}" destId="{3461129A-956C-4C5C-9593-A9EDBF554487}" srcOrd="0" destOrd="0" presId="urn:microsoft.com/office/officeart/2005/8/layout/rings+Icon"/>
    <dgm:cxn modelId="{A4F367B6-932E-47E1-8681-9F9FB28FCEDB}" type="presOf" srcId="{60EFBA3B-DD13-487D-B067-C3D07EB5A12D}" destId="{383847D8-D9BB-4E01-B485-66D00FF912DD}" srcOrd="0" destOrd="0" presId="urn:microsoft.com/office/officeart/2005/8/layout/rings+Icon"/>
    <dgm:cxn modelId="{6A0340B9-0644-4FD0-9A7E-DF08835B90F9}" srcId="{E3D7B2EF-EC0E-40DD-97BC-F48F7E9A238C}" destId="{7A4E2DE8-57A0-4F20-AA33-E42A60609C65}" srcOrd="0" destOrd="0" parTransId="{D91C59DD-4136-4A20-A24C-DDBF6E5B871E}" sibTransId="{4017B0BA-32D7-4084-854B-FA6404F46BE6}"/>
    <dgm:cxn modelId="{55D911D6-E59B-41F3-B95E-FA1BF7B1DCC7}" type="presOf" srcId="{C14952BE-14F6-4F59-A17E-346A493A11B6}" destId="{9CC52AD6-BAFB-4671-9038-A30DA9BEBCDF}" srcOrd="0" destOrd="0" presId="urn:microsoft.com/office/officeart/2005/8/layout/rings+Icon"/>
    <dgm:cxn modelId="{D72846DB-5406-4398-B3AA-666B650B2A31}" srcId="{E3D7B2EF-EC0E-40DD-97BC-F48F7E9A238C}" destId="{C14952BE-14F6-4F59-A17E-346A493A11B6}" srcOrd="2" destOrd="0" parTransId="{78BBB5CF-514E-4FFB-BA4D-94B7D12389D7}" sibTransId="{AE2B31F1-8562-4F06-823A-8FB0EB4E0B3F}"/>
    <dgm:cxn modelId="{B06EF43A-BF36-4B6A-913A-569A123759AC}" type="presParOf" srcId="{3461129A-956C-4C5C-9593-A9EDBF554487}" destId="{B125AAB9-D9F4-4EA1-ACBA-704E69CAD9A3}" srcOrd="0" destOrd="0" presId="urn:microsoft.com/office/officeart/2005/8/layout/rings+Icon"/>
    <dgm:cxn modelId="{68D0D726-ABD0-477C-A39A-37EB63B32B92}" type="presParOf" srcId="{3461129A-956C-4C5C-9593-A9EDBF554487}" destId="{383847D8-D9BB-4E01-B485-66D00FF912DD}" srcOrd="1" destOrd="0" presId="urn:microsoft.com/office/officeart/2005/8/layout/rings+Icon"/>
    <dgm:cxn modelId="{37B75193-10C0-4EBF-B80D-5FA9439C0F9D}" type="presParOf" srcId="{3461129A-956C-4C5C-9593-A9EDBF554487}" destId="{9CC52AD6-BAFB-4671-9038-A30DA9BEBCDF}" srcOrd="2" destOrd="0" presId="urn:microsoft.com/office/officeart/2005/8/layout/rings+Icon"/>
    <dgm:cxn modelId="{39AA5284-7686-443A-B4E3-BE86073A6C61}" type="presParOf" srcId="{3461129A-956C-4C5C-9593-A9EDBF554487}" destId="{328466F5-6591-400A-B069-31075C9D78E9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94E8-02B3-4B7C-9C09-35D167FB5D27}">
      <dsp:nvSpPr>
        <dsp:cNvPr id="0" name=""/>
        <dsp:cNvSpPr/>
      </dsp:nvSpPr>
      <dsp:spPr>
        <a:xfrm rot="16200000">
          <a:off x="514350" y="-514350"/>
          <a:ext cx="2857500" cy="38862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/>
            <a:t>Manageability (</a:t>
          </a:r>
          <a:r>
            <a:rPr lang="en-ID" sz="3500" kern="1200" dirty="0" err="1"/>
            <a:t>kemampuan</a:t>
          </a:r>
          <a:r>
            <a:rPr lang="en-ID" sz="3500" kern="1200" dirty="0"/>
            <a:t>, </a:t>
          </a:r>
          <a:r>
            <a:rPr lang="en-ID" sz="3500" kern="1200" dirty="0" err="1"/>
            <a:t>waktu</a:t>
          </a:r>
          <a:r>
            <a:rPr lang="en-ID" sz="3500" kern="1200" dirty="0"/>
            <a:t>, resources)</a:t>
          </a:r>
        </a:p>
      </dsp:txBody>
      <dsp:txXfrm rot="5400000">
        <a:off x="0" y="0"/>
        <a:ext cx="3886200" cy="2143125"/>
      </dsp:txXfrm>
    </dsp:sp>
    <dsp:sp modelId="{D1B7923F-C42E-4EE3-B4EB-F6BE0A75BFDF}">
      <dsp:nvSpPr>
        <dsp:cNvPr id="0" name=""/>
        <dsp:cNvSpPr/>
      </dsp:nvSpPr>
      <dsp:spPr>
        <a:xfrm>
          <a:off x="3886200" y="0"/>
          <a:ext cx="3886200" cy="28575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/>
            <a:t>Interest</a:t>
          </a:r>
        </a:p>
      </dsp:txBody>
      <dsp:txXfrm>
        <a:off x="3886200" y="0"/>
        <a:ext cx="3886200" cy="2143125"/>
      </dsp:txXfrm>
    </dsp:sp>
    <dsp:sp modelId="{D3500764-8B5E-4C3A-AED6-51E9065CD4DA}">
      <dsp:nvSpPr>
        <dsp:cNvPr id="0" name=""/>
        <dsp:cNvSpPr/>
      </dsp:nvSpPr>
      <dsp:spPr>
        <a:xfrm rot="10800000">
          <a:off x="0" y="2857500"/>
          <a:ext cx="3886200" cy="28575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/>
            <a:t>Feasibility (</a:t>
          </a:r>
          <a:r>
            <a:rPr lang="en-ID" sz="3500" kern="1200" dirty="0" err="1"/>
            <a:t>jelas</a:t>
          </a:r>
          <a:r>
            <a:rPr lang="en-ID" sz="3500" kern="1200" dirty="0"/>
            <a:t> </a:t>
          </a:r>
          <a:r>
            <a:rPr lang="en-ID" sz="3500" kern="1200" dirty="0" err="1"/>
            <a:t>objek</a:t>
          </a:r>
          <a:r>
            <a:rPr lang="en-ID" sz="3500" kern="1200" dirty="0"/>
            <a:t> dan </a:t>
          </a:r>
          <a:r>
            <a:rPr lang="en-ID" sz="3500" kern="1200" dirty="0" err="1"/>
            <a:t>metode</a:t>
          </a:r>
          <a:r>
            <a:rPr lang="en-ID" sz="3500" kern="1200" dirty="0"/>
            <a:t>)</a:t>
          </a:r>
        </a:p>
      </dsp:txBody>
      <dsp:txXfrm rot="10800000">
        <a:off x="0" y="3571875"/>
        <a:ext cx="3886200" cy="2143125"/>
      </dsp:txXfrm>
    </dsp:sp>
    <dsp:sp modelId="{17012E10-8CCC-485E-A161-2712F723308F}">
      <dsp:nvSpPr>
        <dsp:cNvPr id="0" name=""/>
        <dsp:cNvSpPr/>
      </dsp:nvSpPr>
      <dsp:spPr>
        <a:xfrm rot="5400000">
          <a:off x="4400550" y="2343150"/>
          <a:ext cx="2857500" cy="3886200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kern="1200" dirty="0"/>
            <a:t>Significance (</a:t>
          </a:r>
          <a:r>
            <a:rPr lang="en-ID" sz="3500" kern="1200" dirty="0" err="1"/>
            <a:t>nilai</a:t>
          </a:r>
          <a:r>
            <a:rPr lang="en-ID" sz="3500" kern="1200" dirty="0"/>
            <a:t> </a:t>
          </a:r>
          <a:r>
            <a:rPr lang="en-ID" sz="3500" kern="1200" dirty="0" err="1"/>
            <a:t>ilmu</a:t>
          </a:r>
          <a:r>
            <a:rPr lang="en-ID" sz="3500" kern="1200" dirty="0"/>
            <a:t> dan </a:t>
          </a:r>
          <a:r>
            <a:rPr lang="en-ID" sz="3500" kern="1200" dirty="0" err="1"/>
            <a:t>penelitian</a:t>
          </a:r>
          <a:r>
            <a:rPr lang="en-ID" sz="3500" kern="1200" dirty="0"/>
            <a:t>)</a:t>
          </a:r>
        </a:p>
      </dsp:txBody>
      <dsp:txXfrm rot="-5400000">
        <a:off x="3886200" y="3571874"/>
        <a:ext cx="3886200" cy="2143125"/>
      </dsp:txXfrm>
    </dsp:sp>
    <dsp:sp modelId="{006434ED-CFB5-48A6-A577-6F5A40ED4A1D}">
      <dsp:nvSpPr>
        <dsp:cNvPr id="0" name=""/>
        <dsp:cNvSpPr/>
      </dsp:nvSpPr>
      <dsp:spPr>
        <a:xfrm>
          <a:off x="2720340" y="2143125"/>
          <a:ext cx="2331720" cy="1428750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500" b="1" kern="1200" dirty="0">
              <a:solidFill>
                <a:schemeClr val="bg1"/>
              </a:solidFill>
            </a:rPr>
            <a:t>Criteria </a:t>
          </a:r>
          <a:r>
            <a:rPr lang="en-ID" sz="3500" b="1" kern="1200" dirty="0" err="1">
              <a:solidFill>
                <a:schemeClr val="bg1"/>
              </a:solidFill>
            </a:rPr>
            <a:t>masalah</a:t>
          </a:r>
          <a:endParaRPr lang="en-ID" sz="3500" b="1" kern="1200" dirty="0">
            <a:solidFill>
              <a:schemeClr val="bg1"/>
            </a:solidFill>
          </a:endParaRPr>
        </a:p>
      </dsp:txBody>
      <dsp:txXfrm>
        <a:off x="2790086" y="2212871"/>
        <a:ext cx="2192228" cy="1289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1CEE5-BADA-4257-8B44-188F055D62E8}">
      <dsp:nvSpPr>
        <dsp:cNvPr id="0" name=""/>
        <dsp:cNvSpPr/>
      </dsp:nvSpPr>
      <dsp:spPr>
        <a:xfrm rot="7854505">
          <a:off x="1108775" y="1266959"/>
          <a:ext cx="2356699" cy="22841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9223C-341A-4C07-BD9E-E27B44F4B4C2}">
      <dsp:nvSpPr>
        <dsp:cNvPr id="0" name=""/>
        <dsp:cNvSpPr/>
      </dsp:nvSpPr>
      <dsp:spPr>
        <a:xfrm>
          <a:off x="2533899" y="74916"/>
          <a:ext cx="2537928" cy="152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/>
            <a:t>Pertanyaan</a:t>
          </a:r>
          <a:endParaRPr lang="en-US" sz="3000" b="1" kern="1200" dirty="0"/>
        </a:p>
      </dsp:txBody>
      <dsp:txXfrm>
        <a:off x="2578499" y="119516"/>
        <a:ext cx="2448728" cy="1433557"/>
      </dsp:txXfrm>
    </dsp:sp>
    <dsp:sp modelId="{ABB4FC25-163D-4C00-89EF-3FF17AC8EABF}">
      <dsp:nvSpPr>
        <dsp:cNvPr id="0" name=""/>
        <dsp:cNvSpPr/>
      </dsp:nvSpPr>
      <dsp:spPr>
        <a:xfrm rot="3678510">
          <a:off x="940450" y="3137684"/>
          <a:ext cx="2211379" cy="22841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7FBB7-AFA5-4A31-80B1-FC6DFADD3B3C}">
      <dsp:nvSpPr>
        <dsp:cNvPr id="0" name=""/>
        <dsp:cNvSpPr/>
      </dsp:nvSpPr>
      <dsp:spPr>
        <a:xfrm>
          <a:off x="990610" y="1866258"/>
          <a:ext cx="2537928" cy="152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Analisis</a:t>
          </a:r>
          <a:r>
            <a:rPr lang="en-US" sz="2700" kern="1200" dirty="0"/>
            <a:t> </a:t>
          </a:r>
          <a:r>
            <a:rPr lang="en-US" sz="2700" kern="1200" dirty="0" err="1"/>
            <a:t>Literatur</a:t>
          </a:r>
          <a:endParaRPr lang="en-US" sz="2700" kern="1200" dirty="0"/>
        </a:p>
      </dsp:txBody>
      <dsp:txXfrm>
        <a:off x="1035210" y="1910858"/>
        <a:ext cx="2448728" cy="1433557"/>
      </dsp:txXfrm>
    </dsp:sp>
    <dsp:sp modelId="{ED458093-80EB-4CB4-8BE9-34AAE08019E6}">
      <dsp:nvSpPr>
        <dsp:cNvPr id="0" name=""/>
        <dsp:cNvSpPr/>
      </dsp:nvSpPr>
      <dsp:spPr>
        <a:xfrm rot="20955967">
          <a:off x="2595795" y="3804767"/>
          <a:ext cx="3252184" cy="22841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1914E-A8C4-4316-B286-4C2A3B55EE0E}">
      <dsp:nvSpPr>
        <dsp:cNvPr id="0" name=""/>
        <dsp:cNvSpPr/>
      </dsp:nvSpPr>
      <dsp:spPr>
        <a:xfrm>
          <a:off x="2057403" y="3811242"/>
          <a:ext cx="2537928" cy="152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Hasil</a:t>
          </a:r>
          <a:r>
            <a:rPr lang="en-US" sz="2400" kern="1200" dirty="0"/>
            <a:t> Sharing </a:t>
          </a:r>
          <a:r>
            <a:rPr lang="en-US" sz="2400" kern="1200" dirty="0" err="1"/>
            <a:t>dgn</a:t>
          </a:r>
          <a:r>
            <a:rPr lang="en-US" sz="2400" kern="1200" dirty="0"/>
            <a:t> </a:t>
          </a:r>
          <a:r>
            <a:rPr lang="en-US" sz="2400" kern="1200" dirty="0" err="1"/>
            <a:t>pakar</a:t>
          </a:r>
          <a:r>
            <a:rPr lang="en-US" sz="2400" kern="1200" dirty="0"/>
            <a:t>/</a:t>
          </a:r>
          <a:r>
            <a:rPr lang="en-US" sz="2400" kern="1200" dirty="0" err="1"/>
            <a:t>kolega</a:t>
          </a:r>
          <a:endParaRPr lang="en-US" sz="2400" kern="1200" dirty="0"/>
        </a:p>
      </dsp:txBody>
      <dsp:txXfrm>
        <a:off x="2102003" y="3855842"/>
        <a:ext cx="2448728" cy="1433557"/>
      </dsp:txXfrm>
    </dsp:sp>
    <dsp:sp modelId="{9A24B246-36F4-4BE6-B8F4-C80DCF4A4245}">
      <dsp:nvSpPr>
        <dsp:cNvPr id="0" name=""/>
        <dsp:cNvSpPr/>
      </dsp:nvSpPr>
      <dsp:spPr>
        <a:xfrm rot="17469147">
          <a:off x="4914902" y="2223285"/>
          <a:ext cx="2730991" cy="22841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EFC13-9C89-40C4-B796-4C0888D10519}">
      <dsp:nvSpPr>
        <dsp:cNvPr id="0" name=""/>
        <dsp:cNvSpPr/>
      </dsp:nvSpPr>
      <dsp:spPr>
        <a:xfrm>
          <a:off x="5257807" y="3200406"/>
          <a:ext cx="2537928" cy="152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Pemegang</a:t>
          </a:r>
          <a:r>
            <a:rPr lang="en-US" sz="2300" kern="1200" dirty="0"/>
            <a:t> </a:t>
          </a:r>
          <a:r>
            <a:rPr lang="en-US" sz="2300" kern="1200" dirty="0" err="1"/>
            <a:t>otoritas</a:t>
          </a:r>
          <a:endParaRPr lang="en-US" sz="2300" kern="1200" dirty="0"/>
        </a:p>
      </dsp:txBody>
      <dsp:txXfrm>
        <a:off x="5302407" y="3245006"/>
        <a:ext cx="2448728" cy="1433557"/>
      </dsp:txXfrm>
    </dsp:sp>
    <dsp:sp modelId="{8FB8CA59-96E3-4E13-8131-0A47087E0474}">
      <dsp:nvSpPr>
        <dsp:cNvPr id="0" name=""/>
        <dsp:cNvSpPr/>
      </dsp:nvSpPr>
      <dsp:spPr>
        <a:xfrm>
          <a:off x="6248411" y="648295"/>
          <a:ext cx="2537928" cy="152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Pengulangan</a:t>
          </a:r>
          <a:r>
            <a:rPr lang="en-US" sz="2200" kern="1200" dirty="0"/>
            <a:t> </a:t>
          </a:r>
          <a:r>
            <a:rPr lang="en-US" sz="2200" kern="1200" dirty="0" err="1"/>
            <a:t>dan</a:t>
          </a:r>
          <a:r>
            <a:rPr lang="en-US" sz="2200" kern="1200" dirty="0"/>
            <a:t> </a:t>
          </a:r>
          <a:r>
            <a:rPr lang="en-US" sz="2200" kern="1200" dirty="0" err="1"/>
            <a:t>perluasan</a:t>
          </a:r>
          <a:r>
            <a:rPr lang="en-US" sz="2200" kern="1200" dirty="0"/>
            <a:t> </a:t>
          </a:r>
          <a:r>
            <a:rPr lang="en-US" sz="2200" kern="1200" dirty="0" err="1"/>
            <a:t>penelitian</a:t>
          </a:r>
          <a:endParaRPr lang="en-US" sz="2200" kern="1200" dirty="0"/>
        </a:p>
      </dsp:txBody>
      <dsp:txXfrm>
        <a:off x="6293011" y="692895"/>
        <a:ext cx="2448728" cy="1433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22FA7-910E-4414-831C-493AF148413E}">
      <dsp:nvSpPr>
        <dsp:cNvPr id="0" name=""/>
        <dsp:cNvSpPr/>
      </dsp:nvSpPr>
      <dsp:spPr>
        <a:xfrm>
          <a:off x="0" y="0"/>
          <a:ext cx="716280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/>
            <a:t>Tiga Aspek yang harus dipertimbangkan saat memilih masalah</a:t>
          </a:r>
        </a:p>
      </dsp:txBody>
      <dsp:txXfrm>
        <a:off x="56315" y="56315"/>
        <a:ext cx="7050170" cy="104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DA0CA-AF1F-49AF-84AA-BFD3292F66B1}">
      <dsp:nvSpPr>
        <dsp:cNvPr id="0" name=""/>
        <dsp:cNvSpPr/>
      </dsp:nvSpPr>
      <dsp:spPr>
        <a:xfrm rot="5400000">
          <a:off x="179661" y="1237002"/>
          <a:ext cx="745405" cy="84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93E031-A0F3-4A63-ACC4-8290521F8693}">
      <dsp:nvSpPr>
        <dsp:cNvPr id="0" name=""/>
        <dsp:cNvSpPr/>
      </dsp:nvSpPr>
      <dsp:spPr>
        <a:xfrm>
          <a:off x="2497" y="445008"/>
          <a:ext cx="2993408" cy="87833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Memahami</a:t>
          </a:r>
          <a:r>
            <a:rPr lang="en-ID" sz="1600" kern="1200" dirty="0"/>
            <a:t> </a:t>
          </a:r>
          <a:r>
            <a:rPr lang="en-ID" sz="1600" kern="1200" dirty="0" err="1"/>
            <a:t>teori</a:t>
          </a:r>
          <a:r>
            <a:rPr lang="en-ID" sz="1600" kern="1200" dirty="0"/>
            <a:t>, </a:t>
          </a:r>
          <a:r>
            <a:rPr lang="en-ID" sz="1600" kern="1200" dirty="0" err="1"/>
            <a:t>fakta</a:t>
          </a:r>
          <a:r>
            <a:rPr lang="en-ID" sz="1600" kern="1200" dirty="0"/>
            <a:t>, dan idea </a:t>
          </a:r>
          <a:r>
            <a:rPr lang="en-ID" sz="1600" kern="1200" dirty="0" err="1"/>
            <a:t>dalam</a:t>
          </a:r>
          <a:r>
            <a:rPr lang="en-ID" sz="1600" kern="1200" dirty="0"/>
            <a:t> </a:t>
          </a:r>
          <a:r>
            <a:rPr lang="en-ID" sz="1600" kern="1200" dirty="0" err="1"/>
            <a:t>bidang</a:t>
          </a:r>
          <a:r>
            <a:rPr lang="en-ID" sz="1600" kern="1200" dirty="0"/>
            <a:t> yang </a:t>
          </a:r>
          <a:r>
            <a:rPr lang="en-ID" sz="1600" kern="1200" dirty="0" err="1"/>
            <a:t>dipilih</a:t>
          </a:r>
          <a:endParaRPr lang="en-ID" sz="1600" kern="1200" dirty="0"/>
        </a:p>
      </dsp:txBody>
      <dsp:txXfrm>
        <a:off x="45382" y="487893"/>
        <a:ext cx="2907638" cy="792566"/>
      </dsp:txXfrm>
    </dsp:sp>
    <dsp:sp modelId="{7DF047E0-6C60-4DD1-A3DD-5BD0C4E66913}">
      <dsp:nvSpPr>
        <dsp:cNvPr id="0" name=""/>
        <dsp:cNvSpPr/>
      </dsp:nvSpPr>
      <dsp:spPr>
        <a:xfrm>
          <a:off x="2995902" y="646055"/>
          <a:ext cx="912639" cy="70991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85623-B43E-4468-B2A1-DEBB5F71739A}">
      <dsp:nvSpPr>
        <dsp:cNvPr id="0" name=""/>
        <dsp:cNvSpPr/>
      </dsp:nvSpPr>
      <dsp:spPr>
        <a:xfrm rot="5400000">
          <a:off x="2265451" y="2257967"/>
          <a:ext cx="745405" cy="84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7E56BB-0437-401E-977B-EEA8DE7DBA44}">
      <dsp:nvSpPr>
        <dsp:cNvPr id="0" name=""/>
        <dsp:cNvSpPr/>
      </dsp:nvSpPr>
      <dsp:spPr>
        <a:xfrm>
          <a:off x="914404" y="1447796"/>
          <a:ext cx="2470473" cy="87833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Definisikan</a:t>
          </a:r>
          <a:r>
            <a:rPr lang="en-ID" sz="1600" kern="1200" dirty="0"/>
            <a:t> </a:t>
          </a:r>
          <a:r>
            <a:rPr lang="en-ID" sz="1600" kern="1200" dirty="0" err="1"/>
            <a:t>masalah</a:t>
          </a:r>
          <a:r>
            <a:rPr lang="en-ID" sz="1600" kern="1200" dirty="0"/>
            <a:t>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umum</a:t>
          </a:r>
          <a:endParaRPr lang="en-ID" sz="1600" kern="1200" dirty="0"/>
        </a:p>
      </dsp:txBody>
      <dsp:txXfrm>
        <a:off x="957289" y="1490681"/>
        <a:ext cx="2384703" cy="792566"/>
      </dsp:txXfrm>
    </dsp:sp>
    <dsp:sp modelId="{CFAD5B54-8DAA-4FF8-B501-E7E7E81C6D4E}">
      <dsp:nvSpPr>
        <dsp:cNvPr id="0" name=""/>
        <dsp:cNvSpPr/>
      </dsp:nvSpPr>
      <dsp:spPr>
        <a:xfrm>
          <a:off x="3322788" y="1515439"/>
          <a:ext cx="912639" cy="70991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6759A-CD38-4955-A357-8439E0B2AE7C}">
      <dsp:nvSpPr>
        <dsp:cNvPr id="0" name=""/>
        <dsp:cNvSpPr/>
      </dsp:nvSpPr>
      <dsp:spPr>
        <a:xfrm rot="5400000">
          <a:off x="3688699" y="3244628"/>
          <a:ext cx="745405" cy="84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C66DB1-0912-449C-B516-05B51451F85C}">
      <dsp:nvSpPr>
        <dsp:cNvPr id="0" name=""/>
        <dsp:cNvSpPr/>
      </dsp:nvSpPr>
      <dsp:spPr>
        <a:xfrm>
          <a:off x="3008519" y="2438401"/>
          <a:ext cx="2401683" cy="87833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Memahami</a:t>
          </a:r>
          <a:r>
            <a:rPr lang="en-ID" sz="1600" kern="1200" dirty="0"/>
            <a:t> </a:t>
          </a:r>
          <a:r>
            <a:rPr lang="en-ID" sz="1600" kern="1200" dirty="0" err="1"/>
            <a:t>sifat</a:t>
          </a:r>
          <a:r>
            <a:rPr lang="en-ID" sz="1600" kern="1200" dirty="0"/>
            <a:t> </a:t>
          </a:r>
          <a:r>
            <a:rPr lang="en-ID" sz="1600" kern="1200" dirty="0" err="1"/>
            <a:t>masalah</a:t>
          </a:r>
          <a:r>
            <a:rPr lang="en-ID" sz="1600" kern="1200" dirty="0"/>
            <a:t> yang </a:t>
          </a:r>
          <a:r>
            <a:rPr lang="en-ID" sz="1600" kern="1200" dirty="0" err="1"/>
            <a:t>dipilih</a:t>
          </a:r>
          <a:endParaRPr lang="en-ID" sz="1600" kern="1200" dirty="0"/>
        </a:p>
      </dsp:txBody>
      <dsp:txXfrm>
        <a:off x="3051404" y="2481286"/>
        <a:ext cx="2315913" cy="792566"/>
      </dsp:txXfrm>
    </dsp:sp>
    <dsp:sp modelId="{E459BB11-DE6C-4D46-8E17-DECDACDB46D4}">
      <dsp:nvSpPr>
        <dsp:cNvPr id="0" name=""/>
        <dsp:cNvSpPr/>
      </dsp:nvSpPr>
      <dsp:spPr>
        <a:xfrm>
          <a:off x="4746037" y="2502101"/>
          <a:ext cx="912639" cy="70991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0B032-A441-4790-AEDC-03D9D9B045EC}">
      <dsp:nvSpPr>
        <dsp:cNvPr id="0" name=""/>
        <dsp:cNvSpPr/>
      </dsp:nvSpPr>
      <dsp:spPr>
        <a:xfrm rot="5400000">
          <a:off x="5048654" y="4231290"/>
          <a:ext cx="745405" cy="84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0E3E7D-5E2D-460D-AEBE-A10B7B70B673}">
      <dsp:nvSpPr>
        <dsp:cNvPr id="0" name=""/>
        <dsp:cNvSpPr/>
      </dsp:nvSpPr>
      <dsp:spPr>
        <a:xfrm>
          <a:off x="4423096" y="3454733"/>
          <a:ext cx="2206307" cy="87833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Survey </a:t>
          </a:r>
          <a:r>
            <a:rPr lang="en-ID" sz="1600" kern="1200" dirty="0" err="1"/>
            <a:t>literatur</a:t>
          </a:r>
          <a:r>
            <a:rPr lang="en-ID" sz="1600" kern="1200" dirty="0"/>
            <a:t> yang </a:t>
          </a:r>
          <a:r>
            <a:rPr lang="en-ID" sz="1600" kern="1200" dirty="0" err="1"/>
            <a:t>terkait</a:t>
          </a:r>
          <a:endParaRPr lang="en-ID" sz="1600" kern="1200" dirty="0"/>
        </a:p>
      </dsp:txBody>
      <dsp:txXfrm>
        <a:off x="4465981" y="3497618"/>
        <a:ext cx="2120537" cy="792566"/>
      </dsp:txXfrm>
    </dsp:sp>
    <dsp:sp modelId="{29CDBCD6-0FB3-489B-B478-93EC6675C688}">
      <dsp:nvSpPr>
        <dsp:cNvPr id="0" name=""/>
        <dsp:cNvSpPr/>
      </dsp:nvSpPr>
      <dsp:spPr>
        <a:xfrm>
          <a:off x="6105991" y="3488762"/>
          <a:ext cx="912639" cy="70991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1142-5DB8-46D8-BEB0-E63DCE901FE8}">
      <dsp:nvSpPr>
        <dsp:cNvPr id="0" name=""/>
        <dsp:cNvSpPr/>
      </dsp:nvSpPr>
      <dsp:spPr>
        <a:xfrm>
          <a:off x="5791195" y="4391654"/>
          <a:ext cx="1936833" cy="87833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Mengembangkan</a:t>
          </a:r>
          <a:r>
            <a:rPr lang="en-ID" sz="1600" kern="1200" dirty="0"/>
            <a:t> idea </a:t>
          </a:r>
          <a:r>
            <a:rPr lang="en-ID" sz="1600" kern="1200" dirty="0" err="1"/>
            <a:t>melalui</a:t>
          </a:r>
          <a:r>
            <a:rPr lang="en-ID" sz="1600" kern="1200" dirty="0"/>
            <a:t> </a:t>
          </a:r>
          <a:r>
            <a:rPr lang="en-ID" sz="1600" kern="1200" dirty="0" err="1"/>
            <a:t>diskusi</a:t>
          </a:r>
          <a:endParaRPr lang="en-ID" sz="1600" kern="1200" dirty="0"/>
        </a:p>
      </dsp:txBody>
      <dsp:txXfrm>
        <a:off x="5834080" y="4434539"/>
        <a:ext cx="1851063" cy="7925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5AAB9-D9F4-4EA1-ACBA-704E69CAD9A3}">
      <dsp:nvSpPr>
        <dsp:cNvPr id="0" name=""/>
        <dsp:cNvSpPr/>
      </dsp:nvSpPr>
      <dsp:spPr>
        <a:xfrm>
          <a:off x="761991" y="0"/>
          <a:ext cx="2742407" cy="2742742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38100" dir="5400000" algn="ctr" rotWithShape="0">
            <a:schemeClr val="accent1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Dirumuskan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bentuk</a:t>
          </a:r>
          <a:r>
            <a:rPr lang="en-US" sz="2500" kern="1200" dirty="0"/>
            <a:t> </a:t>
          </a:r>
          <a:r>
            <a:rPr lang="en-US" sz="2500" kern="1200" dirty="0" err="1"/>
            <a:t>pertanyaan</a:t>
          </a:r>
          <a:r>
            <a:rPr lang="en-US" sz="2500" kern="1200" dirty="0"/>
            <a:t>.</a:t>
          </a:r>
          <a:endParaRPr lang="en-ID" sz="2500" kern="1200" dirty="0"/>
        </a:p>
      </dsp:txBody>
      <dsp:txXfrm>
        <a:off x="1163607" y="401665"/>
        <a:ext cx="1939175" cy="1939412"/>
      </dsp:txXfrm>
    </dsp:sp>
    <dsp:sp modelId="{383847D8-D9BB-4E01-B485-66D00FF912DD}">
      <dsp:nvSpPr>
        <dsp:cNvPr id="0" name=""/>
        <dsp:cNvSpPr/>
      </dsp:nvSpPr>
      <dsp:spPr>
        <a:xfrm>
          <a:off x="2133596" y="1762937"/>
          <a:ext cx="2742407" cy="2742742"/>
        </a:xfrm>
        <a:prstGeom prst="ellipse">
          <a:avLst/>
        </a:prstGeom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38100" dir="5400000" algn="ctr" rotWithShape="0">
            <a:schemeClr val="accent1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Rumusan</a:t>
          </a:r>
          <a:r>
            <a:rPr lang="en-US" sz="2600" kern="1200" dirty="0"/>
            <a:t> </a:t>
          </a:r>
          <a:r>
            <a:rPr lang="en-US" sz="2600" kern="1200" dirty="0" err="1"/>
            <a:t>hendaknya</a:t>
          </a:r>
          <a:r>
            <a:rPr lang="en-US" sz="2600" kern="1200" dirty="0"/>
            <a:t> </a:t>
          </a:r>
          <a:r>
            <a:rPr lang="en-US" sz="2600" kern="1200" dirty="0" err="1"/>
            <a:t>jelas</a:t>
          </a:r>
          <a:r>
            <a:rPr lang="en-US" sz="2600" kern="1200" dirty="0"/>
            <a:t> dan </a:t>
          </a:r>
          <a:r>
            <a:rPr lang="en-US" sz="2600" kern="1200" dirty="0" err="1"/>
            <a:t>padat</a:t>
          </a:r>
          <a:r>
            <a:rPr lang="en-US" sz="2600" kern="1200" dirty="0"/>
            <a:t>.</a:t>
          </a:r>
          <a:endParaRPr lang="en-ID" sz="2600" kern="1200" dirty="0"/>
        </a:p>
      </dsp:txBody>
      <dsp:txXfrm>
        <a:off x="2535212" y="2164602"/>
        <a:ext cx="1939175" cy="1939412"/>
      </dsp:txXfrm>
    </dsp:sp>
    <dsp:sp modelId="{9CC52AD6-BAFB-4671-9038-A30DA9BEBCDF}">
      <dsp:nvSpPr>
        <dsp:cNvPr id="0" name=""/>
        <dsp:cNvSpPr/>
      </dsp:nvSpPr>
      <dsp:spPr>
        <a:xfrm>
          <a:off x="3563027" y="0"/>
          <a:ext cx="2742407" cy="2742742"/>
        </a:xfrm>
        <a:prstGeom prst="ellipse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38100" dir="5400000" algn="ctr" rotWithShape="0">
            <a:schemeClr val="accent1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Rumusan</a:t>
          </a:r>
          <a:r>
            <a:rPr lang="en-US" sz="2000" kern="1200" dirty="0"/>
            <a:t> </a:t>
          </a:r>
          <a:r>
            <a:rPr lang="en-US" sz="2000" kern="1200" dirty="0" err="1"/>
            <a:t>masalah</a:t>
          </a:r>
          <a:r>
            <a:rPr lang="en-US" sz="2000" kern="1200" dirty="0"/>
            <a:t>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berisi</a:t>
          </a:r>
          <a:r>
            <a:rPr lang="en-US" sz="2000" kern="1200" dirty="0"/>
            <a:t> </a:t>
          </a:r>
          <a:r>
            <a:rPr lang="en-US" sz="2000" kern="1200" dirty="0" err="1"/>
            <a:t>implikasi</a:t>
          </a:r>
          <a:r>
            <a:rPr lang="en-US" sz="2000" kern="1200" dirty="0"/>
            <a:t> </a:t>
          </a:r>
          <a:r>
            <a:rPr lang="en-US" sz="2000" kern="1200" dirty="0" err="1"/>
            <a:t>adanya</a:t>
          </a:r>
          <a:r>
            <a:rPr lang="en-US" sz="2000" kern="1200" dirty="0"/>
            <a:t> data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memecahkan</a:t>
          </a:r>
          <a:r>
            <a:rPr lang="en-US" sz="2000" kern="1200" dirty="0"/>
            <a:t> </a:t>
          </a:r>
          <a:r>
            <a:rPr lang="en-US" sz="2000" kern="1200" dirty="0" err="1"/>
            <a:t>masalah</a:t>
          </a:r>
          <a:r>
            <a:rPr lang="en-US" sz="2000" kern="1200" dirty="0"/>
            <a:t>.</a:t>
          </a:r>
          <a:endParaRPr lang="en-ID" sz="2000" kern="1200" dirty="0"/>
        </a:p>
      </dsp:txBody>
      <dsp:txXfrm>
        <a:off x="3964643" y="401665"/>
        <a:ext cx="1939175" cy="1939412"/>
      </dsp:txXfrm>
    </dsp:sp>
    <dsp:sp modelId="{328466F5-6591-400A-B069-31075C9D78E9}">
      <dsp:nvSpPr>
        <dsp:cNvPr id="0" name=""/>
        <dsp:cNvSpPr/>
      </dsp:nvSpPr>
      <dsp:spPr>
        <a:xfrm>
          <a:off x="4973985" y="1829257"/>
          <a:ext cx="2742407" cy="2742742"/>
        </a:xfrm>
        <a:prstGeom prst="ellipse">
          <a:avLst/>
        </a:prstGeom>
        <a:gradFill flip="none" rotWithShape="0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38100" dir="5400000" algn="ctr" rotWithShape="0">
            <a:schemeClr val="accent1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Rumusan</a:t>
          </a:r>
          <a:r>
            <a:rPr lang="en-US" sz="2500" kern="1200" dirty="0"/>
            <a:t> </a:t>
          </a:r>
          <a:r>
            <a:rPr lang="en-US" sz="2500" kern="1200" dirty="0" err="1"/>
            <a:t>masalah</a:t>
          </a:r>
          <a:r>
            <a:rPr lang="en-US" sz="2500" kern="1200" dirty="0"/>
            <a:t> </a:t>
          </a:r>
          <a:r>
            <a:rPr lang="en-US" sz="2500" kern="1200" dirty="0" err="1"/>
            <a:t>dasar</a:t>
          </a:r>
          <a:r>
            <a:rPr lang="en-US" sz="2500" kern="1200" dirty="0"/>
            <a:t> </a:t>
          </a:r>
          <a:r>
            <a:rPr lang="en-US" sz="2500" kern="1200" dirty="0" err="1"/>
            <a:t>dalam</a:t>
          </a:r>
          <a:r>
            <a:rPr lang="en-US" sz="2500" kern="1200" dirty="0"/>
            <a:t> </a:t>
          </a:r>
          <a:r>
            <a:rPr lang="en-US" sz="2500" kern="1200" dirty="0" err="1"/>
            <a:t>membuat</a:t>
          </a:r>
          <a:r>
            <a:rPr lang="en-US" sz="2500" kern="1200" dirty="0"/>
            <a:t> </a:t>
          </a:r>
          <a:r>
            <a:rPr lang="en-US" sz="2500" kern="1200" dirty="0" err="1"/>
            <a:t>hipotesis</a:t>
          </a:r>
          <a:r>
            <a:rPr lang="en-US" sz="2500" kern="1200" dirty="0"/>
            <a:t>.</a:t>
          </a:r>
          <a:endParaRPr lang="en-ID" sz="2500" kern="1200" dirty="0"/>
        </a:p>
      </dsp:txBody>
      <dsp:txXfrm>
        <a:off x="5375601" y="2230922"/>
        <a:ext cx="1939175" cy="1939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F5058C2-0A2E-42C5-95EF-C02C3F96AE86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0C6B10-07A1-43DA-BA81-2DAB6C95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8AADD5-0441-4EB0-B37E-44DFFFD2A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B04EAA-7F9C-451E-A426-D911B5639EA4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1FF70F-DE39-4C8B-8EE3-10B6CEB65AAF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158D93-7941-4C2E-9B4B-64D01C47FE8D}" type="slidenum">
              <a:rPr lang="en-US" altLang="en-US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7BEAEB-4061-4367-B13C-B2A2F7E401D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FF2993-FA52-4AFF-9D65-38EAE3896237}" type="slidenum">
              <a:rPr lang="en-US" altLang="en-US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FF2993-FA52-4AFF-9D65-38EAE3896237}" type="slidenum">
              <a:rPr lang="en-US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A09E80-5131-4559-B37B-F05BF35EB6AD}" type="slidenum">
              <a:rPr lang="en-US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A09E80-5131-4559-B37B-F05BF35EB6AD}" type="slidenum">
              <a:rPr lang="en-US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6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BC371-8457-48A6-BF57-A186AA9B3EFC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CF06F7-1E84-4CBB-A071-B3A35174718F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6" descr="&#10;World Art.bmp                                                  000022C7Rosebud                        B3DED69B: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75002F0-253A-4026-857C-BD169AEB3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17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070B-204F-43F6-865F-C18D8A7C2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EA12-5152-4B67-BFD4-7BD603D08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9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ltGray"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96" descr="&#10;World Art.bmp                                                  000022C7Rosebud                        B3DED69B: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F361C-AB8D-439C-A8B1-109C948DC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7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0AE3-1461-45AF-ABE9-FC0C7CE48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3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E78B-3F6C-4EF2-90D5-731F21671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A1DA-6A22-4FB5-BAD5-383BF7DA3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CCD8-77A7-4FEB-B8FD-67498AA51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B78F-80FE-41E6-AE0C-3AD4B9F14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1760-9DA1-484B-AD87-0591CA6AB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8C2B-369E-4F47-8A72-4EAA617DF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0539-9434-4FC8-8811-49DC33C1B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2804-A6AE-4B3E-9E46-FD5FC8AAB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3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A4BB-4179-4FA9-B569-F90710D9F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4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6EF1-739E-47FF-95EE-011D015DD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72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DF4E-BCE7-4F86-A06D-2CE25108B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6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2B0D-60D6-43F7-8677-32F91986C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C983-70BD-45BD-934C-DA7BB8F37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F825-682D-4682-93D3-A8DE13CEA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42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3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ltGray"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EF0D-C647-4880-9AE4-B5C9AF2D9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 bwMode="ltGray">
            <a:xfrm>
              <a:off x="2281445" y="609600"/>
              <a:ext cx="5286215" cy="136819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10530" y="609600"/>
              <a:ext cx="1433470" cy="1368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 smtClean="0"/>
            </a:lvl1pPr>
          </a:lstStyle>
          <a:p>
            <a:pPr>
              <a:defRPr/>
            </a:pPr>
            <a:fld id="{BE2E8C67-6DD2-478F-AF27-D41A823AA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02F0-253A-4026-857C-BD169AEB3A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96" descr="&#10;World Art.bmp                                                  000022C7Rosebud                        B3DED69B:">
            <a:extLst>
              <a:ext uri="{FF2B5EF4-FFF2-40B4-BE49-F238E27FC236}">
                <a16:creationId xmlns:a16="http://schemas.microsoft.com/office/drawing/2014/main" id="{2CCB3C06-388A-45AF-8F0B-6DD16614A1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1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3F0413E-62C5-4B12-886B-B56BC8228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31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90539-9434-4FC8-8811-49DC33C1B8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0413E-62C5-4B12-886B-B56BC82289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3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F4E9-3244-429B-9220-13FEA1BAC8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7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1A33E-8419-428A-B967-EC34665586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6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18FB5-71F9-484D-AA98-646A85813E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8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E67CA-E94A-40EF-AD85-EBAA667E14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2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6647-D46C-48F1-B8D2-C4C152DFF9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10B03-1C91-43A4-83AB-EDBC41EDAA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0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8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F4E9-3244-429B-9220-13FEA1BAC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9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3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9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A070B-204F-43F6-865F-C18D8A7C2B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9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AEA12-5152-4B67-BFD4-7BD603D089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A33E-8419-428A-B967-EC3466558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8FB5-71F9-484D-AA98-646A85813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67CA-E94A-40EF-AD85-EBAA667E1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6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6647-D46C-48F1-B8D2-C4C152DFF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2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5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47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5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10B03-1C91-43A4-83AB-EDBC41EDA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4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rot="5400000">
            <a:off x="-3238500" y="3238500"/>
            <a:ext cx="6858000" cy="381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0113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782B0B4-28BB-4FF2-8E62-9E0AF9B35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034" name="Group 6"/>
          <p:cNvGrpSpPr>
            <a:grpSpLocks/>
          </p:cNvGrpSpPr>
          <p:nvPr userDrawn="1"/>
        </p:nvGrpSpPr>
        <p:grpSpPr bwMode="auto">
          <a:xfrm>
            <a:off x="8305800" y="304800"/>
            <a:ext cx="792163" cy="1295400"/>
            <a:chOff x="5136" y="960"/>
            <a:chExt cx="528" cy="864"/>
          </a:xfrm>
        </p:grpSpPr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9" name="Explosion 2 48"/>
          <p:cNvSpPr/>
          <p:nvPr userDrawn="1"/>
        </p:nvSpPr>
        <p:spPr>
          <a:xfrm>
            <a:off x="7315200" y="5410200"/>
            <a:ext cx="1600200" cy="1143000"/>
          </a:xfrm>
          <a:prstGeom prst="irregularSeal2">
            <a:avLst/>
          </a:prstGeom>
          <a:blipFill dpi="0" rotWithShape="1">
            <a:blip r:embed="rId14" cstate="print">
              <a:alphaModFix amt="6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Khatib</a:t>
            </a:r>
          </a:p>
        </p:txBody>
      </p:sp>
      <p:pic>
        <p:nvPicPr>
          <p:cNvPr id="50" name="Picture 96" descr="&#10;World Art.bmp                                                  000022C7Rosebud                        B3DED69B: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8" r:id="rId2"/>
    <p:sldLayoutId id="2147484237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8" r:id="rId9"/>
    <p:sldLayoutId id="2147484234" r:id="rId10"/>
    <p:sldLayoutId id="214748423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8925"/>
            </a:gs>
            <a:gs pos="50000">
              <a:srgbClr val="D54209"/>
            </a:gs>
            <a:gs pos="100000">
              <a:srgbClr val="8D00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3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09928-D03E-47C2-9C8E-25CBF7569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6"/>
          <p:cNvGrpSpPr>
            <a:grpSpLocks/>
          </p:cNvGrpSpPr>
          <p:nvPr userDrawn="1"/>
        </p:nvGrpSpPr>
        <p:grpSpPr bwMode="auto">
          <a:xfrm>
            <a:off x="8305800" y="304800"/>
            <a:ext cx="792163" cy="1295400"/>
            <a:chOff x="5136" y="960"/>
            <a:chExt cx="528" cy="864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0" name="Explosion 2 48"/>
          <p:cNvSpPr/>
          <p:nvPr userDrawn="1"/>
        </p:nvSpPr>
        <p:spPr>
          <a:xfrm>
            <a:off x="7315200" y="5410200"/>
            <a:ext cx="1600200" cy="1143000"/>
          </a:xfrm>
          <a:prstGeom prst="irregularSeal2">
            <a:avLst/>
          </a:prstGeom>
          <a:blipFill dpi="0" rotWithShape="1">
            <a:blip r:embed="rId20" cstate="print">
              <a:alphaModFix amt="6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Khatib</a:t>
            </a:r>
          </a:p>
        </p:txBody>
      </p:sp>
      <p:pic>
        <p:nvPicPr>
          <p:cNvPr id="41" name="Picture 96" descr="&#10;World Art.bmp                                                  000022C7Rosebud                        B3DED69B:"/>
          <p:cNvPicPr>
            <a:picLocks noChangeAspect="1" noChangeArrowheads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2B0B4-28BB-4FF2-8E62-9E0AF9B351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DD53B8-8759-40A3-BB9E-D301601332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05800" y="304800"/>
            <a:ext cx="792163" cy="1295400"/>
            <a:chOff x="5136" y="960"/>
            <a:chExt cx="528" cy="864"/>
          </a:xfrm>
        </p:grpSpPr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8D3D26BC-4835-445F-BE0A-335EE061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243882BE-A522-48F3-8DF9-794913383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79713095-9C50-40CF-B887-AB2050DF3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CCAD8E75-196C-4642-A951-8253932DB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9B185115-9F24-482A-B066-B000E5828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264E75C7-7E50-4237-AD45-492EEDFA4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99C7F727-28C4-48F0-92EF-48F1CCF81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E3EE7B4B-961B-4928-831F-2D0D1E5D6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ACD4A59F-9D42-4F76-8558-72ED1BED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668C0D9C-2BEC-4341-96AB-FEF7E69DC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DC425D9B-7035-4903-BB90-EB32B3F62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6CA1A3B-1D3C-4EBD-B6A5-92C3DC05B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16EF85DD-6C49-4B1A-9E94-480E3F592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20751872-62C5-4C8E-8783-68CE9280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1D7593B0-EB0B-49C9-BF62-44BFC49F4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8E0F9F9D-24E4-4E6F-B115-4E110546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0FA8B923-BDD6-4339-B70B-A29B44C38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8A76EC3F-CD56-4A95-9999-F579CB5A6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8">
              <a:extLst>
                <a:ext uri="{FF2B5EF4-FFF2-40B4-BE49-F238E27FC236}">
                  <a16:creationId xmlns:a16="http://schemas.microsoft.com/office/drawing/2014/main" id="{4238F341-3C5B-4856-AF4D-9E3DAFF10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D176FE44-64A9-4754-8FBB-80A5917C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BECF2970-AB54-488E-B92B-557081D3F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1DC76CE8-747F-4FB2-B4BB-1DA9DB3D4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945666E5-14B1-488F-B9FA-F3DC3EE2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23840A68-9076-4349-AF82-D29E98A1F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CFDF879A-4228-4CEB-ABF0-241DE2899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5">
              <a:extLst>
                <a:ext uri="{FF2B5EF4-FFF2-40B4-BE49-F238E27FC236}">
                  <a16:creationId xmlns:a16="http://schemas.microsoft.com/office/drawing/2014/main" id="{776F229B-0F16-4041-B86B-E4C1CE7AC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2965A267-06FA-49CD-B25B-52505618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id="{3944A86B-758D-4F30-B955-5C156880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id="{C740C381-E8F9-4351-9FA1-638695B0E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7" name="Oval 39">
              <a:extLst>
                <a:ext uri="{FF2B5EF4-FFF2-40B4-BE49-F238E27FC236}">
                  <a16:creationId xmlns:a16="http://schemas.microsoft.com/office/drawing/2014/main" id="{5D17AFB1-7133-4B62-BD07-F0A7B0F74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8" name="Oval 40">
              <a:extLst>
                <a:ext uri="{FF2B5EF4-FFF2-40B4-BE49-F238E27FC236}">
                  <a16:creationId xmlns:a16="http://schemas.microsoft.com/office/drawing/2014/main" id="{CC285A44-B7E0-42EE-813D-7E7E8F839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9" name="Explosion 2 48">
            <a:extLst>
              <a:ext uri="{FF2B5EF4-FFF2-40B4-BE49-F238E27FC236}">
                <a16:creationId xmlns:a16="http://schemas.microsoft.com/office/drawing/2014/main" id="{CE67512F-8F6F-4F43-90FF-455DB8616F0E}"/>
              </a:ext>
            </a:extLst>
          </p:cNvPr>
          <p:cNvSpPr/>
          <p:nvPr userDrawn="1"/>
        </p:nvSpPr>
        <p:spPr>
          <a:xfrm>
            <a:off x="7315200" y="5410200"/>
            <a:ext cx="1600200" cy="1143000"/>
          </a:xfrm>
          <a:prstGeom prst="irregularSeal2">
            <a:avLst/>
          </a:prstGeom>
          <a:blipFill dpi="0" rotWithShape="1">
            <a:blip r:embed="rId19" cstate="print">
              <a:alphaModFix amt="6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Khatib</a:t>
            </a:r>
          </a:p>
        </p:txBody>
      </p:sp>
      <p:pic>
        <p:nvPicPr>
          <p:cNvPr id="40" name="Picture 96" descr="&#10;World Art.bmp                                                  000022C7Rosebud                        B3DED69B:">
            <a:extLst>
              <a:ext uri="{FF2B5EF4-FFF2-40B4-BE49-F238E27FC236}">
                <a16:creationId xmlns:a16="http://schemas.microsoft.com/office/drawing/2014/main" id="{5DDA841B-0196-4830-8A0C-B5B3E44C4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14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  <p:sldLayoutId id="2147484273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latief@gm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epository.ar-raniry.ac.id/id/eprint/1166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76200" y="4267200"/>
            <a:ext cx="7696200" cy="2133600"/>
          </a:xfrm>
        </p:spPr>
        <p:txBody>
          <a:bodyPr/>
          <a:lstStyle/>
          <a:p>
            <a:r>
              <a:rPr lang="en-US" altLang="en-US" sz="2400" b="1" dirty="0"/>
              <a:t>Khatib A. Latief</a:t>
            </a:r>
          </a:p>
          <a:p>
            <a:r>
              <a:rPr lang="en-US" altLang="en-US" sz="2400" b="1" dirty="0"/>
              <a:t>Email: </a:t>
            </a:r>
            <a:r>
              <a:rPr lang="en-US" altLang="en-US" sz="2400" b="1" dirty="0">
                <a:hlinkClick r:id="rId3"/>
              </a:rPr>
              <a:t>kalatief@gmail.com</a:t>
            </a:r>
            <a:r>
              <a:rPr lang="en-US" altLang="en-US" sz="2400" b="1" dirty="0"/>
              <a:t>; khatibalatif@yahoo.com</a:t>
            </a:r>
          </a:p>
          <a:p>
            <a:r>
              <a:rPr lang="en-US" altLang="en-US" sz="2400" b="1" dirty="0"/>
              <a:t>Twitter: @</a:t>
            </a:r>
            <a:r>
              <a:rPr lang="en-US" altLang="en-US" sz="2400" b="1" dirty="0" err="1"/>
              <a:t>khatibalatief</a:t>
            </a:r>
            <a:endParaRPr lang="en-US" altLang="en-US" sz="2400" b="1" dirty="0"/>
          </a:p>
          <a:p>
            <a:r>
              <a:rPr lang="en-US" altLang="en-US" sz="2400" b="1" dirty="0"/>
              <a:t>Mobile: +628 1168 3019</a:t>
            </a:r>
          </a:p>
          <a:p>
            <a:endParaRPr lang="en-US" altLang="en-US" sz="2400" b="1" dirty="0"/>
          </a:p>
          <a:p>
            <a:endParaRPr lang="en-US" altLang="en-US" sz="2400" b="1" dirty="0"/>
          </a:p>
          <a:p>
            <a:endParaRPr lang="en-US" alt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5573" y="990600"/>
            <a:ext cx="83819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i-FI" sz="4400" b="1" dirty="0">
                <a:cs typeface="Arial" charset="0"/>
              </a:rPr>
              <a:t>Masalah, Identifikasi, Pemilihan, Perumusan Masalah, dan Penjelasan Istilah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395420"/>
            <a:ext cx="26228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</a:rPr>
              <a:t>Night Meeting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E900EB-C00E-4F54-955D-A072D5CBD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79877"/>
              </p:ext>
            </p:extLst>
          </p:nvPr>
        </p:nvGraphicFramePr>
        <p:xfrm>
          <a:off x="780915" y="6074692"/>
          <a:ext cx="6888163" cy="643890"/>
        </p:xfrm>
        <a:graphic>
          <a:graphicData uri="http://schemas.openxmlformats.org/drawingml/2006/table">
            <a:tbl>
              <a:tblPr/>
              <a:tblGrid>
                <a:gridCol w="6888163">
                  <a:extLst>
                    <a:ext uri="{9D8B030D-6E8A-4147-A177-3AD203B41FA5}">
                      <a16:colId xmlns:a16="http://schemas.microsoft.com/office/drawing/2014/main" val="203514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ID" u="sng" strike="noStrike" dirty="0">
                          <a:solidFill>
                            <a:srgbClr val="204F76"/>
                          </a:solidFill>
                          <a:effectLst/>
                          <a:hlinkClick r:id="rId4"/>
                        </a:rPr>
                      </a:br>
                      <a:r>
                        <a:rPr lang="en-ID" u="sng" strike="noStrike" dirty="0">
                          <a:solidFill>
                            <a:srgbClr val="204F76"/>
                          </a:solidFill>
                          <a:effectLst/>
                          <a:hlinkClick r:id="rId4"/>
                        </a:rPr>
                        <a:t>https://repository.ar-raniry.ac.id/id/eprint/11667</a:t>
                      </a:r>
                      <a:endParaRPr lang="en-ID" u="none" strike="noStrike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56053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8E75758-C70D-4141-8AC6-8635B77BA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/>
              <a:t>Sesuai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dengan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kualifikasi</a:t>
            </a:r>
            <a:r>
              <a:rPr lang="en-US" altLang="en-US" sz="3000" dirty="0"/>
              <a:t> (manageability)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F047EE7-CBEC-4A22-9C46-A05DB5ACA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2998788"/>
          </a:xfrm>
        </p:spPr>
        <p:txBody>
          <a:bodyPr/>
          <a:lstStyle/>
          <a:p>
            <a:pPr marL="542925" indent="-542925" eaLnBrk="1" hangingPunct="1">
              <a:buFont typeface="Wingdings" panose="05000000000000000000" pitchFamily="2" charset="2"/>
              <a:buChar char="Ø"/>
            </a:pPr>
            <a:r>
              <a:rPr lang="en-US" altLang="en-US" sz="3500" dirty="0" err="1"/>
              <a:t>Menarik</a:t>
            </a:r>
            <a:r>
              <a:rPr lang="en-US" altLang="en-US" sz="3500" dirty="0"/>
              <a:t> </a:t>
            </a:r>
            <a:r>
              <a:rPr lang="en-US" altLang="en-US" sz="3500" dirty="0" err="1"/>
              <a:t>bagi</a:t>
            </a:r>
            <a:r>
              <a:rPr lang="en-US" altLang="en-US" sz="3500" dirty="0"/>
              <a:t> </a:t>
            </a:r>
            <a:r>
              <a:rPr lang="en-US" altLang="en-US" sz="3500" dirty="0" err="1"/>
              <a:t>peneliti</a:t>
            </a:r>
            <a:endParaRPr lang="en-US" altLang="en-US" sz="3500" dirty="0"/>
          </a:p>
          <a:p>
            <a:pPr marL="542925" indent="-542925" eaLnBrk="1" hangingPunct="1">
              <a:buFont typeface="Wingdings" panose="05000000000000000000" pitchFamily="2" charset="2"/>
              <a:buChar char="Ø"/>
            </a:pPr>
            <a:r>
              <a:rPr lang="en-US" altLang="en-US" sz="3500" dirty="0" err="1"/>
              <a:t>Sesuai</a:t>
            </a:r>
            <a:r>
              <a:rPr lang="en-US" altLang="en-US" sz="3500" dirty="0"/>
              <a:t> </a:t>
            </a:r>
            <a:r>
              <a:rPr lang="en-US" altLang="en-US" sz="3500" dirty="0" err="1"/>
              <a:t>kualifikasi</a:t>
            </a:r>
            <a:endParaRPr lang="en-US" altLang="en-US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8600"/>
            <a:ext cx="6477000" cy="743712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Dari </a:t>
            </a:r>
            <a:r>
              <a:rPr lang="en-US" sz="4000" b="1" dirty="0" err="1"/>
              <a:t>mana</a:t>
            </a:r>
            <a:r>
              <a:rPr lang="en-US" sz="4000" b="1" dirty="0"/>
              <a:t> </a:t>
            </a:r>
            <a:r>
              <a:rPr lang="en-US" sz="4000" b="1" dirty="0" err="1"/>
              <a:t>Sumber</a:t>
            </a:r>
            <a:r>
              <a:rPr lang="en-US" sz="4000" b="1" dirty="0"/>
              <a:t> </a:t>
            </a:r>
            <a:r>
              <a:rPr lang="en-US" sz="4000" b="1" dirty="0" err="1"/>
              <a:t>Masalah</a:t>
            </a:r>
            <a:r>
              <a:rPr lang="en-US" sz="4000" b="1" dirty="0"/>
              <a:t>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75720335"/>
              </p:ext>
            </p:extLst>
          </p:nvPr>
        </p:nvGraphicFramePr>
        <p:xfrm>
          <a:off x="76200" y="1257946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77000" cy="704850"/>
          </a:xfrm>
        </p:spPr>
        <p:txBody>
          <a:bodyPr/>
          <a:lstStyle/>
          <a:p>
            <a:r>
              <a:rPr lang="en-US" altLang="en-US" sz="4000" dirty="0" err="1"/>
              <a:t>Apa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itu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Identifikasi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Masalah</a:t>
            </a:r>
            <a:r>
              <a:rPr lang="en-US" altLang="en-US" sz="4000" dirty="0"/>
              <a:t>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/>
          <a:lstStyle/>
          <a:p>
            <a:pPr marL="449263" indent="-449263"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dan </a:t>
            </a:r>
            <a:r>
              <a:rPr lang="en-US" altLang="en-US" dirty="0" err="1"/>
              <a:t>terpenting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proses </a:t>
            </a:r>
            <a:r>
              <a:rPr lang="en-US" altLang="en-US" dirty="0" err="1"/>
              <a:t>penelitian</a:t>
            </a:r>
            <a:r>
              <a:rPr lang="en-US" altLang="en-US" dirty="0"/>
              <a:t>.</a:t>
            </a:r>
          </a:p>
          <a:p>
            <a:pPr marL="449263" indent="-449263"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diibaratkan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membangun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perpustakaan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identifikasi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foundasi</a:t>
            </a:r>
            <a:r>
              <a:rPr lang="en-US" altLang="en-US" dirty="0"/>
              <a:t> </a:t>
            </a:r>
            <a:r>
              <a:rPr lang="en-US" altLang="en-US" dirty="0" err="1"/>
              <a:t>bangunan</a:t>
            </a:r>
            <a:r>
              <a:rPr lang="en-US" altLang="en-US" dirty="0"/>
              <a:t> Gedung </a:t>
            </a:r>
            <a:r>
              <a:rPr lang="en-US" altLang="en-US" dirty="0" err="1"/>
              <a:t>perpustakaan</a:t>
            </a:r>
            <a:r>
              <a:rPr lang="en-US" altLang="en-US" dirty="0"/>
              <a:t>.</a:t>
            </a:r>
          </a:p>
          <a:p>
            <a:pPr marL="449263" indent="-449263"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pengenalan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inventarisir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. </a:t>
            </a:r>
          </a:p>
          <a:p>
            <a:pPr marL="449263" indent="-449263"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err="1"/>
              <a:t>adalah</a:t>
            </a:r>
            <a:r>
              <a:rPr lang="en-US" altLang="en-US" dirty="0"/>
              <a:t> proses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mendapatkan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yang </a:t>
            </a:r>
            <a:r>
              <a:rPr lang="en-US" altLang="en-US" dirty="0" err="1"/>
              <a:t>memenuhi</a:t>
            </a:r>
            <a:r>
              <a:rPr lang="en-US" altLang="en-US" dirty="0"/>
              <a:t> </a:t>
            </a:r>
            <a:r>
              <a:rPr lang="en-US" altLang="en-US" dirty="0" err="1"/>
              <a:t>syarat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diteliti</a:t>
            </a:r>
            <a:r>
              <a:rPr lang="en-US" altLang="en-US" dirty="0"/>
              <a:t>. </a:t>
            </a:r>
            <a:r>
              <a:rPr lang="en-US" altLang="en-US" b="1" dirty="0"/>
              <a:t>INGAT</a:t>
            </a:r>
            <a:r>
              <a:rPr lang="en-US" altLang="en-US" dirty="0"/>
              <a:t>,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layak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diteliti</a:t>
            </a:r>
            <a:r>
              <a:rPr lang="en-US" altLang="en-US" dirty="0"/>
              <a:t>.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705600" cy="704850"/>
          </a:xfrm>
        </p:spPr>
        <p:txBody>
          <a:bodyPr/>
          <a:lstStyle/>
          <a:p>
            <a:r>
              <a:rPr lang="en-US" altLang="en-US" sz="4000" dirty="0" err="1"/>
              <a:t>Apa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itu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Identifikasi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Masalah</a:t>
            </a:r>
            <a:r>
              <a:rPr lang="en-US" altLang="en-US" sz="4000" dirty="0"/>
              <a:t>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24200"/>
          </a:xfrm>
        </p:spPr>
        <p:txBody>
          <a:bodyPr/>
          <a:lstStyle/>
          <a:p>
            <a:pPr marL="449263" indent="-449263"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usaha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mendaftar</a:t>
            </a:r>
            <a:r>
              <a:rPr lang="en-US" altLang="en-US" dirty="0"/>
              <a:t> </a:t>
            </a:r>
            <a:r>
              <a:rPr lang="en-US" altLang="en-US" dirty="0" err="1"/>
              <a:t>sebanyak-banyaknya</a:t>
            </a:r>
            <a:r>
              <a:rPr lang="en-US" altLang="en-US" dirty="0"/>
              <a:t> </a:t>
            </a:r>
            <a:r>
              <a:rPr lang="en-US" altLang="en-US" dirty="0" err="1"/>
              <a:t>pertanyaan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yang </a:t>
            </a:r>
            <a:r>
              <a:rPr lang="en-US" altLang="en-US" dirty="0" err="1"/>
              <a:t>sekiranya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jawabannya</a:t>
            </a:r>
            <a:r>
              <a:rPr lang="en-US" altLang="en-US" dirty="0"/>
              <a:t>.</a:t>
            </a:r>
          </a:p>
          <a:p>
            <a:pPr marL="449263" indent="-449263">
              <a:buClr>
                <a:srgbClr val="0000F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upaya</a:t>
            </a:r>
            <a:r>
              <a:rPr lang="en-US" altLang="en-US" dirty="0"/>
              <a:t> </a:t>
            </a:r>
            <a:r>
              <a:rPr lang="en-US" altLang="en-US" dirty="0" err="1"/>
              <a:t>mendifinisikan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dan </a:t>
            </a:r>
            <a:r>
              <a:rPr lang="en-US" altLang="en-US" dirty="0" err="1"/>
              <a:t>membuat</a:t>
            </a:r>
            <a:r>
              <a:rPr lang="en-US" altLang="en-US" dirty="0"/>
              <a:t> </a:t>
            </a:r>
            <a:r>
              <a:rPr lang="en-US" altLang="en-US" dirty="0" err="1"/>
              <a:t>definisi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diukur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0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229600" cy="7620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7CC2CC-27AD-46C2-A3F4-617458430905}"/>
              </a:ext>
            </a:extLst>
          </p:cNvPr>
          <p:cNvGrpSpPr/>
          <p:nvPr/>
        </p:nvGrpSpPr>
        <p:grpSpPr>
          <a:xfrm>
            <a:off x="1447800" y="1981200"/>
            <a:ext cx="6172200" cy="4419600"/>
            <a:chOff x="1485900" y="1981200"/>
            <a:chExt cx="6172200" cy="44196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9647ACE-43C0-4CA8-A623-593AE87A536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85900" y="1981200"/>
              <a:ext cx="6172200" cy="4419600"/>
            </a:xfrm>
            <a:prstGeom prst="rect">
              <a:avLst/>
            </a:prstGeom>
            <a:solidFill>
              <a:srgbClr val="03495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71915E-E055-4D67-8046-078F0AC08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3879849"/>
              <a:ext cx="1577975" cy="1008063"/>
            </a:xfrm>
            <a:custGeom>
              <a:avLst/>
              <a:gdLst>
                <a:gd name="T0" fmla="*/ 123 w 1536"/>
                <a:gd name="T1" fmla="*/ 1152 h 1152"/>
                <a:gd name="T2" fmla="*/ 1413 w 1536"/>
                <a:gd name="T3" fmla="*/ 1152 h 1152"/>
                <a:gd name="T4" fmla="*/ 1536 w 1536"/>
                <a:gd name="T5" fmla="*/ 1029 h 1152"/>
                <a:gd name="T6" fmla="*/ 1536 w 1536"/>
                <a:gd name="T7" fmla="*/ 1029 h 1152"/>
                <a:gd name="T8" fmla="*/ 1536 w 1536"/>
                <a:gd name="T9" fmla="*/ 1029 h 1152"/>
                <a:gd name="T10" fmla="*/ 1536 w 1536"/>
                <a:gd name="T11" fmla="*/ 123 h 1152"/>
                <a:gd name="T12" fmla="*/ 1413 w 1536"/>
                <a:gd name="T13" fmla="*/ 0 h 1152"/>
                <a:gd name="T14" fmla="*/ 1413 w 1536"/>
                <a:gd name="T15" fmla="*/ 0 h 1152"/>
                <a:gd name="T16" fmla="*/ 123 w 1536"/>
                <a:gd name="T17" fmla="*/ 0 h 1152"/>
                <a:gd name="T18" fmla="*/ 0 w 1536"/>
                <a:gd name="T19" fmla="*/ 123 h 1152"/>
                <a:gd name="T20" fmla="*/ 0 w 1536"/>
                <a:gd name="T21" fmla="*/ 1029 h 1152"/>
                <a:gd name="T22" fmla="*/ 123 w 1536"/>
                <a:gd name="T2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6" h="1152">
                  <a:moveTo>
                    <a:pt x="123" y="1152"/>
                  </a:moveTo>
                  <a:lnTo>
                    <a:pt x="1413" y="1152"/>
                  </a:lnTo>
                  <a:cubicBezTo>
                    <a:pt x="1481" y="1152"/>
                    <a:pt x="1536" y="1097"/>
                    <a:pt x="1536" y="1029"/>
                  </a:cubicBezTo>
                  <a:cubicBezTo>
                    <a:pt x="1536" y="1029"/>
                    <a:pt x="1536" y="1029"/>
                    <a:pt x="1536" y="1029"/>
                  </a:cubicBezTo>
                  <a:lnTo>
                    <a:pt x="1536" y="1029"/>
                  </a:lnTo>
                  <a:lnTo>
                    <a:pt x="1536" y="123"/>
                  </a:lnTo>
                  <a:cubicBezTo>
                    <a:pt x="1536" y="55"/>
                    <a:pt x="1481" y="0"/>
                    <a:pt x="1413" y="0"/>
                  </a:cubicBezTo>
                  <a:lnTo>
                    <a:pt x="1413" y="0"/>
                  </a:ln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029"/>
                  </a:lnTo>
                  <a:cubicBezTo>
                    <a:pt x="0" y="1097"/>
                    <a:pt x="55" y="1152"/>
                    <a:pt x="123" y="1152"/>
                  </a:cubicBez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998031-3BB6-4D3B-B3F7-665A8A775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200" y="4048124"/>
              <a:ext cx="13160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Identifikasi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1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masalah</a:t>
              </a: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EA93440C-E65E-4478-BE82-0172B116A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2138" y="3457574"/>
              <a:ext cx="0" cy="422275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C5274EF-19AF-4A43-B309-FF61F74C8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3375024"/>
              <a:ext cx="111125" cy="95250"/>
            </a:xfrm>
            <a:custGeom>
              <a:avLst/>
              <a:gdLst>
                <a:gd name="T0" fmla="*/ 0 w 70"/>
                <a:gd name="T1" fmla="*/ 60 h 60"/>
                <a:gd name="T2" fmla="*/ 35 w 70"/>
                <a:gd name="T3" fmla="*/ 0 h 60"/>
                <a:gd name="T4" fmla="*/ 70 w 70"/>
                <a:gd name="T5" fmla="*/ 60 h 60"/>
                <a:gd name="T6" fmla="*/ 0 w 70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0">
                  <a:moveTo>
                    <a:pt x="0" y="60"/>
                  </a:moveTo>
                  <a:lnTo>
                    <a:pt x="35" y="0"/>
                  </a:lnTo>
                  <a:lnTo>
                    <a:pt x="7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8DB5E0D-6442-4E99-989A-B60A87FA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2031999"/>
              <a:ext cx="2508248" cy="1343025"/>
            </a:xfrm>
            <a:custGeom>
              <a:avLst/>
              <a:gdLst>
                <a:gd name="T0" fmla="*/ 684 w 1368"/>
                <a:gd name="T1" fmla="*/ 846 h 846"/>
                <a:gd name="T2" fmla="*/ 1368 w 1368"/>
                <a:gd name="T3" fmla="*/ 423 h 846"/>
                <a:gd name="T4" fmla="*/ 684 w 1368"/>
                <a:gd name="T5" fmla="*/ 0 h 846"/>
                <a:gd name="T6" fmla="*/ 0 w 1368"/>
                <a:gd name="T7" fmla="*/ 423 h 846"/>
                <a:gd name="T8" fmla="*/ 684 w 1368"/>
                <a:gd name="T9" fmla="*/ 84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8" h="846">
                  <a:moveTo>
                    <a:pt x="684" y="846"/>
                  </a:moveTo>
                  <a:lnTo>
                    <a:pt x="1368" y="423"/>
                  </a:lnTo>
                  <a:lnTo>
                    <a:pt x="684" y="0"/>
                  </a:lnTo>
                  <a:lnTo>
                    <a:pt x="0" y="423"/>
                  </a:lnTo>
                  <a:lnTo>
                    <a:pt x="684" y="8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26A183-BE1B-46FE-BE56-F7180B135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350" y="2384424"/>
              <a:ext cx="14255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</a:rPr>
                <a:t>Substansi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100" b="0" i="0" u="none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</a:rPr>
                <a:t>masalah</a:t>
              </a: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2100" b="0" i="0" u="none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</a:rPr>
                <a:t>apa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003F734E-BBFF-42B9-ABE5-5B736E419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0338" y="4365624"/>
              <a:ext cx="495300" cy="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0129B89-C91C-483C-98D1-C81666A31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588" y="4337049"/>
              <a:ext cx="109538" cy="93663"/>
            </a:xfrm>
            <a:custGeom>
              <a:avLst/>
              <a:gdLst>
                <a:gd name="T0" fmla="*/ 0 w 69"/>
                <a:gd name="T1" fmla="*/ 0 h 59"/>
                <a:gd name="T2" fmla="*/ 69 w 69"/>
                <a:gd name="T3" fmla="*/ 29 h 59"/>
                <a:gd name="T4" fmla="*/ 0 w 69"/>
                <a:gd name="T5" fmla="*/ 59 h 59"/>
                <a:gd name="T6" fmla="*/ 0 w 6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59">
                  <a:moveTo>
                    <a:pt x="0" y="0"/>
                  </a:moveTo>
                  <a:lnTo>
                    <a:pt x="69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751E6AA-007F-4BDD-B7AB-64E9057C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3908424"/>
              <a:ext cx="1776413" cy="1008063"/>
            </a:xfrm>
            <a:custGeom>
              <a:avLst/>
              <a:gdLst>
                <a:gd name="T0" fmla="*/ 123 w 1728"/>
                <a:gd name="T1" fmla="*/ 1152 h 1152"/>
                <a:gd name="T2" fmla="*/ 1605 w 1728"/>
                <a:gd name="T3" fmla="*/ 1152 h 1152"/>
                <a:gd name="T4" fmla="*/ 1728 w 1728"/>
                <a:gd name="T5" fmla="*/ 1029 h 1152"/>
                <a:gd name="T6" fmla="*/ 1728 w 1728"/>
                <a:gd name="T7" fmla="*/ 1029 h 1152"/>
                <a:gd name="T8" fmla="*/ 1728 w 1728"/>
                <a:gd name="T9" fmla="*/ 123 h 1152"/>
                <a:gd name="T10" fmla="*/ 1605 w 1728"/>
                <a:gd name="T11" fmla="*/ 0 h 1152"/>
                <a:gd name="T12" fmla="*/ 1605 w 1728"/>
                <a:gd name="T13" fmla="*/ 0 h 1152"/>
                <a:gd name="T14" fmla="*/ 123 w 1728"/>
                <a:gd name="T15" fmla="*/ 0 h 1152"/>
                <a:gd name="T16" fmla="*/ 0 w 1728"/>
                <a:gd name="T17" fmla="*/ 123 h 1152"/>
                <a:gd name="T18" fmla="*/ 0 w 1728"/>
                <a:gd name="T19" fmla="*/ 1029 h 1152"/>
                <a:gd name="T20" fmla="*/ 123 w 1728"/>
                <a:gd name="T21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8" h="1152">
                  <a:moveTo>
                    <a:pt x="123" y="1152"/>
                  </a:moveTo>
                  <a:lnTo>
                    <a:pt x="1605" y="1152"/>
                  </a:lnTo>
                  <a:cubicBezTo>
                    <a:pt x="1673" y="1152"/>
                    <a:pt x="1728" y="1097"/>
                    <a:pt x="1728" y="1029"/>
                  </a:cubicBezTo>
                  <a:cubicBezTo>
                    <a:pt x="1728" y="1029"/>
                    <a:pt x="1728" y="1029"/>
                    <a:pt x="1728" y="1029"/>
                  </a:cubicBezTo>
                  <a:lnTo>
                    <a:pt x="1728" y="123"/>
                  </a:lnTo>
                  <a:cubicBezTo>
                    <a:pt x="1728" y="55"/>
                    <a:pt x="1673" y="0"/>
                    <a:pt x="1605" y="0"/>
                  </a:cubicBezTo>
                  <a:lnTo>
                    <a:pt x="1605" y="0"/>
                  </a:ln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029"/>
                  </a:lnTo>
                  <a:cubicBezTo>
                    <a:pt x="0" y="1097"/>
                    <a:pt x="55" y="1152"/>
                    <a:pt x="123" y="115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27F08D-9004-4C50-84AE-25DD5B3F7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778" y="4103559"/>
              <a:ext cx="145854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Masalah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menurut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siapa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?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1E6109CF-2E54-4718-BEF1-91E2FB8AC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125" y="4887912"/>
              <a:ext cx="0" cy="422275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56712D7-BAE4-44CA-A5B4-C76B96E6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5299074"/>
              <a:ext cx="111125" cy="93663"/>
            </a:xfrm>
            <a:custGeom>
              <a:avLst/>
              <a:gdLst>
                <a:gd name="T0" fmla="*/ 70 w 70"/>
                <a:gd name="T1" fmla="*/ 0 h 59"/>
                <a:gd name="T2" fmla="*/ 35 w 70"/>
                <a:gd name="T3" fmla="*/ 59 h 59"/>
                <a:gd name="T4" fmla="*/ 0 w 70"/>
                <a:gd name="T5" fmla="*/ 0 h 59"/>
                <a:gd name="T6" fmla="*/ 70 w 7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59">
                  <a:moveTo>
                    <a:pt x="70" y="0"/>
                  </a:moveTo>
                  <a:lnTo>
                    <a:pt x="35" y="59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6F0E6F3-499D-4692-83D0-3B14E91CC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0" y="5392737"/>
              <a:ext cx="1577975" cy="1008063"/>
            </a:xfrm>
            <a:custGeom>
              <a:avLst/>
              <a:gdLst>
                <a:gd name="T0" fmla="*/ 123 w 1536"/>
                <a:gd name="T1" fmla="*/ 1152 h 1152"/>
                <a:gd name="T2" fmla="*/ 1413 w 1536"/>
                <a:gd name="T3" fmla="*/ 1152 h 1152"/>
                <a:gd name="T4" fmla="*/ 1536 w 1536"/>
                <a:gd name="T5" fmla="*/ 1029 h 1152"/>
                <a:gd name="T6" fmla="*/ 1536 w 1536"/>
                <a:gd name="T7" fmla="*/ 1029 h 1152"/>
                <a:gd name="T8" fmla="*/ 1536 w 1536"/>
                <a:gd name="T9" fmla="*/ 1029 h 1152"/>
                <a:gd name="T10" fmla="*/ 1536 w 1536"/>
                <a:gd name="T11" fmla="*/ 123 h 1152"/>
                <a:gd name="T12" fmla="*/ 1413 w 1536"/>
                <a:gd name="T13" fmla="*/ 0 h 1152"/>
                <a:gd name="T14" fmla="*/ 1413 w 1536"/>
                <a:gd name="T15" fmla="*/ 0 h 1152"/>
                <a:gd name="T16" fmla="*/ 123 w 1536"/>
                <a:gd name="T17" fmla="*/ 0 h 1152"/>
                <a:gd name="T18" fmla="*/ 0 w 1536"/>
                <a:gd name="T19" fmla="*/ 123 h 1152"/>
                <a:gd name="T20" fmla="*/ 0 w 1536"/>
                <a:gd name="T21" fmla="*/ 1029 h 1152"/>
                <a:gd name="T22" fmla="*/ 123 w 1536"/>
                <a:gd name="T2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6" h="1152">
                  <a:moveTo>
                    <a:pt x="123" y="1152"/>
                  </a:moveTo>
                  <a:lnTo>
                    <a:pt x="1413" y="1152"/>
                  </a:lnTo>
                  <a:cubicBezTo>
                    <a:pt x="1481" y="1152"/>
                    <a:pt x="1536" y="1097"/>
                    <a:pt x="1536" y="1029"/>
                  </a:cubicBezTo>
                  <a:cubicBezTo>
                    <a:pt x="1536" y="1029"/>
                    <a:pt x="1536" y="1029"/>
                    <a:pt x="1536" y="1029"/>
                  </a:cubicBezTo>
                  <a:lnTo>
                    <a:pt x="1536" y="1029"/>
                  </a:lnTo>
                  <a:lnTo>
                    <a:pt x="1536" y="123"/>
                  </a:lnTo>
                  <a:cubicBezTo>
                    <a:pt x="1536" y="55"/>
                    <a:pt x="1481" y="0"/>
                    <a:pt x="1413" y="0"/>
                  </a:cubicBezTo>
                  <a:lnTo>
                    <a:pt x="1413" y="0"/>
                  </a:ln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029"/>
                  </a:lnTo>
                  <a:cubicBezTo>
                    <a:pt x="0" y="1097"/>
                    <a:pt x="55" y="1152"/>
                    <a:pt x="123" y="115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D89228-F93F-4F51-AD57-1E95EDEA2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201" y="5538013"/>
              <a:ext cx="1316038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Masalah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dalam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kontek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9AAA76A1-1ABC-40AA-9CC3-9EFB52553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7063" y="4383087"/>
              <a:ext cx="495300" cy="0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FA3D470-197E-4285-B179-6EB77496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4337049"/>
              <a:ext cx="111125" cy="93663"/>
            </a:xfrm>
            <a:custGeom>
              <a:avLst/>
              <a:gdLst>
                <a:gd name="T0" fmla="*/ 70 w 70"/>
                <a:gd name="T1" fmla="*/ 59 h 59"/>
                <a:gd name="T2" fmla="*/ 0 w 70"/>
                <a:gd name="T3" fmla="*/ 29 h 59"/>
                <a:gd name="T4" fmla="*/ 70 w 70"/>
                <a:gd name="T5" fmla="*/ 0 h 59"/>
                <a:gd name="T6" fmla="*/ 70 w 70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59">
                  <a:moveTo>
                    <a:pt x="70" y="59"/>
                  </a:moveTo>
                  <a:lnTo>
                    <a:pt x="0" y="29"/>
                  </a:lnTo>
                  <a:lnTo>
                    <a:pt x="70" y="0"/>
                  </a:lnTo>
                  <a:lnTo>
                    <a:pt x="7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33F689D-1805-4445-8248-A581C596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3879849"/>
              <a:ext cx="1577975" cy="1008063"/>
            </a:xfrm>
            <a:custGeom>
              <a:avLst/>
              <a:gdLst>
                <a:gd name="T0" fmla="*/ 123 w 1536"/>
                <a:gd name="T1" fmla="*/ 1152 h 1152"/>
                <a:gd name="T2" fmla="*/ 1413 w 1536"/>
                <a:gd name="T3" fmla="*/ 1152 h 1152"/>
                <a:gd name="T4" fmla="*/ 1536 w 1536"/>
                <a:gd name="T5" fmla="*/ 1029 h 1152"/>
                <a:gd name="T6" fmla="*/ 1536 w 1536"/>
                <a:gd name="T7" fmla="*/ 1029 h 1152"/>
                <a:gd name="T8" fmla="*/ 1536 w 1536"/>
                <a:gd name="T9" fmla="*/ 123 h 1152"/>
                <a:gd name="T10" fmla="*/ 1413 w 1536"/>
                <a:gd name="T11" fmla="*/ 0 h 1152"/>
                <a:gd name="T12" fmla="*/ 1413 w 1536"/>
                <a:gd name="T13" fmla="*/ 0 h 1152"/>
                <a:gd name="T14" fmla="*/ 123 w 1536"/>
                <a:gd name="T15" fmla="*/ 0 h 1152"/>
                <a:gd name="T16" fmla="*/ 0 w 1536"/>
                <a:gd name="T17" fmla="*/ 123 h 1152"/>
                <a:gd name="T18" fmla="*/ 0 w 1536"/>
                <a:gd name="T19" fmla="*/ 123 h 1152"/>
                <a:gd name="T20" fmla="*/ 0 w 1536"/>
                <a:gd name="T21" fmla="*/ 1029 h 1152"/>
                <a:gd name="T22" fmla="*/ 123 w 1536"/>
                <a:gd name="T23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6" h="1152">
                  <a:moveTo>
                    <a:pt x="123" y="1152"/>
                  </a:moveTo>
                  <a:lnTo>
                    <a:pt x="1413" y="1152"/>
                  </a:lnTo>
                  <a:cubicBezTo>
                    <a:pt x="1481" y="1152"/>
                    <a:pt x="1536" y="1097"/>
                    <a:pt x="1536" y="1029"/>
                  </a:cubicBezTo>
                  <a:cubicBezTo>
                    <a:pt x="1536" y="1029"/>
                    <a:pt x="1536" y="1029"/>
                    <a:pt x="1536" y="1029"/>
                  </a:cubicBezTo>
                  <a:lnTo>
                    <a:pt x="1536" y="123"/>
                  </a:lnTo>
                  <a:cubicBezTo>
                    <a:pt x="1536" y="55"/>
                    <a:pt x="1481" y="0"/>
                    <a:pt x="1413" y="0"/>
                  </a:cubicBezTo>
                  <a:lnTo>
                    <a:pt x="1413" y="0"/>
                  </a:ln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lnTo>
                    <a:pt x="0" y="1029"/>
                  </a:lnTo>
                  <a:cubicBezTo>
                    <a:pt x="0" y="1097"/>
                    <a:pt x="55" y="1152"/>
                    <a:pt x="123" y="115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384EFE-9DD5-4D4C-9204-912D99CA9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088" y="3978274"/>
              <a:ext cx="136366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Masalah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dalam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perpesktif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apa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498D8F-46AA-4F2E-B0AD-C5D93C90203B}"/>
              </a:ext>
            </a:extLst>
          </p:cNvPr>
          <p:cNvGrpSpPr/>
          <p:nvPr/>
        </p:nvGrpSpPr>
        <p:grpSpPr>
          <a:xfrm>
            <a:off x="533401" y="376119"/>
            <a:ext cx="8077199" cy="6175951"/>
            <a:chOff x="533401" y="376119"/>
            <a:chExt cx="8077199" cy="61759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1" y="1722895"/>
              <a:ext cx="8077199" cy="4829175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684EB43-34E2-4CD9-A047-5F3F96907A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02665610"/>
                </p:ext>
              </p:extLst>
            </p:nvPr>
          </p:nvGraphicFramePr>
          <p:xfrm>
            <a:off x="990600" y="376119"/>
            <a:ext cx="7162800" cy="1169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458200" cy="323165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PERTIMBANGAN ILMIAH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realitasnya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diamati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datanya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dikumpulkan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458200" cy="310854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PERTIMBANGAN NON ILMIAH</a:t>
            </a:r>
          </a:p>
          <a:p>
            <a:pPr algn="ctr"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  <a:tabLst>
                <a:tab pos="465138" algn="l"/>
              </a:tabLs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AutoNum type="arabicPeriod"/>
              <a:tabLst>
                <a:tab pos="465138" algn="l"/>
              </a:tabLs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….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ideologi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458200" cy="353943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PERTIMBANGAN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</a:p>
          <a:p>
            <a:pPr algn="ctr"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Penguasaan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metodelogi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data.</a:t>
            </a: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dana, dan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sumberdaya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0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59E6-7BDB-41F4-B09E-A4D355D9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ID" sz="3500" dirty="0"/>
              <a:t>Langkah yang </a:t>
            </a:r>
            <a:r>
              <a:rPr lang="en-ID" sz="3500" dirty="0" err="1"/>
              <a:t>perlu</a:t>
            </a:r>
            <a:r>
              <a:rPr lang="en-ID" sz="3500" dirty="0"/>
              <a:t> </a:t>
            </a:r>
            <a:r>
              <a:rPr lang="en-ID" sz="3500" dirty="0" err="1"/>
              <a:t>peneliti</a:t>
            </a:r>
            <a:r>
              <a:rPr lang="en-ID" sz="3500" dirty="0"/>
              <a:t> </a:t>
            </a:r>
            <a:r>
              <a:rPr lang="en-ID" sz="3500" dirty="0" err="1"/>
              <a:t>lakukan</a:t>
            </a:r>
            <a:r>
              <a:rPr lang="en-ID" sz="3500" dirty="0"/>
              <a:t> </a:t>
            </a:r>
            <a:r>
              <a:rPr lang="en-ID" sz="3500" dirty="0" err="1"/>
              <a:t>saat</a:t>
            </a:r>
            <a:r>
              <a:rPr lang="en-ID" sz="3500" dirty="0"/>
              <a:t> </a:t>
            </a:r>
            <a:r>
              <a:rPr lang="en-ID" sz="3500" dirty="0" err="1"/>
              <a:t>identifikasi</a:t>
            </a:r>
            <a:r>
              <a:rPr lang="en-ID" sz="3500" dirty="0"/>
              <a:t> </a:t>
            </a:r>
            <a:r>
              <a:rPr lang="en-ID" sz="3500" dirty="0" err="1"/>
              <a:t>masalah</a:t>
            </a:r>
            <a:endParaRPr lang="en-ID" sz="35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D6DBF7-4E1F-42DF-BBC5-1212F7FB0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257605"/>
              </p:ext>
            </p:extLst>
          </p:nvPr>
        </p:nvGraphicFramePr>
        <p:xfrm>
          <a:off x="609600" y="13716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4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290802"/>
            <a:ext cx="8458200" cy="48013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beranjak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Akan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layak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diteliti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altLang="en-US" sz="2400" dirty="0" err="1"/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penelitian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kualitas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penelitian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bahkan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kegiatan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penelitian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.</a:t>
            </a:r>
          </a:p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Oxford (1995): </a:t>
            </a:r>
          </a:p>
          <a:p>
            <a:pPr marL="457200" indent="-457200" eaLnBrk="1" hangingPunct="1">
              <a:spcAft>
                <a:spcPts val="600"/>
              </a:spcAft>
              <a:defRPr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problem is a thing that is difficult to deal with or understand ; a question to be answered or solved; esp. by reasoning or calculating.</a:t>
            </a:r>
          </a:p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Bahasa Indonesia (2001):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diselesaikan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dipecahkan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609600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APA ITU MASALAH?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BC12-C515-47D1-AD9E-C54BD623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3A134-F79D-47B3-AB1D-406BFF3FC14F}"/>
              </a:ext>
            </a:extLst>
          </p:cNvPr>
          <p:cNvSpPr txBox="1"/>
          <p:nvPr/>
        </p:nvSpPr>
        <p:spPr>
          <a:xfrm>
            <a:off x="457200" y="2385803"/>
            <a:ext cx="776532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ID" sz="2700" b="1" dirty="0"/>
              <a:t>BELUM.</a:t>
            </a:r>
          </a:p>
          <a:p>
            <a:pPr marL="514350" indent="-514350">
              <a:buAutoNum type="arabicPeriod"/>
            </a:pPr>
            <a:r>
              <a:rPr lang="en-ID" sz="2700" dirty="0"/>
              <a:t>TIDAK BOLEH MENULIS PROPOSAL SEBELUM MELAKUKAN SURVEY AWAL (</a:t>
            </a:r>
            <a:r>
              <a:rPr lang="en-ID" sz="2700" dirty="0" err="1"/>
              <a:t>istilah</a:t>
            </a:r>
            <a:r>
              <a:rPr lang="en-ID" sz="2700" dirty="0"/>
              <a:t> </a:t>
            </a:r>
            <a:r>
              <a:rPr lang="en-ID" sz="2700" dirty="0" err="1"/>
              <a:t>mungkin</a:t>
            </a:r>
            <a:r>
              <a:rPr lang="en-ID" sz="2700" dirty="0"/>
              <a:t> </a:t>
            </a:r>
            <a:r>
              <a:rPr lang="en-ID" sz="2700" dirty="0" err="1"/>
              <a:t>berbeda</a:t>
            </a:r>
            <a:r>
              <a:rPr lang="en-ID" sz="2700" dirty="0"/>
              <a:t> </a:t>
            </a:r>
            <a:r>
              <a:rPr lang="en-ID" sz="2700" dirty="0" err="1"/>
              <a:t>antara</a:t>
            </a:r>
            <a:r>
              <a:rPr lang="en-ID" sz="2700" dirty="0"/>
              <a:t> </a:t>
            </a:r>
            <a:r>
              <a:rPr lang="en-ID" sz="2700" dirty="0" err="1"/>
              <a:t>satu</a:t>
            </a:r>
            <a:r>
              <a:rPr lang="en-ID" sz="2700" dirty="0"/>
              <a:t> </a:t>
            </a:r>
            <a:r>
              <a:rPr lang="en-ID" sz="2700" dirty="0" err="1"/>
              <a:t>peneliti</a:t>
            </a:r>
            <a:r>
              <a:rPr lang="en-ID" sz="2700" dirty="0"/>
              <a:t> </a:t>
            </a:r>
            <a:r>
              <a:rPr lang="en-ID" sz="2700" dirty="0" err="1"/>
              <a:t>dengan</a:t>
            </a:r>
            <a:r>
              <a:rPr lang="en-ID" sz="2700" dirty="0"/>
              <a:t> </a:t>
            </a:r>
            <a:r>
              <a:rPr lang="en-ID" sz="2700" dirty="0" err="1"/>
              <a:t>peneliti</a:t>
            </a:r>
            <a:r>
              <a:rPr lang="en-ID" sz="2700" dirty="0"/>
              <a:t> lain)</a:t>
            </a:r>
          </a:p>
          <a:p>
            <a:pPr marL="514350" indent="-514350">
              <a:buAutoNum type="arabicPeriod"/>
            </a:pPr>
            <a:r>
              <a:rPr lang="en-ID" sz="2700" dirty="0"/>
              <a:t>Setelah </a:t>
            </a:r>
            <a:r>
              <a:rPr lang="en-ID" sz="2700" dirty="0" err="1"/>
              <a:t>diidentifikasi</a:t>
            </a:r>
            <a:r>
              <a:rPr lang="en-ID" sz="2700" dirty="0"/>
              <a:t> </a:t>
            </a:r>
            <a:r>
              <a:rPr lang="en-ID" sz="2700" dirty="0" err="1"/>
              <a:t>masalah</a:t>
            </a:r>
            <a:r>
              <a:rPr lang="en-ID" sz="2700" dirty="0"/>
              <a:t>, </a:t>
            </a:r>
            <a:r>
              <a:rPr lang="en-ID" sz="2700" dirty="0" err="1"/>
              <a:t>maka</a:t>
            </a:r>
            <a:r>
              <a:rPr lang="en-ID" sz="2700" dirty="0"/>
              <a:t> yang </a:t>
            </a:r>
            <a:r>
              <a:rPr lang="en-ID" sz="2700" dirty="0" err="1"/>
              <a:t>harus</a:t>
            </a:r>
            <a:r>
              <a:rPr lang="en-ID" sz="2700" dirty="0"/>
              <a:t> </a:t>
            </a:r>
            <a:r>
              <a:rPr lang="en-ID" sz="2700" dirty="0" err="1"/>
              <a:t>dilakukan</a:t>
            </a:r>
            <a:r>
              <a:rPr lang="en-ID" sz="2700" dirty="0"/>
              <a:t> </a:t>
            </a:r>
            <a:r>
              <a:rPr lang="en-ID" sz="2700" dirty="0" err="1"/>
              <a:t>adalah</a:t>
            </a:r>
            <a:r>
              <a:rPr lang="en-ID" sz="2700" dirty="0"/>
              <a:t> </a:t>
            </a:r>
            <a:r>
              <a:rPr lang="en-ID" sz="2700" b="1" dirty="0" err="1"/>
              <a:t>melakukan</a:t>
            </a:r>
            <a:r>
              <a:rPr lang="en-ID" sz="2700" b="1" dirty="0"/>
              <a:t> survey </a:t>
            </a:r>
            <a:r>
              <a:rPr lang="en-ID" sz="2700" b="1" dirty="0" err="1"/>
              <a:t>awal</a:t>
            </a:r>
            <a:r>
              <a:rPr lang="en-ID" sz="2700" b="1" dirty="0"/>
              <a:t> </a:t>
            </a:r>
            <a:r>
              <a:rPr lang="en-ID" sz="2700" b="1" dirty="0" err="1"/>
              <a:t>atau</a:t>
            </a:r>
            <a:r>
              <a:rPr lang="en-ID" sz="2700" b="1" dirty="0"/>
              <a:t> </a:t>
            </a:r>
            <a:r>
              <a:rPr lang="en-ID" sz="2700" b="1" dirty="0" err="1"/>
              <a:t>studi</a:t>
            </a:r>
            <a:r>
              <a:rPr lang="en-ID" sz="2700" b="1" dirty="0"/>
              <a:t> </a:t>
            </a:r>
            <a:r>
              <a:rPr lang="en-ID" sz="2700" b="1" dirty="0" err="1"/>
              <a:t>pendahuluan</a:t>
            </a:r>
            <a:r>
              <a:rPr lang="en-ID" sz="2700" b="1" dirty="0"/>
              <a:t> </a:t>
            </a:r>
            <a:r>
              <a:rPr lang="en-ID" sz="2700" b="1" dirty="0" err="1"/>
              <a:t>atau</a:t>
            </a:r>
            <a:r>
              <a:rPr lang="en-ID" sz="2700" b="1" dirty="0"/>
              <a:t> </a:t>
            </a:r>
            <a:r>
              <a:rPr lang="en-ID" sz="2700" b="1" dirty="0" err="1"/>
              <a:t>pendalaman</a:t>
            </a:r>
            <a:r>
              <a:rPr lang="en-ID" sz="2700" b="1" dirty="0"/>
              <a:t> </a:t>
            </a:r>
            <a:r>
              <a:rPr lang="en-ID" sz="2700" b="1" dirty="0" err="1"/>
              <a:t>masalah</a:t>
            </a:r>
            <a:r>
              <a:rPr lang="en-ID" sz="2700" dirty="0"/>
              <a:t>.</a:t>
            </a:r>
          </a:p>
          <a:p>
            <a:r>
              <a:rPr lang="en-ID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3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BC12-C515-47D1-AD9E-C54BD623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survey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pendahuluan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pendalaman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adalah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3A134-F79D-47B3-AB1D-406BFF3FC14F}"/>
              </a:ext>
            </a:extLst>
          </p:cNvPr>
          <p:cNvSpPr txBox="1"/>
          <p:nvPr/>
        </p:nvSpPr>
        <p:spPr>
          <a:xfrm>
            <a:off x="457200" y="2385803"/>
            <a:ext cx="77653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memastikan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 yang </a:t>
            </a:r>
            <a:r>
              <a:rPr lang="en-ID" sz="2500" dirty="0" err="1"/>
              <a:t>sudah</a:t>
            </a:r>
            <a:r>
              <a:rPr lang="en-ID" sz="2500" dirty="0"/>
              <a:t> </a:t>
            </a:r>
            <a:r>
              <a:rPr lang="en-ID" sz="2500" dirty="0" err="1"/>
              <a:t>diidentifikasi</a:t>
            </a:r>
            <a:r>
              <a:rPr lang="en-ID" sz="2500" dirty="0"/>
              <a:t> </a:t>
            </a:r>
            <a:r>
              <a:rPr lang="en-ID" sz="2500" dirty="0" err="1"/>
              <a:t>benar</a:t>
            </a:r>
            <a:r>
              <a:rPr lang="en-ID" sz="2500" dirty="0"/>
              <a:t> </a:t>
            </a:r>
            <a:r>
              <a:rPr lang="en-ID" sz="2500" dirty="0" err="1"/>
              <a:t>ada</a:t>
            </a:r>
            <a:r>
              <a:rPr lang="en-ID" sz="2500" dirty="0"/>
              <a:t> dan </a:t>
            </a:r>
            <a:r>
              <a:rPr lang="en-ID" sz="2500" dirty="0" err="1"/>
              <a:t>memenuhi</a:t>
            </a:r>
            <a:r>
              <a:rPr lang="en-ID" sz="2500" dirty="0"/>
              <a:t> </a:t>
            </a:r>
            <a:r>
              <a:rPr lang="en-ID" sz="2500" dirty="0" err="1"/>
              <a:t>syarat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layak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diteliti</a:t>
            </a:r>
            <a:r>
              <a:rPr lang="en-ID" sz="2500" dirty="0"/>
              <a:t>.</a:t>
            </a:r>
          </a:p>
          <a:p>
            <a:pPr marL="514350" indent="-514350">
              <a:buAutoNum type="arabicPeriod"/>
            </a:pPr>
            <a:r>
              <a:rPr lang="en-ID" sz="2500" dirty="0" err="1"/>
              <a:t>Memastikan</a:t>
            </a:r>
            <a:r>
              <a:rPr lang="en-ID" sz="2500" dirty="0"/>
              <a:t> data </a:t>
            </a:r>
            <a:r>
              <a:rPr lang="en-ID" sz="2500" dirty="0" err="1"/>
              <a:t>dapat</a:t>
            </a:r>
            <a:r>
              <a:rPr lang="en-ID" sz="2500" dirty="0"/>
              <a:t> </a:t>
            </a:r>
            <a:r>
              <a:rPr lang="en-ID" sz="2500" dirty="0" err="1"/>
              <a:t>diperoleh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menyelesaikan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.</a:t>
            </a:r>
          </a:p>
          <a:p>
            <a:pPr marL="514350" indent="-514350">
              <a:buAutoNum type="arabicPeriod"/>
            </a:pP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mengetahui</a:t>
            </a:r>
            <a:r>
              <a:rPr lang="en-ID" sz="2500" dirty="0"/>
              <a:t> </a:t>
            </a:r>
            <a:r>
              <a:rPr lang="en-ID" sz="2500" dirty="0" err="1"/>
              <a:t>ruang</a:t>
            </a:r>
            <a:r>
              <a:rPr lang="en-ID" sz="2500" dirty="0"/>
              <a:t> </a:t>
            </a:r>
            <a:r>
              <a:rPr lang="en-ID" sz="2500" dirty="0" err="1"/>
              <a:t>lingkup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, </a:t>
            </a:r>
            <a:r>
              <a:rPr lang="en-ID" sz="2500" dirty="0" err="1"/>
              <a:t>yaitu</a:t>
            </a:r>
            <a:r>
              <a:rPr lang="en-ID" sz="2500" dirty="0"/>
              <a:t> </a:t>
            </a:r>
            <a:r>
              <a:rPr lang="en-ID" sz="2500" dirty="0" err="1"/>
              <a:t>keluasan</a:t>
            </a:r>
            <a:r>
              <a:rPr lang="en-ID" sz="2500" dirty="0"/>
              <a:t>, </a:t>
            </a:r>
            <a:r>
              <a:rPr lang="en-ID" sz="2500" dirty="0" err="1"/>
              <a:t>kedalaman</a:t>
            </a:r>
            <a:r>
              <a:rPr lang="en-ID" sz="2500" dirty="0"/>
              <a:t>, </a:t>
            </a:r>
            <a:r>
              <a:rPr lang="en-ID" sz="2500" dirty="0" err="1"/>
              <a:t>kerumitan</a:t>
            </a:r>
            <a:r>
              <a:rPr lang="en-ID" sz="2500" dirty="0"/>
              <a:t>, dan </a:t>
            </a:r>
            <a:r>
              <a:rPr lang="en-ID" sz="2500" dirty="0" err="1"/>
              <a:t>kesesuaian</a:t>
            </a:r>
            <a:r>
              <a:rPr lang="en-ID" sz="2500" dirty="0"/>
              <a:t> </a:t>
            </a:r>
            <a:r>
              <a:rPr lang="en-ID" sz="2500" dirty="0" err="1"/>
              <a:t>dengan</a:t>
            </a:r>
            <a:r>
              <a:rPr lang="en-ID" sz="2500" dirty="0"/>
              <a:t> </a:t>
            </a:r>
            <a:r>
              <a:rPr lang="en-ID" sz="2500" dirty="0" err="1"/>
              <a:t>kemampuan</a:t>
            </a:r>
            <a:r>
              <a:rPr lang="en-ID" sz="2500" dirty="0"/>
              <a:t> </a:t>
            </a:r>
            <a:r>
              <a:rPr lang="en-ID" sz="2500" dirty="0" err="1"/>
              <a:t>peneliti</a:t>
            </a:r>
            <a:r>
              <a:rPr lang="en-ID" sz="2500" dirty="0"/>
              <a:t>.</a:t>
            </a:r>
          </a:p>
          <a:p>
            <a:pPr marL="514350" indent="-514350">
              <a:buAutoNum type="arabicPeriod"/>
            </a:pPr>
            <a:r>
              <a:rPr lang="en-ID" sz="2500" dirty="0" err="1"/>
              <a:t>Memastikan</a:t>
            </a:r>
            <a:r>
              <a:rPr lang="en-ID" sz="2500" dirty="0"/>
              <a:t> </a:t>
            </a:r>
            <a:r>
              <a:rPr lang="en-ID" sz="2500" dirty="0" err="1"/>
              <a:t>memiliki</a:t>
            </a:r>
            <a:r>
              <a:rPr lang="en-ID" sz="2500" dirty="0"/>
              <a:t> </a:t>
            </a:r>
            <a:r>
              <a:rPr lang="en-ID" sz="2500" dirty="0" err="1"/>
              <a:t>teori</a:t>
            </a:r>
            <a:r>
              <a:rPr lang="en-ID" sz="2500" dirty="0"/>
              <a:t> yang </a:t>
            </a:r>
            <a:r>
              <a:rPr lang="en-ID" sz="2500" dirty="0" err="1"/>
              <a:t>jelas</a:t>
            </a:r>
            <a:r>
              <a:rPr lang="en-ID" sz="2500" dirty="0"/>
              <a:t> dan </a:t>
            </a:r>
            <a:r>
              <a:rPr lang="en-ID" sz="2500" dirty="0" err="1"/>
              <a:t>standar</a:t>
            </a:r>
            <a:r>
              <a:rPr lang="en-ID" sz="2500" dirty="0"/>
              <a:t>, </a:t>
            </a:r>
            <a:r>
              <a:rPr lang="en-ID" sz="2500" dirty="0" err="1"/>
              <a:t>metode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pendekatan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melakukan</a:t>
            </a:r>
            <a:r>
              <a:rPr lang="en-ID" sz="2500" dirty="0"/>
              <a:t> </a:t>
            </a:r>
            <a:r>
              <a:rPr lang="en-ID" sz="2500" dirty="0" err="1"/>
              <a:t>penelitian</a:t>
            </a:r>
            <a:r>
              <a:rPr lang="en-ID" sz="2500" dirty="0"/>
              <a:t>.</a:t>
            </a:r>
          </a:p>
          <a:p>
            <a:r>
              <a:rPr lang="en-ID" sz="25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2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E384-43F8-4E90-B05A-BE5F9F59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Kegiatan</a:t>
            </a:r>
            <a:r>
              <a:rPr lang="en-ID" dirty="0"/>
              <a:t> pada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F90ED-F5D8-4E78-A730-7E583E0F1281}"/>
              </a:ext>
            </a:extLst>
          </p:cNvPr>
          <p:cNvSpPr txBox="1"/>
          <p:nvPr/>
        </p:nvSpPr>
        <p:spPr>
          <a:xfrm>
            <a:off x="304801" y="22098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ID" sz="3000" b="0" i="0" dirty="0" err="1">
                <a:effectLst/>
                <a:latin typeface="Roboto"/>
              </a:rPr>
              <a:t>Menemukan</a:t>
            </a:r>
            <a:r>
              <a:rPr lang="en-ID" sz="3000" b="0" i="0" dirty="0">
                <a:effectLst/>
                <a:latin typeface="Roboto"/>
              </a:rPr>
              <a:t> dan </a:t>
            </a:r>
            <a:r>
              <a:rPr lang="en-ID" sz="3000" b="0" i="0" dirty="0" err="1">
                <a:effectLst/>
                <a:latin typeface="Roboto"/>
              </a:rPr>
              <a:t>masalah</a:t>
            </a:r>
            <a:r>
              <a:rPr lang="en-ID" sz="3000" b="0" i="0" dirty="0">
                <a:effectLst/>
                <a:latin typeface="Roboto"/>
              </a:rPr>
              <a:t> yang </a:t>
            </a:r>
            <a:r>
              <a:rPr lang="en-ID" sz="3000" b="0" i="0" dirty="0" err="1">
                <a:effectLst/>
                <a:latin typeface="Roboto"/>
              </a:rPr>
              <a:t>ada</a:t>
            </a:r>
            <a:r>
              <a:rPr lang="en-ID" sz="3000" b="0" i="0" dirty="0">
                <a:effectLst/>
                <a:latin typeface="Roboto"/>
              </a:rPr>
              <a:t> (</a:t>
            </a:r>
            <a:r>
              <a:rPr lang="en-ID" sz="3000" b="0" i="1" dirty="0">
                <a:effectLst/>
                <a:latin typeface="Roboto"/>
              </a:rPr>
              <a:t>Problem)</a:t>
            </a:r>
            <a:endParaRPr lang="en-ID" sz="3000" dirty="0">
              <a:latin typeface="Roboto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3000" b="0" i="0" dirty="0" err="1">
                <a:effectLst/>
                <a:latin typeface="Roboto"/>
              </a:rPr>
              <a:t>Mengidentifikasi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sumber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permasalahan</a:t>
            </a:r>
            <a:r>
              <a:rPr lang="en-ID" sz="3000" b="0" i="0" dirty="0">
                <a:effectLst/>
                <a:latin typeface="Roboto"/>
              </a:rPr>
              <a:t> (</a:t>
            </a:r>
            <a:r>
              <a:rPr lang="en-ID" sz="3000" b="0" i="1" dirty="0">
                <a:effectLst/>
                <a:latin typeface="Roboto"/>
              </a:rPr>
              <a:t>Root cause</a:t>
            </a:r>
            <a:r>
              <a:rPr lang="en-ID" sz="3000" b="0" i="0" dirty="0">
                <a:effectLst/>
                <a:latin typeface="Roboto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D" sz="3000" b="0" i="0" dirty="0" err="1">
                <a:effectLst/>
                <a:latin typeface="Roboto"/>
              </a:rPr>
              <a:t>Menciptakan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kalimat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isu</a:t>
            </a:r>
            <a:r>
              <a:rPr lang="en-ID" sz="3000" b="0" i="0" dirty="0">
                <a:effectLst/>
                <a:latin typeface="Roboto"/>
              </a:rPr>
              <a:t>/</a:t>
            </a:r>
            <a:r>
              <a:rPr lang="en-ID" sz="3000" b="0" i="0" dirty="0" err="1">
                <a:effectLst/>
                <a:latin typeface="Roboto"/>
              </a:rPr>
              <a:t>kalimat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permasalahan</a:t>
            </a:r>
            <a:r>
              <a:rPr lang="en-ID" sz="3000" b="0" i="0" dirty="0">
                <a:effectLst/>
                <a:latin typeface="Roboto"/>
              </a:rPr>
              <a:t> (</a:t>
            </a:r>
            <a:r>
              <a:rPr lang="en-ID" sz="3000" b="0" i="1" dirty="0">
                <a:effectLst/>
                <a:latin typeface="Roboto"/>
              </a:rPr>
              <a:t>Problem Statement</a:t>
            </a:r>
            <a:r>
              <a:rPr lang="en-ID" sz="3000" b="0" i="0" dirty="0">
                <a:effectLst/>
                <a:latin typeface="Roboto"/>
              </a:rPr>
              <a:t>) yang </a:t>
            </a:r>
            <a:r>
              <a:rPr lang="en-ID" sz="3000" b="0" i="0" dirty="0" err="1">
                <a:effectLst/>
                <a:latin typeface="Roboto"/>
              </a:rPr>
              <a:t>menjelaskan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permasalahan</a:t>
            </a:r>
            <a:r>
              <a:rPr lang="en-ID" sz="3000" b="0" i="0" dirty="0">
                <a:effectLst/>
                <a:latin typeface="Roboto"/>
              </a:rPr>
              <a:t> yang </a:t>
            </a:r>
            <a:r>
              <a:rPr lang="en-ID" sz="3000" b="0" i="0" dirty="0" err="1">
                <a:effectLst/>
                <a:latin typeface="Roboto"/>
              </a:rPr>
              <a:t>sudah</a:t>
            </a:r>
            <a:r>
              <a:rPr lang="en-ID" sz="3000" b="0" i="0" dirty="0">
                <a:effectLst/>
                <a:latin typeface="Roboto"/>
              </a:rPr>
              <a:t> </a:t>
            </a:r>
            <a:r>
              <a:rPr lang="en-ID" sz="3000" b="0" i="0" dirty="0" err="1">
                <a:effectLst/>
                <a:latin typeface="Roboto"/>
              </a:rPr>
              <a:t>diidentifikasi</a:t>
            </a:r>
            <a:r>
              <a:rPr lang="en-ID" sz="3000" b="0" i="0" dirty="0">
                <a:effectLst/>
                <a:latin typeface="Roboto"/>
              </a:rPr>
              <a:t>.</a:t>
            </a:r>
          </a:p>
          <a:p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487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DD771BD-B397-461D-A9D1-1673C1FBF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err="1"/>
              <a:t>Permasalahan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A1C9C74-8A46-4763-B7A6-1055A28AA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Mengevaluasi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kelemahan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kekurangan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i="1" dirty="0"/>
              <a:t>current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/>
              <a:t>Sejauh</a:t>
            </a:r>
            <a:r>
              <a:rPr lang="en-US" altLang="en-US" sz="2800" dirty="0"/>
              <a:t> mana </a:t>
            </a:r>
            <a:r>
              <a:rPr lang="en-US" altLang="en-US" sz="2800" dirty="0" err="1"/>
              <a:t>hasil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evaluasi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tersebut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membawa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celah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riset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misalnya</a:t>
            </a:r>
            <a:r>
              <a:rPr lang="en-US" altLang="en-US" sz="28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Modifikasi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methodologi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Modifikasi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Modifikasi</a:t>
            </a:r>
            <a:r>
              <a:rPr lang="en-US" altLang="en-US" sz="2400" dirty="0"/>
              <a:t> preprocessing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Modifikasi</a:t>
            </a:r>
            <a:r>
              <a:rPr lang="en-US" altLang="en-US" sz="2400" dirty="0"/>
              <a:t> methods/model 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/>
              <a:t>dll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AE9C-3A30-4F17-A2DE-459FA5E9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10" y="1219200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PERUMUSAN MASALAH PENELITIAN</a:t>
            </a:r>
            <a:br>
              <a:rPr lang="en-US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3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3CEA6-2844-4113-97C7-575129463460}"/>
              </a:ext>
            </a:extLst>
          </p:cNvPr>
          <p:cNvSpPr txBox="1"/>
          <p:nvPr/>
        </p:nvSpPr>
        <p:spPr>
          <a:xfrm>
            <a:off x="609600" y="20574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Wingdings" panose="05000000000000000000" pitchFamily="2" charset="2"/>
              <a:buChar char="q"/>
            </a:pPr>
            <a:r>
              <a:rPr lang="en-ID" sz="2500" dirty="0" err="1"/>
              <a:t>Perumusan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merupakan</a:t>
            </a:r>
            <a:r>
              <a:rPr lang="en-ID" sz="2500" dirty="0"/>
              <a:t> </a:t>
            </a:r>
            <a:r>
              <a:rPr lang="en-ID" sz="2500" dirty="0" err="1"/>
              <a:t>titik</a:t>
            </a:r>
            <a:r>
              <a:rPr lang="en-ID" sz="2500" dirty="0"/>
              <a:t> </a:t>
            </a:r>
            <a:r>
              <a:rPr lang="en-ID" sz="2500" dirty="0" err="1"/>
              <a:t>tolak</a:t>
            </a:r>
            <a:r>
              <a:rPr lang="en-ID" sz="2500" dirty="0"/>
              <a:t> </a:t>
            </a:r>
            <a:r>
              <a:rPr lang="en-ID" sz="2500" dirty="0" err="1"/>
              <a:t>bagi</a:t>
            </a:r>
            <a:r>
              <a:rPr lang="en-ID" sz="2500" dirty="0"/>
              <a:t> </a:t>
            </a:r>
            <a:r>
              <a:rPr lang="en-ID" sz="2500" dirty="0" err="1"/>
              <a:t>perumusan</a:t>
            </a:r>
            <a:r>
              <a:rPr lang="en-ID" sz="2500" dirty="0"/>
              <a:t> </a:t>
            </a:r>
            <a:r>
              <a:rPr lang="en-ID" sz="2500" dirty="0" err="1"/>
              <a:t>hipotesis</a:t>
            </a:r>
            <a:r>
              <a:rPr lang="en-ID" sz="2500" dirty="0"/>
              <a:t> </a:t>
            </a:r>
            <a:r>
              <a:rPr lang="en-ID" sz="2500" dirty="0" err="1"/>
              <a:t>nantinya</a:t>
            </a:r>
            <a:r>
              <a:rPr lang="en-ID" sz="2500" dirty="0"/>
              <a:t>, dan </a:t>
            </a:r>
            <a:r>
              <a:rPr lang="en-ID" sz="2500" dirty="0" err="1"/>
              <a:t>dari</a:t>
            </a:r>
            <a:r>
              <a:rPr lang="en-ID" sz="2500" dirty="0"/>
              <a:t> </a:t>
            </a:r>
            <a:r>
              <a:rPr lang="en-ID" sz="2500" dirty="0" err="1"/>
              <a:t>rumusan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ini</a:t>
            </a:r>
            <a:r>
              <a:rPr lang="en-ID" sz="2500" dirty="0"/>
              <a:t> </a:t>
            </a:r>
            <a:r>
              <a:rPr lang="en-ID" sz="2500" dirty="0" err="1"/>
              <a:t>dapat</a:t>
            </a:r>
            <a:r>
              <a:rPr lang="en-ID" sz="2500" dirty="0"/>
              <a:t> </a:t>
            </a:r>
            <a:r>
              <a:rPr lang="en-ID" sz="2500" dirty="0" err="1"/>
              <a:t>ditentukan</a:t>
            </a:r>
            <a:r>
              <a:rPr lang="en-ID" sz="2500" dirty="0"/>
              <a:t> </a:t>
            </a:r>
            <a:r>
              <a:rPr lang="en-ID" sz="2500" dirty="0" err="1"/>
              <a:t>topik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judul</a:t>
            </a:r>
            <a:r>
              <a:rPr lang="en-ID" sz="2500" dirty="0"/>
              <a:t> </a:t>
            </a:r>
            <a:r>
              <a:rPr lang="en-ID" sz="2500" dirty="0" err="1"/>
              <a:t>penelitian</a:t>
            </a:r>
            <a:r>
              <a:rPr lang="en-ID" sz="2500" dirty="0"/>
              <a:t>.</a:t>
            </a:r>
          </a:p>
          <a:p>
            <a:pPr marL="444500" indent="-444500">
              <a:buFont typeface="Wingdings" panose="05000000000000000000" pitchFamily="2" charset="2"/>
              <a:buChar char="q"/>
            </a:pPr>
            <a:r>
              <a:rPr lang="en-ID" sz="2500" dirty="0" err="1"/>
              <a:t>Moh</a:t>
            </a:r>
            <a:r>
              <a:rPr lang="en-ID" sz="2500" dirty="0"/>
              <a:t>. Nasir (1999:143) </a:t>
            </a:r>
            <a:r>
              <a:rPr lang="en-ID" sz="2500" dirty="0" err="1"/>
              <a:t>memberikan</a:t>
            </a:r>
            <a:r>
              <a:rPr lang="en-ID" sz="2500" dirty="0"/>
              <a:t> </a:t>
            </a:r>
            <a:r>
              <a:rPr lang="en-ID" sz="2500" dirty="0" err="1"/>
              <a:t>rambu-rambu</a:t>
            </a:r>
            <a:r>
              <a:rPr lang="en-ID" sz="2500" dirty="0"/>
              <a:t> </a:t>
            </a:r>
            <a:r>
              <a:rPr lang="en-ID" sz="2500" dirty="0" err="1"/>
              <a:t>perumusan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sebagai</a:t>
            </a:r>
            <a:r>
              <a:rPr lang="en-ID" sz="2500" dirty="0"/>
              <a:t> </a:t>
            </a:r>
            <a:r>
              <a:rPr lang="en-ID" sz="2500" dirty="0" err="1"/>
              <a:t>berikut</a:t>
            </a:r>
            <a:r>
              <a:rPr lang="en-ID" sz="2500" dirty="0"/>
              <a:t>:</a:t>
            </a:r>
          </a:p>
          <a:p>
            <a:pPr marL="723900" indent="-368300">
              <a:buFont typeface="Wingdings" panose="05000000000000000000" pitchFamily="2" charset="2"/>
              <a:buChar char="Ø"/>
            </a:pP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biasanya</a:t>
            </a:r>
            <a:r>
              <a:rPr lang="en-ID" sz="2500" dirty="0"/>
              <a:t> </a:t>
            </a:r>
            <a:r>
              <a:rPr lang="en-ID" sz="2500" dirty="0" err="1"/>
              <a:t>dirumuskan</a:t>
            </a:r>
            <a:r>
              <a:rPr lang="en-ID" sz="2500" dirty="0"/>
              <a:t> </a:t>
            </a:r>
            <a:r>
              <a:rPr lang="en-ID" sz="2500" dirty="0" err="1"/>
              <a:t>dalam</a:t>
            </a:r>
            <a:r>
              <a:rPr lang="en-ID" sz="2500" dirty="0"/>
              <a:t> </a:t>
            </a:r>
            <a:r>
              <a:rPr lang="en-ID" sz="2500" dirty="0" err="1"/>
              <a:t>bentuk</a:t>
            </a:r>
            <a:r>
              <a:rPr lang="en-ID" sz="2500" dirty="0"/>
              <a:t> </a:t>
            </a:r>
            <a:r>
              <a:rPr lang="en-ID" sz="2500" dirty="0" err="1"/>
              <a:t>pertanyaan</a:t>
            </a:r>
            <a:endParaRPr lang="en-ID" sz="2500" dirty="0"/>
          </a:p>
          <a:p>
            <a:pPr marL="723900" indent="-368300">
              <a:buFont typeface="Wingdings" panose="05000000000000000000" pitchFamily="2" charset="2"/>
              <a:buChar char="Ø"/>
            </a:pPr>
            <a:r>
              <a:rPr lang="en-ID" sz="2500" dirty="0" err="1"/>
              <a:t>Rumusan</a:t>
            </a:r>
            <a:r>
              <a:rPr lang="en-ID" sz="2500" dirty="0"/>
              <a:t> </a:t>
            </a:r>
            <a:r>
              <a:rPr lang="en-ID" sz="2500" dirty="0" err="1"/>
              <a:t>hendaknya</a:t>
            </a:r>
            <a:r>
              <a:rPr lang="en-ID" sz="2500" dirty="0"/>
              <a:t> </a:t>
            </a:r>
            <a:r>
              <a:rPr lang="en-ID" sz="2500" dirty="0" err="1"/>
              <a:t>jelas</a:t>
            </a:r>
            <a:r>
              <a:rPr lang="en-ID" sz="2500" dirty="0"/>
              <a:t> dan </a:t>
            </a:r>
            <a:r>
              <a:rPr lang="en-ID" sz="2500" dirty="0" err="1"/>
              <a:t>padat</a:t>
            </a:r>
            <a:endParaRPr lang="en-ID" sz="2500" dirty="0"/>
          </a:p>
          <a:p>
            <a:pPr marL="723900" indent="-368300">
              <a:buFont typeface="Wingdings" panose="05000000000000000000" pitchFamily="2" charset="2"/>
              <a:buChar char="Ø"/>
            </a:pPr>
            <a:r>
              <a:rPr lang="en-ID" sz="2500" dirty="0" err="1"/>
              <a:t>Rumusan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harus</a:t>
            </a:r>
            <a:r>
              <a:rPr lang="en-ID" sz="2500" dirty="0"/>
              <a:t> </a:t>
            </a:r>
            <a:r>
              <a:rPr lang="en-ID" sz="2500" dirty="0" err="1"/>
              <a:t>berisi</a:t>
            </a:r>
            <a:r>
              <a:rPr lang="en-ID" sz="2500" dirty="0"/>
              <a:t> </a:t>
            </a:r>
            <a:r>
              <a:rPr lang="en-ID" sz="2500" dirty="0" err="1"/>
              <a:t>implikasi</a:t>
            </a:r>
            <a:r>
              <a:rPr lang="en-ID" sz="2500" dirty="0"/>
              <a:t> </a:t>
            </a:r>
            <a:r>
              <a:rPr lang="en-ID" sz="2500" dirty="0" err="1"/>
              <a:t>adanya</a:t>
            </a:r>
            <a:endParaRPr lang="en-ID" sz="2500" dirty="0"/>
          </a:p>
          <a:p>
            <a:pPr marL="723900" indent="-368300">
              <a:buFont typeface="Wingdings" panose="05000000000000000000" pitchFamily="2" charset="2"/>
              <a:buChar char="Ø"/>
            </a:pPr>
            <a:r>
              <a:rPr lang="en-ID" sz="2500" dirty="0"/>
              <a:t>data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memecahkan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endParaRPr lang="en-ID" sz="2500" dirty="0"/>
          </a:p>
          <a:p>
            <a:pPr marL="723900" indent="-368300">
              <a:buFont typeface="Wingdings" panose="05000000000000000000" pitchFamily="2" charset="2"/>
              <a:buChar char="Ø"/>
            </a:pPr>
            <a:r>
              <a:rPr lang="en-ID" sz="2500" dirty="0" err="1"/>
              <a:t>Rumusan</a:t>
            </a:r>
            <a:r>
              <a:rPr lang="en-ID" sz="2500" dirty="0"/>
              <a:t> </a:t>
            </a: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harus</a:t>
            </a:r>
            <a:r>
              <a:rPr lang="en-ID" sz="2500" dirty="0"/>
              <a:t> </a:t>
            </a:r>
            <a:r>
              <a:rPr lang="en-ID" sz="2500" dirty="0" err="1"/>
              <a:t>merupakan</a:t>
            </a:r>
            <a:r>
              <a:rPr lang="en-ID" sz="2500" dirty="0"/>
              <a:t> </a:t>
            </a:r>
            <a:r>
              <a:rPr lang="en-ID" sz="2500" dirty="0" err="1"/>
              <a:t>dasar</a:t>
            </a:r>
            <a:r>
              <a:rPr lang="en-ID" sz="2500" dirty="0"/>
              <a:t> </a:t>
            </a:r>
            <a:r>
              <a:rPr lang="en-ID" sz="2500" dirty="0" err="1"/>
              <a:t>dalam</a:t>
            </a:r>
            <a:r>
              <a:rPr lang="en-ID" sz="2500" dirty="0"/>
              <a:t> </a:t>
            </a:r>
            <a:r>
              <a:rPr lang="en-ID" sz="2500" dirty="0" err="1"/>
              <a:t>perumusan</a:t>
            </a:r>
            <a:r>
              <a:rPr lang="en-ID" sz="2500" dirty="0"/>
              <a:t> </a:t>
            </a:r>
            <a:r>
              <a:rPr lang="en-ID" sz="2500" dirty="0" err="1"/>
              <a:t>hipotesis</a:t>
            </a:r>
            <a:endParaRPr lang="en-ID" sz="2500" dirty="0"/>
          </a:p>
          <a:p>
            <a:pPr marL="723900" indent="-368300">
              <a:buFont typeface="Wingdings" panose="05000000000000000000" pitchFamily="2" charset="2"/>
              <a:buChar char="Ø"/>
            </a:pPr>
            <a:r>
              <a:rPr lang="en-ID" sz="2500" dirty="0" err="1"/>
              <a:t>Masalah</a:t>
            </a:r>
            <a:r>
              <a:rPr lang="en-ID" sz="2500" dirty="0"/>
              <a:t> </a:t>
            </a:r>
            <a:r>
              <a:rPr lang="en-ID" sz="2500" dirty="0" err="1"/>
              <a:t>harus</a:t>
            </a:r>
            <a:r>
              <a:rPr lang="en-ID" sz="2500" dirty="0"/>
              <a:t> </a:t>
            </a:r>
            <a:r>
              <a:rPr lang="en-ID" sz="2500" dirty="0" err="1"/>
              <a:t>menjadi</a:t>
            </a:r>
            <a:r>
              <a:rPr lang="en-ID" sz="2500" dirty="0"/>
              <a:t> </a:t>
            </a:r>
            <a:r>
              <a:rPr lang="en-ID" sz="2500" dirty="0" err="1"/>
              <a:t>dasar</a:t>
            </a:r>
            <a:r>
              <a:rPr lang="en-ID" sz="2500" dirty="0"/>
              <a:t> </a:t>
            </a:r>
            <a:r>
              <a:rPr lang="en-ID" sz="2500" dirty="0" err="1"/>
              <a:t>perumusan</a:t>
            </a:r>
            <a:r>
              <a:rPr lang="en-ID" sz="2500" dirty="0"/>
              <a:t> </a:t>
            </a:r>
            <a:r>
              <a:rPr lang="en-ID" sz="2500" dirty="0" err="1"/>
              <a:t>judul</a:t>
            </a:r>
            <a:r>
              <a:rPr lang="en-ID" sz="2500" dirty="0"/>
              <a:t> </a:t>
            </a:r>
            <a:r>
              <a:rPr lang="en-ID" sz="2500" dirty="0" err="1"/>
              <a:t>penelitian</a:t>
            </a:r>
            <a:endParaRPr lang="en-ID" sz="2500" dirty="0"/>
          </a:p>
        </p:txBody>
      </p:sp>
    </p:spTree>
    <p:extLst>
      <p:ext uri="{BB962C8B-B14F-4D97-AF65-F5344CB8AC3E}">
        <p14:creationId xmlns:p14="http://schemas.microsoft.com/office/powerpoint/2010/main" val="35068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47700" y="1120775"/>
            <a:ext cx="7848600" cy="46164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PERUMUSAN MASALAH PENELITIAN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Merumuskan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mendeskripsikan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Perumusan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penyederhanaan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rumit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diukur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Perumusan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merumuskan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kaitan-kaitan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id-ID" altLang="en-US"/>
              <a:t>Perumusan Masalah</a:t>
            </a:r>
          </a:p>
        </p:txBody>
      </p:sp>
      <p:sp>
        <p:nvSpPr>
          <p:cNvPr id="41987" name="Content Placeholder 8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/>
          <a:lstStyle/>
          <a:p>
            <a:r>
              <a:rPr lang="id-ID" altLang="en-US" sz="2400" dirty="0"/>
              <a:t>Ada beberapa cara untuk merumuskan masalah:</a:t>
            </a:r>
          </a:p>
          <a:p>
            <a:pPr marL="857250" lvl="1" indent="-457200">
              <a:buSzPct val="100000"/>
              <a:buFontTx/>
              <a:buAutoNum type="arabicPeriod"/>
            </a:pPr>
            <a:r>
              <a:rPr lang="id-ID" altLang="en-US" dirty="0"/>
              <a:t>Dirumuskan dalam bentuk pertanyaan (</a:t>
            </a:r>
            <a:r>
              <a:rPr lang="id-ID" altLang="en-US" i="1" dirty="0"/>
              <a:t>research question) </a:t>
            </a:r>
            <a:r>
              <a:rPr lang="id-ID" altLang="en-US" dirty="0"/>
              <a:t>yang berfokus pada dependent variable atau pada apa yang akan diteliti</a:t>
            </a:r>
            <a:r>
              <a:rPr lang="id-ID" altLang="en-US" i="1" dirty="0"/>
              <a:t>.</a:t>
            </a:r>
          </a:p>
          <a:p>
            <a:pPr marL="857250" lvl="1" indent="-457200">
              <a:buSzPct val="100000"/>
              <a:buFontTx/>
              <a:buAutoNum type="arabicPeriod"/>
            </a:pPr>
            <a:r>
              <a:rPr lang="id-ID" altLang="en-US" dirty="0"/>
              <a:t>Rumusan hendaknya jelas dan padat</a:t>
            </a:r>
          </a:p>
          <a:p>
            <a:pPr marL="857250" lvl="1" indent="-457200">
              <a:buSzPct val="100000"/>
              <a:buFontTx/>
              <a:buAutoNum type="arabicPeriod"/>
            </a:pPr>
            <a:r>
              <a:rPr lang="id-ID" altLang="en-US" dirty="0"/>
              <a:t>Rumusan masalah harus berisi implikasi adanya data untuk memecahkan masalah</a:t>
            </a:r>
          </a:p>
          <a:p>
            <a:pPr marL="857250" lvl="1" indent="-457200">
              <a:buSzPct val="100000"/>
              <a:buFontTx/>
              <a:buAutoNum type="arabicPeriod"/>
            </a:pPr>
            <a:r>
              <a:rPr lang="pt-BR" altLang="en-US" dirty="0"/>
              <a:t>Rumusan masalah dasar dalam membuat hipotesis</a:t>
            </a:r>
          </a:p>
          <a:p>
            <a:pPr marL="857250" lvl="1" indent="-457200">
              <a:buSzPct val="100000"/>
              <a:buFontTx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perlakuan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diteliti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Tx/>
              <a:buAutoNum type="arabicPeriod"/>
            </a:pPr>
            <a:endParaRPr lang="id-ID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476250"/>
          </a:xfrm>
        </p:spPr>
        <p:txBody>
          <a:bodyPr/>
          <a:lstStyle/>
          <a:p>
            <a:r>
              <a:rPr lang="en-US" altLang="en-US" sz="3200" b="1"/>
              <a:t>Bagaimana Menganalisis Perumusan Masalah?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Apakah rumusan masalah tersebut telah menghubungkan dua atau lebih variable? </a:t>
            </a:r>
          </a:p>
          <a:p>
            <a:r>
              <a:rPr lang="en-US" altLang="en-US"/>
              <a:t>Jika ya, apakah dirumuskan secara proporsional ataukah dalam bentuk diskusi atau gabung keduanya?</a:t>
            </a:r>
          </a:p>
          <a:p>
            <a:r>
              <a:rPr lang="en-US" altLang="en-US"/>
              <a:t>Apakah rumusan masalah dipisahkan dari tujuan penelitian?</a:t>
            </a:r>
          </a:p>
          <a:p>
            <a:r>
              <a:rPr lang="en-US" altLang="en-US"/>
              <a:t>Jika ya, apakah hanya terdapat rumusan masalah atau dicampur adukkan dengan metode penelitian?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algn="ctr" eaLnBrk="1" hangingPunct="1"/>
            <a:r>
              <a:rPr lang="en-US" altLang="en-US" sz="2900" b="1"/>
              <a:t>Teknik Merumuskan masalah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457200" indent="-457200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900" dirty="0" err="1"/>
              <a:t>Tentukan</a:t>
            </a:r>
            <a:r>
              <a:rPr lang="en-US" sz="2900" dirty="0"/>
              <a:t> </a:t>
            </a:r>
            <a:r>
              <a:rPr lang="en-US" sz="2900" dirty="0" err="1"/>
              <a:t>fokus</a:t>
            </a:r>
            <a:r>
              <a:rPr lang="en-US" sz="2900" dirty="0"/>
              <a:t>/</a:t>
            </a:r>
            <a:r>
              <a:rPr lang="en-US" sz="2900" dirty="0" err="1"/>
              <a:t>objek</a:t>
            </a:r>
            <a:r>
              <a:rPr lang="en-US" sz="2900" dirty="0"/>
              <a:t> </a:t>
            </a:r>
            <a:r>
              <a:rPr lang="en-US" sz="2900" dirty="0" err="1"/>
              <a:t>penelitian</a:t>
            </a:r>
            <a:r>
              <a:rPr lang="en-US" sz="2900" dirty="0"/>
              <a:t>.</a:t>
            </a:r>
          </a:p>
          <a:p>
            <a:pPr marL="457200" indent="-457200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900" dirty="0" err="1"/>
              <a:t>Mengetahui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jelas</a:t>
            </a:r>
            <a:r>
              <a:rPr lang="en-US" sz="2900" dirty="0"/>
              <a:t> </a:t>
            </a:r>
            <a:r>
              <a:rPr lang="en-US" sz="2900" dirty="0" err="1"/>
              <a:t>jenis</a:t>
            </a:r>
            <a:r>
              <a:rPr lang="en-US" sz="2900" dirty="0"/>
              <a:t> variable.</a:t>
            </a:r>
          </a:p>
          <a:p>
            <a:pPr marL="457200" indent="-457200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900" dirty="0" err="1"/>
              <a:t>Menganalisis</a:t>
            </a:r>
            <a:r>
              <a:rPr lang="en-US" sz="2900" dirty="0"/>
              <a:t> </a:t>
            </a:r>
            <a:r>
              <a:rPr lang="en-US" sz="2900" dirty="0" err="1"/>
              <a:t>hubungan</a:t>
            </a:r>
            <a:r>
              <a:rPr lang="en-US" sz="2900" dirty="0"/>
              <a:t> </a:t>
            </a:r>
            <a:r>
              <a:rPr lang="en-US" sz="2900" dirty="0" err="1"/>
              <a:t>yg</a:t>
            </a:r>
            <a:r>
              <a:rPr lang="en-US" sz="2900" dirty="0"/>
              <a:t> </a:t>
            </a:r>
            <a:r>
              <a:rPr lang="en-US" sz="2900" dirty="0" err="1"/>
              <a:t>mungkin</a:t>
            </a:r>
            <a:r>
              <a:rPr lang="en-US" sz="2900" dirty="0"/>
              <a:t> </a:t>
            </a:r>
            <a:r>
              <a:rPr lang="en-US" sz="2900" dirty="0" err="1"/>
              <a:t>terjadi</a:t>
            </a:r>
            <a:r>
              <a:rPr lang="en-US" sz="2900" dirty="0"/>
              <a:t> </a:t>
            </a:r>
            <a:r>
              <a:rPr lang="en-US" sz="2900" dirty="0" err="1"/>
              <a:t>antar</a:t>
            </a:r>
            <a:r>
              <a:rPr lang="en-US" sz="2900" dirty="0"/>
              <a:t> </a:t>
            </a:r>
            <a:r>
              <a:rPr lang="en-US" sz="2900" dirty="0" err="1"/>
              <a:t>variabel</a:t>
            </a:r>
            <a:r>
              <a:rPr lang="en-US" sz="2900" dirty="0"/>
              <a:t> yang </a:t>
            </a:r>
            <a:r>
              <a:rPr lang="en-US" sz="2900" dirty="0" err="1"/>
              <a:t>terdapat</a:t>
            </a:r>
            <a:r>
              <a:rPr lang="en-US" sz="2900" dirty="0"/>
              <a:t> di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permasalahan</a:t>
            </a:r>
            <a:r>
              <a:rPr lang="en-US" sz="2900" dirty="0"/>
              <a:t>.</a:t>
            </a:r>
          </a:p>
          <a:p>
            <a:pPr marL="457200" indent="-457200"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900" dirty="0" err="1"/>
              <a:t>Buat</a:t>
            </a:r>
            <a:r>
              <a:rPr lang="en-US" sz="2900" dirty="0"/>
              <a:t> diagram </a:t>
            </a:r>
            <a:r>
              <a:rPr lang="en-US" sz="2900" dirty="0" err="1"/>
              <a:t>yg</a:t>
            </a:r>
            <a:r>
              <a:rPr lang="en-US" sz="2900" dirty="0"/>
              <a:t> </a:t>
            </a:r>
            <a:r>
              <a:rPr lang="en-US" sz="2900" dirty="0" err="1"/>
              <a:t>menunjukkan</a:t>
            </a:r>
            <a:r>
              <a:rPr lang="en-US" sz="2900" dirty="0"/>
              <a:t> variable </a:t>
            </a:r>
            <a:r>
              <a:rPr lang="en-US" sz="2900" dirty="0" err="1"/>
              <a:t>independen</a:t>
            </a:r>
            <a:r>
              <a:rPr lang="en-US" sz="2900" dirty="0"/>
              <a:t>, </a:t>
            </a:r>
            <a:r>
              <a:rPr lang="en-US" sz="2900" dirty="0" err="1"/>
              <a:t>variabel</a:t>
            </a:r>
            <a:r>
              <a:rPr lang="en-US" sz="2900" dirty="0"/>
              <a:t> </a:t>
            </a:r>
            <a:r>
              <a:rPr lang="en-US" sz="2900" dirty="0" err="1"/>
              <a:t>dependen</a:t>
            </a:r>
            <a:r>
              <a:rPr lang="en-US" sz="2900" dirty="0"/>
              <a:t>, variable </a:t>
            </a:r>
            <a:r>
              <a:rPr lang="en-US" sz="2900" dirty="0" err="1"/>
              <a:t>penyerta</a:t>
            </a:r>
            <a:r>
              <a:rPr lang="en-US" sz="2900" dirty="0"/>
              <a:t>, </a:t>
            </a:r>
            <a:r>
              <a:rPr lang="en-US" sz="2900" dirty="0" err="1"/>
              <a:t>dan</a:t>
            </a:r>
            <a:r>
              <a:rPr lang="en-US" sz="2900" dirty="0"/>
              <a:t> variable </a:t>
            </a:r>
            <a:r>
              <a:rPr lang="en-US" sz="2900" dirty="0" err="1"/>
              <a:t>pengecoh</a:t>
            </a:r>
            <a:r>
              <a:rPr lang="en-US" sz="2900" dirty="0"/>
              <a:t> (</a:t>
            </a:r>
            <a:r>
              <a:rPr lang="en-US" sz="2900" dirty="0" err="1"/>
              <a:t>jika</a:t>
            </a:r>
            <a:r>
              <a:rPr lang="en-US" sz="2900" dirty="0"/>
              <a:t> </a:t>
            </a:r>
            <a:r>
              <a:rPr lang="en-US" sz="2900" dirty="0" err="1"/>
              <a:t>ada</a:t>
            </a:r>
            <a:r>
              <a:rPr lang="en-US" sz="2900" dirty="0"/>
              <a:t>).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B3C1261-B850-437C-B122-D50B9B542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Cara </a:t>
            </a:r>
            <a:r>
              <a:rPr lang="en-US" altLang="en-US" dirty="0" err="1"/>
              <a:t>merumuskan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endParaRPr lang="en-US" alt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CEE9EF-487D-4934-AC36-621D23350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573086"/>
              </p:ext>
            </p:extLst>
          </p:nvPr>
        </p:nvGraphicFramePr>
        <p:xfrm>
          <a:off x="457200" y="16764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F971-1653-476E-A439-B3D78FF5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8707"/>
            <a:ext cx="4267200" cy="1143000"/>
          </a:xfrm>
        </p:spPr>
        <p:txBody>
          <a:bodyPr/>
          <a:lstStyle/>
          <a:p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adalah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C6DAD-1392-4FB5-9DA9-89E4385CF15A}"/>
              </a:ext>
            </a:extLst>
          </p:cNvPr>
          <p:cNvSpPr txBox="1"/>
          <p:nvPr/>
        </p:nvSpPr>
        <p:spPr>
          <a:xfrm>
            <a:off x="419100" y="1752600"/>
            <a:ext cx="83058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tercapainya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kesenjangan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Sollen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das Sein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seharusnya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dan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49263" indent="-449263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D" sz="3000" dirty="0" err="1"/>
              <a:t>Masalah</a:t>
            </a:r>
            <a:r>
              <a:rPr lang="en-ID" sz="3000" dirty="0"/>
              <a:t> </a:t>
            </a:r>
            <a:r>
              <a:rPr lang="en-ID" sz="3000" dirty="0" err="1"/>
              <a:t>penelitian</a:t>
            </a:r>
            <a:r>
              <a:rPr lang="en-ID" sz="3000" dirty="0"/>
              <a:t> </a:t>
            </a:r>
            <a:r>
              <a:rPr lang="en-ID" sz="3000" dirty="0" err="1"/>
              <a:t>adalah</a:t>
            </a:r>
            <a:r>
              <a:rPr lang="en-ID" sz="3000" dirty="0"/>
              <a:t> </a:t>
            </a:r>
            <a:r>
              <a:rPr lang="en-ID" sz="3000" dirty="0" err="1"/>
              <a:t>pertanyaan</a:t>
            </a:r>
            <a:r>
              <a:rPr lang="en-ID" sz="3000" dirty="0"/>
              <a:t> yang </a:t>
            </a:r>
            <a:r>
              <a:rPr lang="en-ID" sz="3000" dirty="0" err="1"/>
              <a:t>ingin</a:t>
            </a:r>
            <a:r>
              <a:rPr lang="en-ID" sz="3000" dirty="0"/>
              <a:t> </a:t>
            </a:r>
            <a:r>
              <a:rPr lang="en-ID" sz="3000" dirty="0" err="1"/>
              <a:t>dijawab</a:t>
            </a:r>
            <a:r>
              <a:rPr lang="en-ID" sz="3000" dirty="0"/>
              <a:t> oleh </a:t>
            </a:r>
            <a:r>
              <a:rPr lang="en-ID" sz="3000" dirty="0" err="1"/>
              <a:t>peneliti</a:t>
            </a:r>
            <a:r>
              <a:rPr lang="en-ID" sz="3000" dirty="0"/>
              <a:t>. </a:t>
            </a:r>
            <a:r>
              <a:rPr lang="en-ID" sz="3000" dirty="0" err="1"/>
              <a:t>Tetapi</a:t>
            </a:r>
            <a:r>
              <a:rPr lang="en-ID" sz="3000" dirty="0"/>
              <a:t> </a:t>
            </a:r>
            <a:r>
              <a:rPr lang="en-ID" sz="3000" dirty="0" err="1"/>
              <a:t>masalah</a:t>
            </a:r>
            <a:r>
              <a:rPr lang="en-ID" sz="3000" dirty="0"/>
              <a:t> </a:t>
            </a:r>
            <a:r>
              <a:rPr lang="en-ID" sz="3000" dirty="0" err="1"/>
              <a:t>bukan</a:t>
            </a:r>
            <a:r>
              <a:rPr lang="en-ID" sz="3000" dirty="0"/>
              <a:t> </a:t>
            </a:r>
            <a:r>
              <a:rPr lang="en-ID" sz="3000" dirty="0" err="1"/>
              <a:t>pertanyaan</a:t>
            </a:r>
            <a:r>
              <a:rPr lang="en-ID" sz="3000" dirty="0"/>
              <a:t> dan </a:t>
            </a:r>
            <a:r>
              <a:rPr lang="en-ID" sz="3000" dirty="0" err="1"/>
              <a:t>berbeda</a:t>
            </a:r>
            <a:r>
              <a:rPr lang="en-ID" sz="3000" dirty="0"/>
              <a:t> </a:t>
            </a:r>
            <a:r>
              <a:rPr lang="en-ID" sz="3000" dirty="0" err="1"/>
              <a:t>dengan</a:t>
            </a:r>
            <a:r>
              <a:rPr lang="en-ID" sz="3000" dirty="0"/>
              <a:t> </a:t>
            </a:r>
            <a:r>
              <a:rPr lang="en-ID" sz="3000" dirty="0" err="1"/>
              <a:t>tujuan</a:t>
            </a:r>
            <a:r>
              <a:rPr lang="en-ID" sz="3000" dirty="0"/>
              <a:t>.</a:t>
            </a:r>
          </a:p>
          <a:p>
            <a:endParaRPr lang="en-US" altLang="en-US" sz="3000" dirty="0"/>
          </a:p>
          <a:p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28565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848600" cy="643253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PERUMUSAN MASALAH DALAM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KUALITATIF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tentatif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disempurnakan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perumusan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dasarnya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grounded theory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manageable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17F55D-6266-4A4B-98A4-C3BC7A4BAB05}"/>
              </a:ext>
            </a:extLst>
          </p:cNvPr>
          <p:cNvSpPr txBox="1"/>
          <p:nvPr/>
        </p:nvSpPr>
        <p:spPr>
          <a:xfrm>
            <a:off x="685800" y="2057400"/>
            <a:ext cx="8305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2500" b="1" dirty="0" err="1"/>
              <a:t>Problema</a:t>
            </a:r>
            <a:r>
              <a:rPr lang="en-ID" sz="2500" b="1" dirty="0"/>
              <a:t> </a:t>
            </a:r>
            <a:r>
              <a:rPr lang="en-ID" sz="2500" b="1" dirty="0" err="1"/>
              <a:t>deskriptif</a:t>
            </a:r>
            <a:r>
              <a:rPr lang="en-ID" sz="2500" dirty="0"/>
              <a:t>, </a:t>
            </a:r>
            <a:r>
              <a:rPr lang="en-ID" sz="2500" dirty="0" err="1"/>
              <a:t>yaitu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mengetahui</a:t>
            </a:r>
            <a:r>
              <a:rPr lang="en-ID" sz="2500" dirty="0"/>
              <a:t> status dan </a:t>
            </a:r>
            <a:r>
              <a:rPr lang="en-ID" sz="2500" dirty="0" err="1"/>
              <a:t>mendeskripsikan</a:t>
            </a:r>
            <a:r>
              <a:rPr lang="en-ID" sz="2500" dirty="0"/>
              <a:t> </a:t>
            </a:r>
            <a:r>
              <a:rPr lang="en-ID" sz="2500" dirty="0" err="1"/>
              <a:t>fenomena</a:t>
            </a:r>
            <a:r>
              <a:rPr lang="en-ID" sz="2500" dirty="0"/>
              <a:t> </a:t>
            </a:r>
            <a:r>
              <a:rPr lang="en-ID" sz="2500" dirty="0" err="1"/>
              <a:t>sehingga</a:t>
            </a:r>
            <a:r>
              <a:rPr lang="en-ID" sz="2500" dirty="0"/>
              <a:t> </a:t>
            </a:r>
            <a:r>
              <a:rPr lang="en-ID" sz="2500" dirty="0" err="1"/>
              <a:t>lahirlah</a:t>
            </a:r>
            <a:r>
              <a:rPr lang="en-ID" sz="2500" dirty="0"/>
              <a:t> </a:t>
            </a:r>
            <a:r>
              <a:rPr lang="en-ID" sz="2500" dirty="0" err="1"/>
              <a:t>penelitian</a:t>
            </a:r>
            <a:r>
              <a:rPr lang="en-ID" sz="2500" dirty="0"/>
              <a:t> </a:t>
            </a:r>
            <a:r>
              <a:rPr lang="en-ID" sz="2500" dirty="0" err="1"/>
              <a:t>deskriptif</a:t>
            </a:r>
            <a:r>
              <a:rPr lang="en-ID" sz="2500" dirty="0"/>
              <a:t> (</a:t>
            </a:r>
            <a:r>
              <a:rPr lang="en-ID" sz="2500" dirty="0" err="1"/>
              <a:t>termasuk</a:t>
            </a:r>
            <a:r>
              <a:rPr lang="en-ID" sz="2500" dirty="0"/>
              <a:t> survey), </a:t>
            </a:r>
            <a:r>
              <a:rPr lang="en-ID" sz="2500" dirty="0" err="1"/>
              <a:t>penelitian</a:t>
            </a:r>
            <a:r>
              <a:rPr lang="en-ID" sz="2500" dirty="0"/>
              <a:t> </a:t>
            </a:r>
            <a:r>
              <a:rPr lang="en-ID" sz="2500" dirty="0" err="1"/>
              <a:t>historis</a:t>
            </a:r>
            <a:r>
              <a:rPr lang="en-ID" sz="2500" dirty="0"/>
              <a:t>, dan </a:t>
            </a:r>
            <a:r>
              <a:rPr lang="en-ID" sz="2500" dirty="0" err="1"/>
              <a:t>filosifis</a:t>
            </a:r>
            <a:r>
              <a:rPr lang="en-ID" sz="25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500" b="1" dirty="0" err="1"/>
              <a:t>Problema</a:t>
            </a:r>
            <a:r>
              <a:rPr lang="en-ID" sz="2500" b="1" dirty="0"/>
              <a:t> </a:t>
            </a:r>
            <a:r>
              <a:rPr lang="en-ID" sz="2500" b="1" dirty="0" err="1"/>
              <a:t>komparatif</a:t>
            </a:r>
            <a:r>
              <a:rPr lang="en-ID" sz="2500" dirty="0"/>
              <a:t>, </a:t>
            </a:r>
            <a:r>
              <a:rPr lang="en-ID" sz="2500" dirty="0" err="1"/>
              <a:t>yaitu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membandingkan</a:t>
            </a:r>
            <a:r>
              <a:rPr lang="en-ID" sz="2500" dirty="0"/>
              <a:t> </a:t>
            </a:r>
            <a:r>
              <a:rPr lang="en-ID" sz="2500" dirty="0" err="1"/>
              <a:t>dua</a:t>
            </a:r>
            <a:r>
              <a:rPr lang="en-ID" sz="2500" dirty="0"/>
              <a:t> </a:t>
            </a:r>
            <a:r>
              <a:rPr lang="en-ID" sz="2500" dirty="0" err="1"/>
              <a:t>fenomena</a:t>
            </a:r>
            <a:r>
              <a:rPr lang="en-ID" sz="2500" dirty="0"/>
              <a:t>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lebih</a:t>
            </a:r>
            <a:r>
              <a:rPr lang="en-ID" sz="2500" dirty="0"/>
              <a:t>. Di </a:t>
            </a:r>
            <a:r>
              <a:rPr lang="en-ID" sz="2500" dirty="0" err="1"/>
              <a:t>sini</a:t>
            </a:r>
            <a:r>
              <a:rPr lang="en-ID" sz="2500" dirty="0"/>
              <a:t> </a:t>
            </a:r>
            <a:r>
              <a:rPr lang="en-ID" sz="2500" dirty="0" err="1"/>
              <a:t>peneliti</a:t>
            </a:r>
            <a:r>
              <a:rPr lang="en-ID" sz="2500" dirty="0"/>
              <a:t> </a:t>
            </a:r>
            <a:r>
              <a:rPr lang="en-ID" sz="2500" dirty="0" err="1"/>
              <a:t>berusaha</a:t>
            </a:r>
            <a:r>
              <a:rPr lang="en-ID" sz="2500" dirty="0"/>
              <a:t> </a:t>
            </a:r>
            <a:r>
              <a:rPr lang="en-ID" sz="2500" dirty="0" err="1"/>
              <a:t>mencari</a:t>
            </a:r>
            <a:r>
              <a:rPr lang="en-ID" sz="2500" dirty="0"/>
              <a:t> </a:t>
            </a:r>
            <a:r>
              <a:rPr lang="en-ID" sz="2500" dirty="0" err="1"/>
              <a:t>persamaan</a:t>
            </a:r>
            <a:r>
              <a:rPr lang="en-ID" sz="2500" dirty="0"/>
              <a:t> dan </a:t>
            </a:r>
            <a:r>
              <a:rPr lang="en-ID" sz="2500" dirty="0" err="1"/>
              <a:t>perbedaan</a:t>
            </a:r>
            <a:r>
              <a:rPr lang="en-ID" sz="2500" dirty="0"/>
              <a:t> </a:t>
            </a:r>
            <a:r>
              <a:rPr lang="en-ID" sz="2500" dirty="0" err="1"/>
              <a:t>fenomena</a:t>
            </a:r>
            <a:r>
              <a:rPr lang="en-ID" sz="2500" dirty="0"/>
              <a:t>, </a:t>
            </a:r>
            <a:r>
              <a:rPr lang="en-ID" sz="2500" dirty="0" err="1"/>
              <a:t>selanjutnya</a:t>
            </a:r>
            <a:r>
              <a:rPr lang="en-ID" sz="2500" dirty="0"/>
              <a:t> </a:t>
            </a:r>
            <a:r>
              <a:rPr lang="en-ID" sz="2500" dirty="0" err="1"/>
              <a:t>mencari</a:t>
            </a:r>
            <a:r>
              <a:rPr lang="en-ID" sz="2500" dirty="0"/>
              <a:t> arti </a:t>
            </a:r>
            <a:r>
              <a:rPr lang="en-ID" sz="2500" dirty="0" err="1"/>
              <a:t>atau</a:t>
            </a:r>
            <a:r>
              <a:rPr lang="en-ID" sz="2500" dirty="0"/>
              <a:t> </a:t>
            </a:r>
            <a:r>
              <a:rPr lang="en-ID" sz="2500" dirty="0" err="1"/>
              <a:t>manfaat</a:t>
            </a:r>
            <a:r>
              <a:rPr lang="en-ID" sz="2500" dirty="0"/>
              <a:t> </a:t>
            </a:r>
            <a:r>
              <a:rPr lang="en-ID" sz="2500" dirty="0" err="1"/>
              <a:t>dari</a:t>
            </a:r>
            <a:r>
              <a:rPr lang="en-ID" sz="2500" dirty="0"/>
              <a:t> </a:t>
            </a:r>
            <a:r>
              <a:rPr lang="en-ID" sz="2500" dirty="0" err="1"/>
              <a:t>persamaan</a:t>
            </a:r>
            <a:r>
              <a:rPr lang="en-ID" sz="2500" dirty="0"/>
              <a:t> dan </a:t>
            </a:r>
            <a:r>
              <a:rPr lang="en-ID" sz="2500" dirty="0" err="1"/>
              <a:t>perbedaan</a:t>
            </a:r>
            <a:r>
              <a:rPr lang="en-ID" sz="2500" dirty="0"/>
              <a:t> </a:t>
            </a:r>
            <a:r>
              <a:rPr lang="en-ID" sz="2500" dirty="0" err="1"/>
              <a:t>tersebut</a:t>
            </a:r>
            <a:r>
              <a:rPr lang="en-ID" sz="25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500" b="1" dirty="0" err="1"/>
              <a:t>Problema</a:t>
            </a:r>
            <a:r>
              <a:rPr lang="en-ID" sz="2500" b="1" dirty="0"/>
              <a:t> </a:t>
            </a:r>
            <a:r>
              <a:rPr lang="en-ID" sz="2500" b="1" dirty="0" err="1"/>
              <a:t>korelatif</a:t>
            </a:r>
            <a:r>
              <a:rPr lang="en-ID" sz="2500" b="1" dirty="0"/>
              <a:t>,</a:t>
            </a:r>
            <a:r>
              <a:rPr lang="en-ID" sz="2500" dirty="0"/>
              <a:t> </a:t>
            </a:r>
            <a:r>
              <a:rPr lang="en-ID" sz="2500" dirty="0" err="1"/>
              <a:t>yaitu</a:t>
            </a:r>
            <a:r>
              <a:rPr lang="en-ID" sz="2500" dirty="0"/>
              <a:t> </a:t>
            </a:r>
            <a:r>
              <a:rPr lang="en-ID" sz="2500" dirty="0" err="1"/>
              <a:t>untuk</a:t>
            </a:r>
            <a:r>
              <a:rPr lang="en-ID" sz="2500" dirty="0"/>
              <a:t> </a:t>
            </a:r>
            <a:r>
              <a:rPr lang="en-ID" sz="2500" dirty="0" err="1"/>
              <a:t>mencari</a:t>
            </a:r>
            <a:r>
              <a:rPr lang="en-ID" sz="2500" dirty="0"/>
              <a:t> </a:t>
            </a:r>
            <a:r>
              <a:rPr lang="en-ID" sz="2500" dirty="0" err="1"/>
              <a:t>hubungan</a:t>
            </a:r>
            <a:r>
              <a:rPr lang="en-ID" sz="2500" dirty="0"/>
              <a:t> </a:t>
            </a:r>
            <a:r>
              <a:rPr lang="en-ID" sz="2500" dirty="0" err="1"/>
              <a:t>antara</a:t>
            </a:r>
            <a:r>
              <a:rPr lang="en-ID" sz="2500" dirty="0"/>
              <a:t> </a:t>
            </a:r>
            <a:r>
              <a:rPr lang="en-ID" sz="2500" dirty="0" err="1"/>
              <a:t>dua</a:t>
            </a:r>
            <a:r>
              <a:rPr lang="en-ID" sz="2500" dirty="0"/>
              <a:t> </a:t>
            </a:r>
            <a:r>
              <a:rPr lang="en-ID" sz="2500" dirty="0" err="1"/>
              <a:t>fenomena</a:t>
            </a:r>
            <a:r>
              <a:rPr lang="en-ID" sz="2500" dirty="0"/>
              <a:t>. </a:t>
            </a:r>
            <a:r>
              <a:rPr lang="en-ID" sz="2500" dirty="0" err="1"/>
              <a:t>Ketiga</a:t>
            </a:r>
            <a:r>
              <a:rPr lang="en-ID" sz="2500" dirty="0"/>
              <a:t> </a:t>
            </a:r>
            <a:r>
              <a:rPr lang="en-ID" sz="2500" dirty="0" err="1"/>
              <a:t>jenis</a:t>
            </a:r>
            <a:r>
              <a:rPr lang="en-ID" sz="2500" dirty="0"/>
              <a:t> </a:t>
            </a:r>
            <a:r>
              <a:rPr lang="en-ID" sz="2500" dirty="0" err="1"/>
              <a:t>permasalahan</a:t>
            </a:r>
            <a:r>
              <a:rPr lang="en-ID" sz="2500" dirty="0"/>
              <a:t> </a:t>
            </a:r>
            <a:r>
              <a:rPr lang="en-ID" sz="2500" dirty="0" err="1"/>
              <a:t>ini</a:t>
            </a:r>
            <a:r>
              <a:rPr lang="en-ID" sz="2500" dirty="0"/>
              <a:t> </a:t>
            </a:r>
            <a:r>
              <a:rPr lang="en-ID" sz="2500" dirty="0" err="1"/>
              <a:t>biasanya</a:t>
            </a:r>
            <a:r>
              <a:rPr lang="en-ID" sz="2500" dirty="0"/>
              <a:t> </a:t>
            </a:r>
            <a:r>
              <a:rPr lang="en-ID" sz="2500" dirty="0" err="1"/>
              <a:t>dijadikan</a:t>
            </a:r>
            <a:r>
              <a:rPr lang="en-ID" sz="2500" dirty="0"/>
              <a:t> </a:t>
            </a:r>
            <a:r>
              <a:rPr lang="en-ID" sz="2500" dirty="0" err="1"/>
              <a:t>dasar</a:t>
            </a:r>
            <a:r>
              <a:rPr lang="en-ID" sz="2500" dirty="0"/>
              <a:t> </a:t>
            </a:r>
            <a:r>
              <a:rPr lang="en-ID" sz="2500" dirty="0" err="1"/>
              <a:t>peneliti</a:t>
            </a:r>
            <a:r>
              <a:rPr lang="en-ID" sz="2500" dirty="0"/>
              <a:t> </a:t>
            </a:r>
            <a:r>
              <a:rPr lang="en-ID" sz="2500" dirty="0" err="1"/>
              <a:t>dalam</a:t>
            </a:r>
            <a:r>
              <a:rPr lang="en-ID" sz="2500" dirty="0"/>
              <a:t> </a:t>
            </a:r>
            <a:r>
              <a:rPr lang="en-ID" sz="2500" dirty="0" err="1"/>
              <a:t>merumuskan</a:t>
            </a:r>
            <a:r>
              <a:rPr lang="en-ID" sz="2500" dirty="0"/>
              <a:t> </a:t>
            </a:r>
            <a:r>
              <a:rPr lang="en-ID" sz="2500" dirty="0" err="1"/>
              <a:t>judul</a:t>
            </a:r>
            <a:r>
              <a:rPr lang="en-ID" sz="2500" dirty="0"/>
              <a:t> </a:t>
            </a:r>
            <a:r>
              <a:rPr lang="en-ID" sz="2500" dirty="0" err="1"/>
              <a:t>penelitian</a:t>
            </a:r>
            <a:r>
              <a:rPr lang="en-ID" sz="2500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27998F-F95C-4801-A537-9ECDDC39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55894"/>
            <a:ext cx="49530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29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8C61-777F-4E65-B3B8-42F3FE2A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6203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5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Merumuskan</a:t>
            </a:r>
            <a:r>
              <a:rPr lang="en-US" sz="35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dan</a:t>
            </a:r>
            <a:r>
              <a:rPr lang="en-US" sz="35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membatasi</a:t>
            </a:r>
            <a:r>
              <a:rPr lang="en-US" sz="35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3500" b="1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masalah</a:t>
            </a:r>
            <a:endParaRPr lang="en-US" sz="35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1B3CBD1-D520-4949-855C-BF72B898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599"/>
            <a:ext cx="8229600" cy="3429001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Merumuskan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: </a:t>
            </a:r>
            <a:r>
              <a:rPr lang="en-US" altLang="en-US" dirty="0" err="1"/>
              <a:t>memetakan</a:t>
            </a:r>
            <a:r>
              <a:rPr lang="en-US" altLang="en-US" dirty="0"/>
              <a:t> variable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komponen</a:t>
            </a:r>
            <a:r>
              <a:rPr lang="en-US" altLang="en-US" dirty="0"/>
              <a:t> </a:t>
            </a:r>
            <a:r>
              <a:rPr lang="en-US" altLang="en-US" dirty="0" err="1"/>
              <a:t>atu</a:t>
            </a:r>
            <a:r>
              <a:rPr lang="en-US" altLang="en-US" dirty="0"/>
              <a:t> </a:t>
            </a:r>
            <a:r>
              <a:rPr lang="en-US" altLang="en-US" dirty="0" err="1"/>
              <a:t>aspek</a:t>
            </a:r>
            <a:r>
              <a:rPr lang="en-US" altLang="en-US" dirty="0"/>
              <a:t> yang </a:t>
            </a:r>
            <a:r>
              <a:rPr lang="en-US" altLang="en-US" dirty="0" err="1"/>
              <a:t>terlibat</a:t>
            </a:r>
            <a:r>
              <a:rPr lang="en-US" altLang="en-US" dirty="0"/>
              <a:t>  pada </a:t>
            </a:r>
            <a:r>
              <a:rPr lang="en-US" altLang="en-US" dirty="0" err="1"/>
              <a:t>masalah</a:t>
            </a:r>
            <a:r>
              <a:rPr lang="en-US" altLang="en-US" dirty="0"/>
              <a:t> general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pola</a:t>
            </a:r>
            <a:r>
              <a:rPr lang="en-US" altLang="en-US" dirty="0"/>
              <a:t> </a:t>
            </a:r>
            <a:r>
              <a:rPr lang="en-US" altLang="en-US" dirty="0" err="1"/>
              <a:t>pikir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dasar</a:t>
            </a:r>
            <a:r>
              <a:rPr lang="en-US" altLang="en-US" dirty="0"/>
              <a:t> </a:t>
            </a:r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 err="1"/>
              <a:t>Membatasi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: </a:t>
            </a:r>
            <a:r>
              <a:rPr lang="en-US" altLang="en-US" dirty="0" err="1"/>
              <a:t>Memisahkan</a:t>
            </a:r>
            <a:r>
              <a:rPr lang="en-US" altLang="en-US" dirty="0"/>
              <a:t> variable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komponen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aspek</a:t>
            </a:r>
            <a:r>
              <a:rPr lang="en-US" altLang="en-US" dirty="0"/>
              <a:t> yang </a:t>
            </a:r>
            <a:r>
              <a:rPr lang="en-US" altLang="en-US" dirty="0" err="1"/>
              <a:t>diteliti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diteliti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87C20B-DB00-423A-9B30-3EEBF6232C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1"/>
            <a:ext cx="8534400" cy="563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515938"/>
            <a:ext cx="8458200" cy="50466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PERTANYAAN PENELITIAN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Fokus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dijawab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dirinci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penyelidikan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(Investigative question)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pengukuran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(measurement question):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diajukan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808038"/>
          </a:xfrm>
        </p:spPr>
        <p:txBody>
          <a:bodyPr/>
          <a:lstStyle/>
          <a:p>
            <a:r>
              <a:rPr lang="en-US" altLang="en-US"/>
              <a:t>Contoh </a:t>
            </a:r>
            <a:r>
              <a:rPr lang="id-ID" altLang="en-US"/>
              <a:t>Per</a:t>
            </a:r>
            <a:r>
              <a:rPr lang="en-US" altLang="en-US"/>
              <a:t>u</a:t>
            </a:r>
            <a:r>
              <a:rPr lang="id-ID" altLang="en-US"/>
              <a:t>musan Masalah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7781925" cy="4267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4953000" cy="704850"/>
          </a:xfrm>
        </p:spPr>
        <p:txBody>
          <a:bodyPr/>
          <a:lstStyle/>
          <a:p>
            <a:r>
              <a:rPr lang="en-US" altLang="en-US" sz="3600" b="1"/>
              <a:t>Judul Penelitian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/>
          <a:lstStyle/>
          <a:p>
            <a:r>
              <a:rPr lang="en-US" altLang="en-US" dirty="0" err="1"/>
              <a:t>Judul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b="1" dirty="0"/>
              <a:t>SMART.</a:t>
            </a:r>
            <a:r>
              <a:rPr lang="en-US" altLang="en-US" dirty="0"/>
              <a:t>  </a:t>
            </a:r>
          </a:p>
          <a:p>
            <a:r>
              <a:rPr lang="en-US" altLang="en-US" dirty="0" err="1"/>
              <a:t>Judul</a:t>
            </a:r>
            <a:r>
              <a:rPr lang="en-US" altLang="en-US" dirty="0"/>
              <a:t> </a:t>
            </a:r>
            <a:r>
              <a:rPr lang="en-US" altLang="en-US" dirty="0" err="1"/>
              <a:t>hendaknya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dan variable yang </a:t>
            </a:r>
            <a:r>
              <a:rPr lang="en-US" altLang="en-US" dirty="0" err="1"/>
              <a:t>diteliti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Penentuan</a:t>
            </a:r>
            <a:r>
              <a:rPr lang="en-US" altLang="en-US" dirty="0"/>
              <a:t> </a:t>
            </a:r>
            <a:r>
              <a:rPr lang="en-US" altLang="en-US" dirty="0" err="1"/>
              <a:t>judul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penting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judul</a:t>
            </a:r>
            <a:r>
              <a:rPr lang="en-US" altLang="en-US" dirty="0"/>
              <a:t> </a:t>
            </a:r>
            <a:r>
              <a:rPr lang="en-US" altLang="en-US" dirty="0" err="1"/>
              <a:t>tergambarkan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dan </a:t>
            </a:r>
            <a:r>
              <a:rPr lang="en-US" altLang="en-US" dirty="0" err="1"/>
              <a:t>subjek</a:t>
            </a:r>
            <a:r>
              <a:rPr lang="en-US" altLang="en-US" dirty="0"/>
              <a:t>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diteliti</a:t>
            </a:r>
            <a:r>
              <a:rPr lang="en-US" altLang="en-US" dirty="0"/>
              <a:t>, di mana </a:t>
            </a:r>
            <a:r>
              <a:rPr lang="en-US" altLang="en-US" dirty="0" err="1"/>
              <a:t>lokasinya</a:t>
            </a:r>
            <a:r>
              <a:rPr lang="en-US" altLang="en-US" dirty="0"/>
              <a:t>, </a:t>
            </a:r>
            <a:r>
              <a:rPr lang="en-US" altLang="en-US" dirty="0" err="1"/>
              <a:t>tujuan</a:t>
            </a:r>
            <a:r>
              <a:rPr lang="en-US" altLang="en-US" dirty="0"/>
              <a:t> dan </a:t>
            </a:r>
            <a:r>
              <a:rPr lang="en-US" altLang="en-US" dirty="0" err="1"/>
              <a:t>sasaran</a:t>
            </a:r>
            <a:r>
              <a:rPr lang="en-US" altLang="en-US" dirty="0"/>
              <a:t>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ingin</a:t>
            </a:r>
            <a:r>
              <a:rPr lang="en-US" altLang="en-US" dirty="0"/>
              <a:t> </a:t>
            </a:r>
            <a:r>
              <a:rPr lang="en-US" altLang="en-US" dirty="0" err="1"/>
              <a:t>dicapai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Perhatikan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,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judul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penelitian</a:t>
            </a:r>
            <a:r>
              <a:rPr lang="en-US" altLang="en-US" dirty="0"/>
              <a:t> yang </a:t>
            </a:r>
            <a:r>
              <a:rPr lang="en-US" altLang="en-US" dirty="0" err="1"/>
              <a:t>hendak</a:t>
            </a:r>
            <a:r>
              <a:rPr lang="en-US" altLang="en-US" dirty="0"/>
              <a:t> </a:t>
            </a:r>
            <a:r>
              <a:rPr lang="en-US" altLang="en-US" dirty="0" err="1"/>
              <a:t>dikaji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7813"/>
            <a:ext cx="6096000" cy="1139825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Judul</a:t>
            </a:r>
            <a:r>
              <a:rPr lang="en-US" sz="3600" b="1" dirty="0"/>
              <a:t> </a:t>
            </a:r>
            <a:r>
              <a:rPr lang="en-US" sz="3600" b="1" dirty="0" err="1"/>
              <a:t>Penelitian</a:t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en-US" sz="3600" b="1" dirty="0" err="1"/>
              <a:t>dua</a:t>
            </a:r>
            <a:r>
              <a:rPr lang="en-US" sz="3600" b="1" dirty="0"/>
              <a:t> variable)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8001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KINERJA PUSTAKAWAN DAN EFEKTIVITAS PELAYANAN PERPUSTAKAAN AKBID BANDA ACEH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PELAKSANAAN KEGIATAN STOCK OPNAME DAN PENGARUHNYA TERHADAP KEADAAN KOLEKSI DI UPT PERPUSTAKAAN UIN AR-RANIRY BANDA ACEH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PENGARUH PENDIDIKAN PENGGUNA PERPUSTAKAAN TERHADAP KEMAMPUAN PENELUSURAN INFORMASI PEMUSTAKA DI PERPUSTAKAAN UPT UNSYIAH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ANALISIS PEMUNGUTAN DANA PERPUSTAKAAN TERHADAP KUNJUNGAN SISWA KE PERPUSTAKAAN (STUDI KASUS DI PERPUSTAKAAN SDN 16 BANDA ACEH)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7813"/>
            <a:ext cx="6096000" cy="1139825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Judul</a:t>
            </a:r>
            <a:r>
              <a:rPr lang="en-US" sz="3600" b="1" dirty="0"/>
              <a:t> </a:t>
            </a:r>
            <a:r>
              <a:rPr lang="en-US" sz="3600" b="1" dirty="0" err="1"/>
              <a:t>Penelitian</a:t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en-US" sz="3600" b="1" dirty="0" err="1"/>
              <a:t>dua</a:t>
            </a:r>
            <a:r>
              <a:rPr lang="en-US" sz="3600" b="1" dirty="0"/>
              <a:t> </a:t>
            </a:r>
            <a:r>
              <a:rPr lang="en-US" sz="3600" b="1" dirty="0" err="1"/>
              <a:t>variabel</a:t>
            </a:r>
            <a:r>
              <a:rPr lang="en-US" sz="3600" b="1" dirty="0"/>
              <a:t>)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80010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 dirty="0"/>
              <a:t>IMPLIKASI PRINSIP “</a:t>
            </a:r>
            <a:r>
              <a:rPr lang="en-US" sz="2400" i="1" dirty="0"/>
              <a:t>PRUDENTIAL BANKING</a:t>
            </a:r>
            <a:r>
              <a:rPr lang="en-US" sz="2400" dirty="0"/>
              <a:t>” TERHADAP KINERJA DAN KEBIJAKAN KEUANGAN PADA KOPERASI MAKMU BEUSARE COT KEUENG ACEH BESAR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sv-SE" sz="2400" dirty="0"/>
              <a:t>PENGARUH PENCANTUMAN LABEL HALAL PADA MAKANAN INSTAN TERHADAP PERILAKU PEMBELIAN MASYARAKAT MUSLIM DI BANDA ACEH</a:t>
            </a:r>
          </a:p>
          <a:p>
            <a:pPr eaLnBrk="1" hangingPunct="1">
              <a:buFontTx/>
              <a:buAutoNum type="arabicPeriod"/>
            </a:pPr>
            <a:r>
              <a:rPr lang="en-US" sz="2400" dirty="0"/>
              <a:t>ANALISI RASIO KEUANGAN SEBAGAI ALAT PERBANDINGAN KINERJA BANK KONVENSIONAL DAN BANK SYARIAH DI BANDA ACEH</a:t>
            </a:r>
          </a:p>
          <a:p>
            <a:pPr eaLnBrk="1" hangingPunct="1">
              <a:buFontTx/>
              <a:buAutoNum type="arabicPeriod"/>
            </a:pPr>
            <a:r>
              <a:rPr lang="en-US" sz="2400" dirty="0"/>
              <a:t>PENGARUH KUALITAS NILAI PELAYANAN DAN KEPUASAN TERHADAP NIAT BELI KONSUMEN PADA KFC SIMPANG LIMA BANDA ACEH.</a:t>
            </a:r>
          </a:p>
          <a:p>
            <a:pPr eaLnBrk="1" hangingPunct="1">
              <a:buFontTx/>
              <a:buAutoNum type="arabicPeriod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1511-353B-4D46-88DF-BE9D8A07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63" y="3810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 err="1"/>
              <a:t>Penjelasan</a:t>
            </a:r>
            <a:r>
              <a:rPr lang="en-ID" dirty="0"/>
              <a:t> </a:t>
            </a:r>
            <a:r>
              <a:rPr lang="en-ID" dirty="0" err="1"/>
              <a:t>Istilah</a:t>
            </a:r>
            <a:endParaRPr lang="en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2C473-EF6D-49B9-9B8D-AC43388E452F}"/>
              </a:ext>
            </a:extLst>
          </p:cNvPr>
          <p:cNvSpPr txBox="1">
            <a:spLocks/>
          </p:cNvSpPr>
          <p:nvPr/>
        </p:nvSpPr>
        <p:spPr bwMode="auto">
          <a:xfrm>
            <a:off x="433307" y="1981200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542925" indent="-542925" eaLnBrk="1" hangingPunct="1">
              <a:buFont typeface="Wingdings" panose="05000000000000000000" pitchFamily="2" charset="2"/>
              <a:buChar char="q"/>
              <a:defRPr/>
            </a:pP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menjelaskan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variable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penelitian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542925" indent="-542925" eaLnBrk="1" hangingPunct="1">
              <a:buFont typeface="Wingdings" panose="05000000000000000000" pitchFamily="2" charset="2"/>
              <a:buChar char="q"/>
              <a:defRPr/>
            </a:pP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menjelaskan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cs typeface="Arial" charset="0"/>
              </a:rPr>
              <a:t>kata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yang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terdapat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dalam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judul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penelitian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yang kata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tersebut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akan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memungkinkan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dipahami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cs typeface="Arial" charset="0"/>
              </a:rPr>
              <a:t>berbeda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atau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cs typeface="Arial" charset="0"/>
              </a:rPr>
              <a:t>multi tafsir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542925" indent="-542925" eaLnBrk="1" hangingPunct="1">
              <a:buFont typeface="Wingdings" panose="05000000000000000000" pitchFamily="2" charset="2"/>
              <a:buChar char="q"/>
              <a:defRPr/>
            </a:pP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penjelasan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tentang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variabel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yang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akan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diamati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dalam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pemecahan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cs typeface="Arial" charset="0"/>
              </a:rPr>
              <a:t>masalah</a:t>
            </a:r>
            <a:r>
              <a:rPr lang="en-US" sz="30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542925" indent="-542925" eaLnBrk="1" hangingPunct="1">
              <a:buFont typeface="Wingdings" panose="05000000000000000000" pitchFamily="2" charset="2"/>
              <a:buChar char="q"/>
              <a:defRPr/>
            </a:pP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operasional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tercakup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perumusan</a:t>
            </a:r>
            <a:r>
              <a:rPr lang="es-E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s-E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9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F971-1653-476E-A439-B3D78FF5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28707"/>
            <a:ext cx="4267200" cy="1143000"/>
          </a:xfrm>
        </p:spPr>
        <p:txBody>
          <a:bodyPr/>
          <a:lstStyle/>
          <a:p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adalah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C6DAD-1392-4FB5-9DA9-89E4385CF15A}"/>
              </a:ext>
            </a:extLst>
          </p:cNvPr>
          <p:cNvSpPr txBox="1"/>
          <p:nvPr/>
        </p:nvSpPr>
        <p:spPr>
          <a:xfrm>
            <a:off x="419100" y="17526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ID" sz="3000" dirty="0" err="1"/>
              <a:t>Masalah</a:t>
            </a:r>
            <a:r>
              <a:rPr lang="en-ID" sz="3000" dirty="0"/>
              <a:t> </a:t>
            </a:r>
            <a:r>
              <a:rPr lang="en-ID" sz="3000" dirty="0" err="1"/>
              <a:t>penelitian</a:t>
            </a:r>
            <a:r>
              <a:rPr lang="en-ID" sz="3000" dirty="0"/>
              <a:t> </a:t>
            </a:r>
            <a:r>
              <a:rPr lang="en-ID" sz="3000" dirty="0" err="1"/>
              <a:t>adalah</a:t>
            </a:r>
            <a:r>
              <a:rPr lang="en-ID" sz="3000" dirty="0"/>
              <a:t> </a:t>
            </a:r>
            <a:r>
              <a:rPr lang="en-US" altLang="en-US" sz="3000" dirty="0" err="1"/>
              <a:t>suatu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keadaan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bersumber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dari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hubungan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antara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dua</a:t>
            </a:r>
            <a:r>
              <a:rPr lang="en-US" altLang="en-US" sz="3000" dirty="0"/>
              <a:t> factor </a:t>
            </a:r>
            <a:r>
              <a:rPr lang="en-US" altLang="en-US" sz="3000" dirty="0" err="1"/>
              <a:t>atau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lebih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menghasilkan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situasi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memunculkan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tanda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tanya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dengan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sendirinya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memerlukan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upaya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mencari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jawaban</a:t>
            </a:r>
            <a:r>
              <a:rPr lang="en-US" altLang="en-US" sz="3000" dirty="0"/>
              <a:t>.</a:t>
            </a:r>
            <a:endParaRPr lang="en-ID" sz="3000" dirty="0"/>
          </a:p>
          <a:p>
            <a:pPr marL="449263" indent="-449263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dirty="0" err="1"/>
              <a:t>Suatu</a:t>
            </a:r>
            <a:r>
              <a:rPr lang="en-US" sz="3000" dirty="0"/>
              <a:t> yang </a:t>
            </a:r>
            <a:r>
              <a:rPr lang="en-US" sz="3000" dirty="0" err="1"/>
              <a:t>dirasa</a:t>
            </a:r>
            <a:r>
              <a:rPr lang="en-US" sz="3000" dirty="0"/>
              <a:t> </a:t>
            </a:r>
            <a:r>
              <a:rPr lang="en-US" sz="3000" dirty="0" err="1"/>
              <a:t>menyulitkan</a:t>
            </a:r>
            <a:r>
              <a:rPr lang="en-US" sz="3000" dirty="0"/>
              <a:t> </a:t>
            </a:r>
            <a:r>
              <a:rPr lang="en-US" sz="3000" dirty="0" err="1"/>
              <a:t>sehingga</a:t>
            </a:r>
            <a:r>
              <a:rPr lang="en-US" sz="3000" dirty="0"/>
              <a:t> </a:t>
            </a:r>
            <a:r>
              <a:rPr lang="en-US" sz="3000" dirty="0" err="1"/>
              <a:t>perlu</a:t>
            </a:r>
            <a:r>
              <a:rPr lang="en-US" sz="3000" dirty="0"/>
              <a:t> </a:t>
            </a:r>
            <a:r>
              <a:rPr lang="en-US" sz="3000" dirty="0" err="1"/>
              <a:t>diubah</a:t>
            </a:r>
            <a:r>
              <a:rPr lang="en-US" sz="3000" dirty="0"/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ID" sz="3000" dirty="0"/>
          </a:p>
          <a:p>
            <a:pPr>
              <a:spcAft>
                <a:spcPts val="600"/>
              </a:spcAft>
            </a:pPr>
            <a:endParaRPr lang="en-US" altLang="en-US" sz="3000" dirty="0"/>
          </a:p>
          <a:p>
            <a:pPr>
              <a:spcAft>
                <a:spcPts val="600"/>
              </a:spcAft>
            </a:pP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14178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4088"/>
            <a:ext cx="6934200" cy="819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 err="1"/>
              <a:t>Penjelasan</a:t>
            </a:r>
            <a:r>
              <a:rPr lang="en-US" sz="3000" b="1" dirty="0"/>
              <a:t> </a:t>
            </a:r>
            <a:r>
              <a:rPr lang="en-US" sz="3000" b="1" dirty="0" err="1"/>
              <a:t>Istilah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2667000"/>
            <a:ext cx="83058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2925" indent="-542925" eaLnBrk="1" hangingPunct="1">
              <a:buFont typeface="Wingdings" panose="05000000000000000000" pitchFamily="2" charset="2"/>
              <a:buChar char="q"/>
              <a:defRPr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caranya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42925" indent="-542925" eaLnBrk="1" hangingPunct="1">
              <a:buFont typeface="Wingdings" panose="05000000000000000000" pitchFamily="2" charset="2"/>
              <a:buChar char="q"/>
              <a:defRPr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definisi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variabel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oleh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Karenanya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peneliti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lain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definisi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operasional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pada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3058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000" b="1" dirty="0" err="1"/>
              <a:t>Bagaimana</a:t>
            </a:r>
            <a:r>
              <a:rPr lang="en-US" sz="3000" b="1" dirty="0"/>
              <a:t> </a:t>
            </a:r>
            <a:r>
              <a:rPr lang="en-US" sz="3000" b="1" dirty="0" err="1"/>
              <a:t>memberikan</a:t>
            </a:r>
            <a:r>
              <a:rPr lang="en-US" sz="3000" b="1" dirty="0"/>
              <a:t> </a:t>
            </a:r>
            <a:r>
              <a:rPr lang="en-US" sz="3000" b="1" dirty="0" err="1"/>
              <a:t>definisi</a:t>
            </a:r>
            <a:r>
              <a:rPr lang="en-US" sz="3000" b="1" dirty="0"/>
              <a:t> </a:t>
            </a:r>
            <a:br>
              <a:rPr lang="en-US" sz="3000" b="1" dirty="0"/>
            </a:br>
            <a:r>
              <a:rPr lang="en-US" sz="3000" b="1" dirty="0" err="1"/>
              <a:t>Operasional</a:t>
            </a:r>
            <a:r>
              <a:rPr lang="en-US" sz="3000" b="1" dirty="0"/>
              <a:t>/</a:t>
            </a:r>
            <a:r>
              <a:rPr lang="en-US" sz="3000" b="1" dirty="0" err="1"/>
              <a:t>Penjelasan</a:t>
            </a:r>
            <a:r>
              <a:rPr lang="en-US" sz="3000" b="1" dirty="0"/>
              <a:t> </a:t>
            </a:r>
            <a:r>
              <a:rPr lang="en-US" sz="3000" b="1" dirty="0" err="1"/>
              <a:t>istilah</a:t>
            </a:r>
            <a:r>
              <a:rPr lang="en-US" sz="3000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45820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 err="1">
                <a:cs typeface="Arial" charset="0"/>
              </a:rPr>
              <a:t>Jelaskan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dulu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berdasarkan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teori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lalu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kemudian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berikan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definisi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kontekstual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sesuai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dengan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apa</a:t>
            </a:r>
            <a:r>
              <a:rPr lang="en-US" sz="3200" dirty="0">
                <a:cs typeface="Arial" charset="0"/>
              </a:rPr>
              <a:t> yang </a:t>
            </a:r>
            <a:r>
              <a:rPr lang="en-US" sz="3200" dirty="0" err="1">
                <a:cs typeface="Arial" charset="0"/>
              </a:rPr>
              <a:t>dimaksudkan</a:t>
            </a:r>
            <a:r>
              <a:rPr lang="en-US" sz="3200" dirty="0">
                <a:cs typeface="Arial" charset="0"/>
              </a:rPr>
              <a:t> di </a:t>
            </a:r>
            <a:r>
              <a:rPr lang="en-US" sz="3200" dirty="0" err="1">
                <a:cs typeface="Arial" charset="0"/>
              </a:rPr>
              <a:t>dalam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penelitian</a:t>
            </a:r>
            <a:r>
              <a:rPr lang="en-US" sz="3200" dirty="0">
                <a:cs typeface="Arial" charset="0"/>
              </a:rPr>
              <a:t> yang </a:t>
            </a:r>
            <a:r>
              <a:rPr lang="en-US" sz="3200" dirty="0" err="1">
                <a:cs typeface="Arial" charset="0"/>
              </a:rPr>
              <a:t>sedang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>
                <a:cs typeface="Arial" charset="0"/>
              </a:rPr>
              <a:t>dikerjakan</a:t>
            </a:r>
            <a:r>
              <a:rPr lang="en-US" sz="3200" dirty="0">
                <a:cs typeface="Arial" charset="0"/>
              </a:rPr>
              <a:t>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000" dirty="0" err="1">
                <a:cs typeface="Arial" charset="0"/>
              </a:rPr>
              <a:t>Definisi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operasional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tidak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boleh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mempunyai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makna</a:t>
            </a:r>
            <a:r>
              <a:rPr lang="en-US" sz="3000" dirty="0">
                <a:cs typeface="Arial" charset="0"/>
              </a:rPr>
              <a:t> yang </a:t>
            </a:r>
            <a:r>
              <a:rPr lang="en-US" sz="3000" dirty="0" err="1">
                <a:cs typeface="Arial" charset="0"/>
              </a:rPr>
              <a:t>berbeda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dengan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definisi</a:t>
            </a:r>
            <a:r>
              <a:rPr lang="en-US" sz="3000" dirty="0">
                <a:cs typeface="Arial" charset="0"/>
              </a:rPr>
              <a:t> nominal. </a:t>
            </a:r>
            <a:r>
              <a:rPr lang="en-US" sz="3000" dirty="0" err="1">
                <a:cs typeface="Arial" charset="0"/>
              </a:rPr>
              <a:t>Oleh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karena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itu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sebelum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menyusun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defenisi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operasional</a:t>
            </a:r>
            <a:r>
              <a:rPr lang="en-US" sz="3000" dirty="0">
                <a:cs typeface="Arial" charset="0"/>
              </a:rPr>
              <a:t>, </a:t>
            </a:r>
            <a:r>
              <a:rPr lang="en-US" sz="3000" dirty="0" err="1">
                <a:cs typeface="Arial" charset="0"/>
              </a:rPr>
              <a:t>peneliti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harus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membuat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definisi</a:t>
            </a:r>
            <a:r>
              <a:rPr lang="en-US" sz="3000" dirty="0">
                <a:cs typeface="Arial" charset="0"/>
              </a:rPr>
              <a:t> nominal </a:t>
            </a:r>
            <a:r>
              <a:rPr lang="en-US" sz="3000" dirty="0" err="1">
                <a:cs typeface="Arial" charset="0"/>
              </a:rPr>
              <a:t>terlebih</a:t>
            </a:r>
            <a:r>
              <a:rPr lang="en-US" sz="3000" dirty="0">
                <a:cs typeface="Arial" charset="0"/>
              </a:rPr>
              <a:t> </a:t>
            </a:r>
            <a:r>
              <a:rPr lang="en-US" sz="3000" dirty="0" err="1">
                <a:cs typeface="Arial" charset="0"/>
              </a:rPr>
              <a:t>dahulu</a:t>
            </a:r>
            <a:r>
              <a:rPr lang="en-US" sz="3000" dirty="0"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US" sz="3000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058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000" b="1" dirty="0" err="1"/>
              <a:t>Bagaimana</a:t>
            </a:r>
            <a:r>
              <a:rPr lang="en-US" sz="3000" b="1" dirty="0"/>
              <a:t> </a:t>
            </a:r>
            <a:r>
              <a:rPr lang="en-US" sz="3000" b="1" dirty="0" err="1"/>
              <a:t>memberikan</a:t>
            </a:r>
            <a:r>
              <a:rPr lang="en-US" sz="3000" b="1" dirty="0"/>
              <a:t> </a:t>
            </a:r>
            <a:r>
              <a:rPr lang="en-US" sz="3000" b="1" dirty="0" err="1"/>
              <a:t>definisi</a:t>
            </a:r>
            <a:r>
              <a:rPr lang="en-US" sz="3000" b="1" dirty="0"/>
              <a:t> </a:t>
            </a:r>
            <a:br>
              <a:rPr lang="en-US" sz="3000" b="1" dirty="0"/>
            </a:br>
            <a:r>
              <a:rPr lang="en-US" sz="3000" b="1" dirty="0" err="1"/>
              <a:t>Operasional</a:t>
            </a:r>
            <a:r>
              <a:rPr lang="en-US" sz="3000" b="1" dirty="0"/>
              <a:t>/</a:t>
            </a:r>
            <a:r>
              <a:rPr lang="en-US" sz="3000" b="1" dirty="0" err="1"/>
              <a:t>Penjelasan</a:t>
            </a:r>
            <a:r>
              <a:rPr lang="en-US" sz="3000" b="1" dirty="0"/>
              <a:t> </a:t>
            </a:r>
            <a:r>
              <a:rPr lang="en-US" sz="3000" b="1" dirty="0" err="1"/>
              <a:t>istilah</a:t>
            </a:r>
            <a:r>
              <a:rPr lang="en-US" sz="3000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38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nominal </a:t>
            </a:r>
            <a:r>
              <a:rPr lang="en-US" sz="2400" dirty="0" err="1">
                <a:cs typeface="Arial" charset="0"/>
              </a:rPr>
              <a:t>adalah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yang </a:t>
            </a:r>
            <a:r>
              <a:rPr lang="en-US" sz="2400" dirty="0" err="1">
                <a:cs typeface="Arial" charset="0"/>
              </a:rPr>
              <a:t>diterima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umum</a:t>
            </a:r>
            <a:r>
              <a:rPr lang="en-US" sz="2400" dirty="0">
                <a:cs typeface="Arial" charset="0"/>
              </a:rPr>
              <a:t>; </a:t>
            </a: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yang </a:t>
            </a:r>
            <a:r>
              <a:rPr lang="en-US" sz="2400" dirty="0" err="1">
                <a:cs typeface="Arial" charset="0"/>
              </a:rPr>
              <a:t>diterima</a:t>
            </a:r>
            <a:r>
              <a:rPr lang="en-US" sz="2400" dirty="0">
                <a:cs typeface="Arial" charset="0"/>
              </a:rPr>
              <a:t> oleh </a:t>
            </a:r>
            <a:r>
              <a:rPr lang="en-US" sz="2400" dirty="0" err="1">
                <a:cs typeface="Arial" charset="0"/>
              </a:rPr>
              <a:t>semua</a:t>
            </a:r>
            <a:r>
              <a:rPr lang="en-US" sz="2400" dirty="0">
                <a:cs typeface="Arial" charset="0"/>
              </a:rPr>
              <a:t> orang. </a:t>
            </a: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nominal </a:t>
            </a:r>
            <a:r>
              <a:rPr lang="en-US" sz="2400" dirty="0" err="1">
                <a:cs typeface="Arial" charset="0"/>
              </a:rPr>
              <a:t>dari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variabel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penelitian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seharusnya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secara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eksplisit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telah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dinyatakan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dalam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kerangka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pemikiran</a:t>
            </a:r>
            <a:r>
              <a:rPr lang="en-US" sz="2400" dirty="0">
                <a:cs typeface="Arial" charset="0"/>
              </a:rPr>
              <a:t>. 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nominal </a:t>
            </a:r>
            <a:r>
              <a:rPr lang="en-US" sz="2400" dirty="0" err="1">
                <a:cs typeface="Arial" charset="0"/>
              </a:rPr>
              <a:t>diperoleh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dari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teori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atau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pendapat</a:t>
            </a:r>
            <a:r>
              <a:rPr lang="en-US" sz="2400" dirty="0">
                <a:cs typeface="Arial" charset="0"/>
              </a:rPr>
              <a:t> para </a:t>
            </a:r>
            <a:r>
              <a:rPr lang="en-US" sz="2400" dirty="0" err="1">
                <a:cs typeface="Arial" charset="0"/>
              </a:rPr>
              <a:t>akhli</a:t>
            </a:r>
            <a:r>
              <a:rPr lang="en-US" sz="2400" dirty="0">
                <a:cs typeface="Arial" charset="0"/>
              </a:rPr>
              <a:t>.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n-US" sz="2400" dirty="0" err="1">
                <a:cs typeface="Arial" charset="0"/>
              </a:rPr>
              <a:t>merupakan</a:t>
            </a:r>
            <a:r>
              <a:rPr lang="en-US" sz="2400" dirty="0">
                <a:cs typeface="Arial" charset="0"/>
              </a:rPr>
              <a:t> proses </a:t>
            </a:r>
            <a:r>
              <a:rPr lang="en-US" sz="2400" dirty="0" err="1">
                <a:cs typeface="Arial" charset="0"/>
              </a:rPr>
              <a:t>mengubah</a:t>
            </a:r>
            <a:r>
              <a:rPr lang="en-US" sz="2400" dirty="0">
                <a:cs typeface="Arial" charset="0"/>
              </a:rPr>
              <a:t> kata yang </a:t>
            </a:r>
            <a:r>
              <a:rPr lang="en-US" sz="2400" dirty="0" err="1">
                <a:cs typeface="Arial" charset="0"/>
              </a:rPr>
              <a:t>digunakan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dalam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nominal. </a:t>
            </a:r>
            <a:r>
              <a:rPr lang="en-US" sz="2400" dirty="0" err="1">
                <a:cs typeface="Arial" charset="0"/>
              </a:rPr>
              <a:t>Contoh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judul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penelitian</a:t>
            </a:r>
            <a:r>
              <a:rPr lang="en-US" sz="2400" dirty="0">
                <a:cs typeface="Arial" charset="0"/>
              </a:rPr>
              <a:t>; “</a:t>
            </a:r>
            <a:r>
              <a:rPr lang="en-US" sz="2400" dirty="0" err="1">
                <a:cs typeface="Arial" charset="0"/>
              </a:rPr>
              <a:t>Pengaruh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Kinerja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Pustakawan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Terhadap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Kualitas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Layanan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Referensi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Perpustakaan</a:t>
            </a:r>
            <a:r>
              <a:rPr lang="en-US" sz="2400" dirty="0">
                <a:cs typeface="Arial" charset="0"/>
              </a:rPr>
              <a:t> UIN </a:t>
            </a:r>
            <a:r>
              <a:rPr lang="en-US" sz="2400" dirty="0" err="1">
                <a:cs typeface="Arial" charset="0"/>
              </a:rPr>
              <a:t>Ar-Raniry</a:t>
            </a:r>
            <a:r>
              <a:rPr lang="en-US" sz="2400" dirty="0">
                <a:cs typeface="Arial" charset="0"/>
              </a:rPr>
              <a:t>,” </a:t>
            </a:r>
            <a:r>
              <a:rPr lang="en-US" sz="2400" dirty="0" err="1">
                <a:cs typeface="Arial" charset="0"/>
              </a:rPr>
              <a:t>maka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variabelnya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adalah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Kinerja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Pustakawan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Kualitas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Layanan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Referensi</a:t>
            </a:r>
            <a:r>
              <a:rPr lang="en-US" sz="2400" dirty="0">
                <a:cs typeface="Arial" charset="0"/>
              </a:rPr>
              <a:t>. Dan </a:t>
            </a:r>
            <a:r>
              <a:rPr lang="en-US" sz="2400" dirty="0" err="1">
                <a:cs typeface="Arial" charset="0"/>
              </a:rPr>
              <a:t>sekaligus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menjadi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nominal. 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n-US" sz="2400" dirty="0" err="1">
                <a:cs typeface="Arial" charset="0"/>
              </a:rPr>
              <a:t>Definisi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operasionalnya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dapat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berupa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penjelasan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dari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sisi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makna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atau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mengungkapkan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skala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pengukuran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untuk</a:t>
            </a:r>
            <a:r>
              <a:rPr lang="en-US" sz="2400" dirty="0">
                <a:cs typeface="Arial" charset="0"/>
              </a:rPr>
              <a:t> masing-masing variable </a:t>
            </a:r>
            <a:r>
              <a:rPr lang="en-US" sz="2400" dirty="0" err="1">
                <a:cs typeface="Arial" charset="0"/>
              </a:rPr>
              <a:t>tersebut</a:t>
            </a:r>
            <a:r>
              <a:rPr lang="en-US" sz="2400" dirty="0"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8305800" cy="4858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SMART =</a:t>
            </a:r>
            <a:br>
              <a:rPr lang="en-US" dirty="0"/>
            </a:br>
            <a:r>
              <a:rPr lang="en-US" dirty="0"/>
              <a:t>SPECIFIC</a:t>
            </a:r>
            <a:br>
              <a:rPr lang="en-US" dirty="0"/>
            </a:br>
            <a:r>
              <a:rPr lang="en-US" dirty="0"/>
              <a:t>MANAGEABLE</a:t>
            </a:r>
            <a:br>
              <a:rPr lang="en-US" dirty="0"/>
            </a:br>
            <a:r>
              <a:rPr lang="en-US" dirty="0"/>
              <a:t>ACHIEVEABLE</a:t>
            </a:r>
            <a:br>
              <a:rPr lang="en-US" dirty="0"/>
            </a:br>
            <a:r>
              <a:rPr lang="en-US" dirty="0"/>
              <a:t>REASONABLE</a:t>
            </a:r>
            <a:br>
              <a:rPr lang="en-US" dirty="0"/>
            </a:br>
            <a:r>
              <a:rPr lang="en-US" dirty="0"/>
              <a:t>TIMEBOUND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6E3E71-7D0D-4A0D-B584-1D41CF8B517B}"/>
              </a:ext>
            </a:extLst>
          </p:cNvPr>
          <p:cNvGrpSpPr/>
          <p:nvPr/>
        </p:nvGrpSpPr>
        <p:grpSpPr>
          <a:xfrm>
            <a:off x="396362" y="1384300"/>
            <a:ext cx="8519038" cy="5715000"/>
            <a:chOff x="363538" y="1384300"/>
            <a:chExt cx="8519038" cy="5715000"/>
          </a:xfrm>
        </p:grpSpPr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72202158-355F-4573-BA2A-891DD49F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5" y="3776663"/>
              <a:ext cx="1241425" cy="1157288"/>
            </a:xfrm>
            <a:custGeom>
              <a:avLst/>
              <a:gdLst>
                <a:gd name="T0" fmla="*/ 0 w 1152"/>
                <a:gd name="T1" fmla="*/ 576 h 1152"/>
                <a:gd name="T2" fmla="*/ 576 w 1152"/>
                <a:gd name="T3" fmla="*/ 0 h 1152"/>
                <a:gd name="T4" fmla="*/ 1152 w 1152"/>
                <a:gd name="T5" fmla="*/ 576 h 1152"/>
                <a:gd name="T6" fmla="*/ 1152 w 1152"/>
                <a:gd name="T7" fmla="*/ 576 h 1152"/>
                <a:gd name="T8" fmla="*/ 576 w 1152"/>
                <a:gd name="T9" fmla="*/ 1152 h 1152"/>
                <a:gd name="T10" fmla="*/ 0 w 1152"/>
                <a:gd name="T11" fmla="*/ 57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152">
                  <a:moveTo>
                    <a:pt x="0" y="576"/>
                  </a:moveTo>
                  <a:cubicBezTo>
                    <a:pt x="0" y="258"/>
                    <a:pt x="258" y="0"/>
                    <a:pt x="576" y="0"/>
                  </a:cubicBezTo>
                  <a:cubicBezTo>
                    <a:pt x="895" y="0"/>
                    <a:pt x="1152" y="258"/>
                    <a:pt x="1152" y="576"/>
                  </a:cubicBezTo>
                  <a:cubicBezTo>
                    <a:pt x="1152" y="576"/>
                    <a:pt x="1152" y="576"/>
                    <a:pt x="1152" y="576"/>
                  </a:cubicBezTo>
                  <a:cubicBezTo>
                    <a:pt x="1152" y="894"/>
                    <a:pt x="895" y="1152"/>
                    <a:pt x="576" y="1152"/>
                  </a:cubicBezTo>
                  <a:cubicBezTo>
                    <a:pt x="258" y="1152"/>
                    <a:pt x="0" y="894"/>
                    <a:pt x="0" y="576"/>
                  </a:cubicBezTo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7" name="Freeform 89">
              <a:extLst>
                <a:ext uri="{FF2B5EF4-FFF2-40B4-BE49-F238E27FC236}">
                  <a16:creationId xmlns:a16="http://schemas.microsoft.com/office/drawing/2014/main" id="{8BE869A1-3BE4-4BAF-8AC0-4BD10071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3787" y="3733800"/>
              <a:ext cx="1243013" cy="1157288"/>
            </a:xfrm>
            <a:custGeom>
              <a:avLst/>
              <a:gdLst>
                <a:gd name="T0" fmla="*/ 0 w 1152"/>
                <a:gd name="T1" fmla="*/ 576 h 1152"/>
                <a:gd name="T2" fmla="*/ 576 w 1152"/>
                <a:gd name="T3" fmla="*/ 0 h 1152"/>
                <a:gd name="T4" fmla="*/ 1152 w 1152"/>
                <a:gd name="T5" fmla="*/ 576 h 1152"/>
                <a:gd name="T6" fmla="*/ 1152 w 1152"/>
                <a:gd name="T7" fmla="*/ 576 h 1152"/>
                <a:gd name="T8" fmla="*/ 576 w 1152"/>
                <a:gd name="T9" fmla="*/ 1152 h 1152"/>
                <a:gd name="T10" fmla="*/ 0 w 1152"/>
                <a:gd name="T11" fmla="*/ 57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152">
                  <a:moveTo>
                    <a:pt x="0" y="576"/>
                  </a:moveTo>
                  <a:cubicBezTo>
                    <a:pt x="0" y="258"/>
                    <a:pt x="258" y="0"/>
                    <a:pt x="576" y="0"/>
                  </a:cubicBezTo>
                  <a:cubicBezTo>
                    <a:pt x="894" y="0"/>
                    <a:pt x="1152" y="258"/>
                    <a:pt x="1152" y="576"/>
                  </a:cubicBezTo>
                  <a:cubicBezTo>
                    <a:pt x="1152" y="576"/>
                    <a:pt x="1152" y="576"/>
                    <a:pt x="1152" y="576"/>
                  </a:cubicBezTo>
                  <a:cubicBezTo>
                    <a:pt x="1152" y="894"/>
                    <a:pt x="894" y="1152"/>
                    <a:pt x="576" y="1152"/>
                  </a:cubicBezTo>
                  <a:cubicBezTo>
                    <a:pt x="258" y="1152"/>
                    <a:pt x="0" y="894"/>
                    <a:pt x="0" y="576"/>
                  </a:cubicBezTo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1" name="AutoShape 81">
              <a:extLst>
                <a:ext uri="{FF2B5EF4-FFF2-40B4-BE49-F238E27FC236}">
                  <a16:creationId xmlns:a16="http://schemas.microsoft.com/office/drawing/2014/main" id="{7CF97B15-60A9-4F7C-9E2D-B4F4FB7026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3538" y="1384300"/>
              <a:ext cx="8382000" cy="5715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F8AAD146-D745-4575-ABC5-A3AD1EF3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3776663"/>
              <a:ext cx="1241425" cy="1157288"/>
            </a:xfrm>
            <a:custGeom>
              <a:avLst/>
              <a:gdLst>
                <a:gd name="T0" fmla="*/ 0 w 1152"/>
                <a:gd name="T1" fmla="*/ 576 h 1152"/>
                <a:gd name="T2" fmla="*/ 576 w 1152"/>
                <a:gd name="T3" fmla="*/ 0 h 1152"/>
                <a:gd name="T4" fmla="*/ 1152 w 1152"/>
                <a:gd name="T5" fmla="*/ 576 h 1152"/>
                <a:gd name="T6" fmla="*/ 1152 w 1152"/>
                <a:gd name="T7" fmla="*/ 576 h 1152"/>
                <a:gd name="T8" fmla="*/ 576 w 1152"/>
                <a:gd name="T9" fmla="*/ 1152 h 1152"/>
                <a:gd name="T10" fmla="*/ 0 w 1152"/>
                <a:gd name="T11" fmla="*/ 57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152">
                  <a:moveTo>
                    <a:pt x="0" y="576"/>
                  </a:moveTo>
                  <a:cubicBezTo>
                    <a:pt x="0" y="258"/>
                    <a:pt x="258" y="0"/>
                    <a:pt x="576" y="0"/>
                  </a:cubicBezTo>
                  <a:cubicBezTo>
                    <a:pt x="895" y="0"/>
                    <a:pt x="1152" y="258"/>
                    <a:pt x="1152" y="576"/>
                  </a:cubicBezTo>
                  <a:cubicBezTo>
                    <a:pt x="1152" y="576"/>
                    <a:pt x="1152" y="576"/>
                    <a:pt x="1152" y="576"/>
                  </a:cubicBezTo>
                  <a:cubicBezTo>
                    <a:pt x="1152" y="894"/>
                    <a:pt x="895" y="1152"/>
                    <a:pt x="576" y="1152"/>
                  </a:cubicBezTo>
                  <a:cubicBezTo>
                    <a:pt x="258" y="1152"/>
                    <a:pt x="0" y="894"/>
                    <a:pt x="0" y="57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E7732AE1-3DE1-4FF7-AEC8-9A57C16C5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50" y="3768725"/>
              <a:ext cx="1258888" cy="1173163"/>
            </a:xfrm>
            <a:custGeom>
              <a:avLst/>
              <a:gdLst>
                <a:gd name="T0" fmla="*/ 31 w 793"/>
                <a:gd name="T1" fmla="*/ 226 h 739"/>
                <a:gd name="T2" fmla="*/ 242 w 793"/>
                <a:gd name="T3" fmla="*/ 29 h 739"/>
                <a:gd name="T4" fmla="*/ 437 w 793"/>
                <a:gd name="T5" fmla="*/ 2 h 739"/>
                <a:gd name="T6" fmla="*/ 677 w 793"/>
                <a:gd name="T7" fmla="*/ 109 h 739"/>
                <a:gd name="T8" fmla="*/ 791 w 793"/>
                <a:gd name="T9" fmla="*/ 332 h 739"/>
                <a:gd name="T10" fmla="*/ 762 w 793"/>
                <a:gd name="T11" fmla="*/ 514 h 739"/>
                <a:gd name="T12" fmla="*/ 552 w 793"/>
                <a:gd name="T13" fmla="*/ 710 h 739"/>
                <a:gd name="T14" fmla="*/ 356 w 793"/>
                <a:gd name="T15" fmla="*/ 737 h 739"/>
                <a:gd name="T16" fmla="*/ 117 w 793"/>
                <a:gd name="T17" fmla="*/ 631 h 739"/>
                <a:gd name="T18" fmla="*/ 2 w 793"/>
                <a:gd name="T19" fmla="*/ 407 h 739"/>
                <a:gd name="T20" fmla="*/ 13 w 793"/>
                <a:gd name="T21" fmla="*/ 406 h 739"/>
                <a:gd name="T22" fmla="*/ 41 w 793"/>
                <a:gd name="T23" fmla="*/ 509 h 739"/>
                <a:gd name="T24" fmla="*/ 124 w 793"/>
                <a:gd name="T25" fmla="*/ 623 h 739"/>
                <a:gd name="T26" fmla="*/ 246 w 793"/>
                <a:gd name="T27" fmla="*/ 701 h 739"/>
                <a:gd name="T28" fmla="*/ 357 w 793"/>
                <a:gd name="T29" fmla="*/ 727 h 739"/>
                <a:gd name="T30" fmla="*/ 436 w 793"/>
                <a:gd name="T31" fmla="*/ 728 h 739"/>
                <a:gd name="T32" fmla="*/ 547 w 793"/>
                <a:gd name="T33" fmla="*/ 701 h 739"/>
                <a:gd name="T34" fmla="*/ 669 w 793"/>
                <a:gd name="T35" fmla="*/ 624 h 739"/>
                <a:gd name="T36" fmla="*/ 752 w 793"/>
                <a:gd name="T37" fmla="*/ 510 h 739"/>
                <a:gd name="T38" fmla="*/ 780 w 793"/>
                <a:gd name="T39" fmla="*/ 407 h 739"/>
                <a:gd name="T40" fmla="*/ 781 w 793"/>
                <a:gd name="T41" fmla="*/ 333 h 739"/>
                <a:gd name="T42" fmla="*/ 752 w 793"/>
                <a:gd name="T43" fmla="*/ 230 h 739"/>
                <a:gd name="T44" fmla="*/ 670 w 793"/>
                <a:gd name="T45" fmla="*/ 116 h 739"/>
                <a:gd name="T46" fmla="*/ 548 w 793"/>
                <a:gd name="T47" fmla="*/ 38 h 739"/>
                <a:gd name="T48" fmla="*/ 436 w 793"/>
                <a:gd name="T49" fmla="*/ 12 h 739"/>
                <a:gd name="T50" fmla="*/ 358 w 793"/>
                <a:gd name="T51" fmla="*/ 12 h 739"/>
                <a:gd name="T52" fmla="*/ 247 w 793"/>
                <a:gd name="T53" fmla="*/ 38 h 739"/>
                <a:gd name="T54" fmla="*/ 125 w 793"/>
                <a:gd name="T55" fmla="*/ 115 h 739"/>
                <a:gd name="T56" fmla="*/ 41 w 793"/>
                <a:gd name="T57" fmla="*/ 229 h 739"/>
                <a:gd name="T58" fmla="*/ 13 w 793"/>
                <a:gd name="T59" fmla="*/ 333 h 739"/>
                <a:gd name="T60" fmla="*/ 66 w 793"/>
                <a:gd name="T61" fmla="*/ 306 h 739"/>
                <a:gd name="T62" fmla="*/ 208 w 793"/>
                <a:gd name="T63" fmla="*/ 109 h 739"/>
                <a:gd name="T64" fmla="*/ 465 w 793"/>
                <a:gd name="T65" fmla="*/ 61 h 739"/>
                <a:gd name="T66" fmla="*/ 677 w 793"/>
                <a:gd name="T67" fmla="*/ 193 h 739"/>
                <a:gd name="T68" fmla="*/ 728 w 793"/>
                <a:gd name="T69" fmla="*/ 433 h 739"/>
                <a:gd name="T70" fmla="*/ 586 w 793"/>
                <a:gd name="T71" fmla="*/ 631 h 739"/>
                <a:gd name="T72" fmla="*/ 328 w 793"/>
                <a:gd name="T73" fmla="*/ 678 h 739"/>
                <a:gd name="T74" fmla="*/ 117 w 793"/>
                <a:gd name="T75" fmla="*/ 546 h 739"/>
                <a:gd name="T76" fmla="*/ 69 w 793"/>
                <a:gd name="T77" fmla="*/ 364 h 739"/>
                <a:gd name="T78" fmla="*/ 95 w 793"/>
                <a:gd name="T79" fmla="*/ 488 h 739"/>
                <a:gd name="T80" fmla="*/ 165 w 793"/>
                <a:gd name="T81" fmla="*/ 585 h 739"/>
                <a:gd name="T82" fmla="*/ 269 w 793"/>
                <a:gd name="T83" fmla="*/ 651 h 739"/>
                <a:gd name="T84" fmla="*/ 396 w 793"/>
                <a:gd name="T85" fmla="*/ 675 h 739"/>
                <a:gd name="T86" fmla="*/ 524 w 793"/>
                <a:gd name="T87" fmla="*/ 651 h 739"/>
                <a:gd name="T88" fmla="*/ 628 w 793"/>
                <a:gd name="T89" fmla="*/ 586 h 739"/>
                <a:gd name="T90" fmla="*/ 698 w 793"/>
                <a:gd name="T91" fmla="*/ 489 h 739"/>
                <a:gd name="T92" fmla="*/ 725 w 793"/>
                <a:gd name="T93" fmla="*/ 370 h 739"/>
                <a:gd name="T94" fmla="*/ 698 w 793"/>
                <a:gd name="T95" fmla="*/ 251 h 739"/>
                <a:gd name="T96" fmla="*/ 629 w 793"/>
                <a:gd name="T97" fmla="*/ 154 h 739"/>
                <a:gd name="T98" fmla="*/ 525 w 793"/>
                <a:gd name="T99" fmla="*/ 88 h 739"/>
                <a:gd name="T100" fmla="*/ 397 w 793"/>
                <a:gd name="T101" fmla="*/ 64 h 739"/>
                <a:gd name="T102" fmla="*/ 270 w 793"/>
                <a:gd name="T103" fmla="*/ 88 h 739"/>
                <a:gd name="T104" fmla="*/ 166 w 793"/>
                <a:gd name="T105" fmla="*/ 153 h 739"/>
                <a:gd name="T106" fmla="*/ 95 w 793"/>
                <a:gd name="T107" fmla="*/ 250 h 739"/>
                <a:gd name="T108" fmla="*/ 58 w 793"/>
                <a:gd name="T109" fmla="*/ 374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93" h="739">
                  <a:moveTo>
                    <a:pt x="0" y="374"/>
                  </a:moveTo>
                  <a:lnTo>
                    <a:pt x="2" y="332"/>
                  </a:lnTo>
                  <a:lnTo>
                    <a:pt x="9" y="295"/>
                  </a:lnTo>
                  <a:lnTo>
                    <a:pt x="31" y="226"/>
                  </a:lnTo>
                  <a:lnTo>
                    <a:pt x="68" y="163"/>
                  </a:lnTo>
                  <a:lnTo>
                    <a:pt x="117" y="109"/>
                  </a:lnTo>
                  <a:lnTo>
                    <a:pt x="175" y="63"/>
                  </a:lnTo>
                  <a:lnTo>
                    <a:pt x="242" y="29"/>
                  </a:lnTo>
                  <a:lnTo>
                    <a:pt x="317" y="8"/>
                  </a:lnTo>
                  <a:lnTo>
                    <a:pt x="356" y="2"/>
                  </a:lnTo>
                  <a:lnTo>
                    <a:pt x="396" y="0"/>
                  </a:lnTo>
                  <a:lnTo>
                    <a:pt x="437" y="2"/>
                  </a:lnTo>
                  <a:lnTo>
                    <a:pt x="476" y="8"/>
                  </a:lnTo>
                  <a:lnTo>
                    <a:pt x="552" y="29"/>
                  </a:lnTo>
                  <a:lnTo>
                    <a:pt x="618" y="63"/>
                  </a:lnTo>
                  <a:lnTo>
                    <a:pt x="677" y="109"/>
                  </a:lnTo>
                  <a:lnTo>
                    <a:pt x="726" y="163"/>
                  </a:lnTo>
                  <a:lnTo>
                    <a:pt x="762" y="226"/>
                  </a:lnTo>
                  <a:lnTo>
                    <a:pt x="785" y="295"/>
                  </a:lnTo>
                  <a:lnTo>
                    <a:pt x="791" y="332"/>
                  </a:lnTo>
                  <a:lnTo>
                    <a:pt x="793" y="369"/>
                  </a:lnTo>
                  <a:lnTo>
                    <a:pt x="791" y="407"/>
                  </a:lnTo>
                  <a:lnTo>
                    <a:pt x="785" y="444"/>
                  </a:lnTo>
                  <a:lnTo>
                    <a:pt x="762" y="514"/>
                  </a:lnTo>
                  <a:lnTo>
                    <a:pt x="726" y="576"/>
                  </a:lnTo>
                  <a:lnTo>
                    <a:pt x="677" y="631"/>
                  </a:lnTo>
                  <a:lnTo>
                    <a:pt x="618" y="676"/>
                  </a:lnTo>
                  <a:lnTo>
                    <a:pt x="552" y="710"/>
                  </a:lnTo>
                  <a:lnTo>
                    <a:pt x="476" y="731"/>
                  </a:lnTo>
                  <a:lnTo>
                    <a:pt x="437" y="737"/>
                  </a:lnTo>
                  <a:lnTo>
                    <a:pt x="396" y="739"/>
                  </a:lnTo>
                  <a:lnTo>
                    <a:pt x="356" y="737"/>
                  </a:lnTo>
                  <a:lnTo>
                    <a:pt x="317" y="731"/>
                  </a:lnTo>
                  <a:lnTo>
                    <a:pt x="242" y="710"/>
                  </a:lnTo>
                  <a:lnTo>
                    <a:pt x="175" y="676"/>
                  </a:lnTo>
                  <a:lnTo>
                    <a:pt x="117" y="631"/>
                  </a:lnTo>
                  <a:lnTo>
                    <a:pt x="68" y="576"/>
                  </a:lnTo>
                  <a:lnTo>
                    <a:pt x="31" y="514"/>
                  </a:lnTo>
                  <a:lnTo>
                    <a:pt x="9" y="444"/>
                  </a:lnTo>
                  <a:lnTo>
                    <a:pt x="2" y="407"/>
                  </a:lnTo>
                  <a:lnTo>
                    <a:pt x="0" y="365"/>
                  </a:lnTo>
                  <a:lnTo>
                    <a:pt x="11" y="364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9" y="442"/>
                  </a:lnTo>
                  <a:lnTo>
                    <a:pt x="19" y="441"/>
                  </a:lnTo>
                  <a:lnTo>
                    <a:pt x="41" y="510"/>
                  </a:lnTo>
                  <a:lnTo>
                    <a:pt x="41" y="509"/>
                  </a:lnTo>
                  <a:lnTo>
                    <a:pt x="77" y="571"/>
                  </a:lnTo>
                  <a:lnTo>
                    <a:pt x="76" y="570"/>
                  </a:lnTo>
                  <a:lnTo>
                    <a:pt x="125" y="624"/>
                  </a:lnTo>
                  <a:lnTo>
                    <a:pt x="124" y="623"/>
                  </a:lnTo>
                  <a:lnTo>
                    <a:pt x="182" y="668"/>
                  </a:lnTo>
                  <a:lnTo>
                    <a:pt x="180" y="667"/>
                  </a:lnTo>
                  <a:lnTo>
                    <a:pt x="247" y="701"/>
                  </a:lnTo>
                  <a:lnTo>
                    <a:pt x="246" y="701"/>
                  </a:lnTo>
                  <a:lnTo>
                    <a:pt x="320" y="722"/>
                  </a:lnTo>
                  <a:lnTo>
                    <a:pt x="319" y="722"/>
                  </a:lnTo>
                  <a:lnTo>
                    <a:pt x="358" y="728"/>
                  </a:lnTo>
                  <a:lnTo>
                    <a:pt x="357" y="727"/>
                  </a:lnTo>
                  <a:lnTo>
                    <a:pt x="397" y="729"/>
                  </a:lnTo>
                  <a:lnTo>
                    <a:pt x="396" y="729"/>
                  </a:lnTo>
                  <a:lnTo>
                    <a:pt x="436" y="727"/>
                  </a:lnTo>
                  <a:lnTo>
                    <a:pt x="436" y="728"/>
                  </a:lnTo>
                  <a:lnTo>
                    <a:pt x="474" y="722"/>
                  </a:lnTo>
                  <a:lnTo>
                    <a:pt x="474" y="722"/>
                  </a:lnTo>
                  <a:lnTo>
                    <a:pt x="548" y="701"/>
                  </a:lnTo>
                  <a:lnTo>
                    <a:pt x="547" y="701"/>
                  </a:lnTo>
                  <a:lnTo>
                    <a:pt x="613" y="667"/>
                  </a:lnTo>
                  <a:lnTo>
                    <a:pt x="612" y="668"/>
                  </a:lnTo>
                  <a:lnTo>
                    <a:pt x="670" y="623"/>
                  </a:lnTo>
                  <a:lnTo>
                    <a:pt x="669" y="624"/>
                  </a:lnTo>
                  <a:lnTo>
                    <a:pt x="717" y="570"/>
                  </a:lnTo>
                  <a:lnTo>
                    <a:pt x="716" y="571"/>
                  </a:lnTo>
                  <a:lnTo>
                    <a:pt x="752" y="509"/>
                  </a:lnTo>
                  <a:lnTo>
                    <a:pt x="752" y="510"/>
                  </a:lnTo>
                  <a:lnTo>
                    <a:pt x="774" y="441"/>
                  </a:lnTo>
                  <a:lnTo>
                    <a:pt x="774" y="442"/>
                  </a:lnTo>
                  <a:lnTo>
                    <a:pt x="781" y="406"/>
                  </a:lnTo>
                  <a:lnTo>
                    <a:pt x="780" y="407"/>
                  </a:lnTo>
                  <a:lnTo>
                    <a:pt x="782" y="369"/>
                  </a:lnTo>
                  <a:lnTo>
                    <a:pt x="782" y="370"/>
                  </a:lnTo>
                  <a:lnTo>
                    <a:pt x="780" y="333"/>
                  </a:lnTo>
                  <a:lnTo>
                    <a:pt x="781" y="333"/>
                  </a:lnTo>
                  <a:lnTo>
                    <a:pt x="774" y="297"/>
                  </a:lnTo>
                  <a:lnTo>
                    <a:pt x="774" y="298"/>
                  </a:lnTo>
                  <a:lnTo>
                    <a:pt x="752" y="229"/>
                  </a:lnTo>
                  <a:lnTo>
                    <a:pt x="752" y="230"/>
                  </a:lnTo>
                  <a:lnTo>
                    <a:pt x="716" y="168"/>
                  </a:lnTo>
                  <a:lnTo>
                    <a:pt x="717" y="169"/>
                  </a:lnTo>
                  <a:lnTo>
                    <a:pt x="669" y="115"/>
                  </a:lnTo>
                  <a:lnTo>
                    <a:pt x="670" y="116"/>
                  </a:lnTo>
                  <a:lnTo>
                    <a:pt x="612" y="71"/>
                  </a:lnTo>
                  <a:lnTo>
                    <a:pt x="613" y="71"/>
                  </a:lnTo>
                  <a:lnTo>
                    <a:pt x="547" y="38"/>
                  </a:lnTo>
                  <a:lnTo>
                    <a:pt x="548" y="38"/>
                  </a:lnTo>
                  <a:lnTo>
                    <a:pt x="474" y="17"/>
                  </a:lnTo>
                  <a:lnTo>
                    <a:pt x="474" y="17"/>
                  </a:lnTo>
                  <a:lnTo>
                    <a:pt x="436" y="12"/>
                  </a:lnTo>
                  <a:lnTo>
                    <a:pt x="436" y="12"/>
                  </a:lnTo>
                  <a:lnTo>
                    <a:pt x="396" y="10"/>
                  </a:lnTo>
                  <a:lnTo>
                    <a:pt x="397" y="10"/>
                  </a:lnTo>
                  <a:lnTo>
                    <a:pt x="357" y="12"/>
                  </a:lnTo>
                  <a:lnTo>
                    <a:pt x="358" y="12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246" y="38"/>
                  </a:lnTo>
                  <a:lnTo>
                    <a:pt x="247" y="38"/>
                  </a:lnTo>
                  <a:lnTo>
                    <a:pt x="180" y="72"/>
                  </a:lnTo>
                  <a:lnTo>
                    <a:pt x="182" y="71"/>
                  </a:lnTo>
                  <a:lnTo>
                    <a:pt x="124" y="116"/>
                  </a:lnTo>
                  <a:lnTo>
                    <a:pt x="125" y="115"/>
                  </a:lnTo>
                  <a:lnTo>
                    <a:pt x="76" y="169"/>
                  </a:lnTo>
                  <a:lnTo>
                    <a:pt x="77" y="168"/>
                  </a:lnTo>
                  <a:lnTo>
                    <a:pt x="41" y="230"/>
                  </a:lnTo>
                  <a:lnTo>
                    <a:pt x="41" y="229"/>
                  </a:lnTo>
                  <a:lnTo>
                    <a:pt x="19" y="298"/>
                  </a:lnTo>
                  <a:lnTo>
                    <a:pt x="19" y="297"/>
                  </a:lnTo>
                  <a:lnTo>
                    <a:pt x="13" y="333"/>
                  </a:lnTo>
                  <a:lnTo>
                    <a:pt x="13" y="333"/>
                  </a:lnTo>
                  <a:lnTo>
                    <a:pt x="11" y="375"/>
                  </a:lnTo>
                  <a:lnTo>
                    <a:pt x="0" y="374"/>
                  </a:lnTo>
                  <a:close/>
                  <a:moveTo>
                    <a:pt x="58" y="374"/>
                  </a:moveTo>
                  <a:lnTo>
                    <a:pt x="66" y="306"/>
                  </a:lnTo>
                  <a:lnTo>
                    <a:pt x="85" y="247"/>
                  </a:lnTo>
                  <a:lnTo>
                    <a:pt x="117" y="193"/>
                  </a:lnTo>
                  <a:lnTo>
                    <a:pt x="158" y="147"/>
                  </a:lnTo>
                  <a:lnTo>
                    <a:pt x="208" y="109"/>
                  </a:lnTo>
                  <a:lnTo>
                    <a:pt x="265" y="79"/>
                  </a:lnTo>
                  <a:lnTo>
                    <a:pt x="328" y="61"/>
                  </a:lnTo>
                  <a:lnTo>
                    <a:pt x="396" y="54"/>
                  </a:lnTo>
                  <a:lnTo>
                    <a:pt x="465" y="61"/>
                  </a:lnTo>
                  <a:lnTo>
                    <a:pt x="529" y="79"/>
                  </a:lnTo>
                  <a:lnTo>
                    <a:pt x="586" y="109"/>
                  </a:lnTo>
                  <a:lnTo>
                    <a:pt x="636" y="147"/>
                  </a:lnTo>
                  <a:lnTo>
                    <a:pt x="677" y="193"/>
                  </a:lnTo>
                  <a:lnTo>
                    <a:pt x="709" y="247"/>
                  </a:lnTo>
                  <a:lnTo>
                    <a:pt x="728" y="306"/>
                  </a:lnTo>
                  <a:lnTo>
                    <a:pt x="736" y="369"/>
                  </a:lnTo>
                  <a:lnTo>
                    <a:pt x="728" y="433"/>
                  </a:lnTo>
                  <a:lnTo>
                    <a:pt x="709" y="493"/>
                  </a:lnTo>
                  <a:lnTo>
                    <a:pt x="677" y="546"/>
                  </a:lnTo>
                  <a:lnTo>
                    <a:pt x="636" y="593"/>
                  </a:lnTo>
                  <a:lnTo>
                    <a:pt x="586" y="631"/>
                  </a:lnTo>
                  <a:lnTo>
                    <a:pt x="529" y="660"/>
                  </a:lnTo>
                  <a:lnTo>
                    <a:pt x="465" y="678"/>
                  </a:lnTo>
                  <a:lnTo>
                    <a:pt x="396" y="685"/>
                  </a:lnTo>
                  <a:lnTo>
                    <a:pt x="328" y="678"/>
                  </a:lnTo>
                  <a:lnTo>
                    <a:pt x="265" y="660"/>
                  </a:lnTo>
                  <a:lnTo>
                    <a:pt x="208" y="631"/>
                  </a:lnTo>
                  <a:lnTo>
                    <a:pt x="158" y="593"/>
                  </a:lnTo>
                  <a:lnTo>
                    <a:pt x="117" y="546"/>
                  </a:lnTo>
                  <a:lnTo>
                    <a:pt x="85" y="493"/>
                  </a:lnTo>
                  <a:lnTo>
                    <a:pt x="66" y="433"/>
                  </a:lnTo>
                  <a:lnTo>
                    <a:pt x="58" y="365"/>
                  </a:lnTo>
                  <a:lnTo>
                    <a:pt x="69" y="364"/>
                  </a:lnTo>
                  <a:lnTo>
                    <a:pt x="76" y="432"/>
                  </a:lnTo>
                  <a:lnTo>
                    <a:pt x="76" y="431"/>
                  </a:lnTo>
                  <a:lnTo>
                    <a:pt x="95" y="489"/>
                  </a:lnTo>
                  <a:lnTo>
                    <a:pt x="95" y="488"/>
                  </a:lnTo>
                  <a:lnTo>
                    <a:pt x="126" y="541"/>
                  </a:lnTo>
                  <a:lnTo>
                    <a:pt x="125" y="540"/>
                  </a:lnTo>
                  <a:lnTo>
                    <a:pt x="166" y="586"/>
                  </a:lnTo>
                  <a:lnTo>
                    <a:pt x="165" y="585"/>
                  </a:lnTo>
                  <a:lnTo>
                    <a:pt x="214" y="622"/>
                  </a:lnTo>
                  <a:lnTo>
                    <a:pt x="213" y="622"/>
                  </a:lnTo>
                  <a:lnTo>
                    <a:pt x="270" y="651"/>
                  </a:lnTo>
                  <a:lnTo>
                    <a:pt x="269" y="651"/>
                  </a:lnTo>
                  <a:lnTo>
                    <a:pt x="331" y="669"/>
                  </a:lnTo>
                  <a:lnTo>
                    <a:pt x="330" y="669"/>
                  </a:lnTo>
                  <a:lnTo>
                    <a:pt x="397" y="675"/>
                  </a:lnTo>
                  <a:lnTo>
                    <a:pt x="396" y="675"/>
                  </a:lnTo>
                  <a:lnTo>
                    <a:pt x="464" y="669"/>
                  </a:lnTo>
                  <a:lnTo>
                    <a:pt x="462" y="669"/>
                  </a:lnTo>
                  <a:lnTo>
                    <a:pt x="525" y="651"/>
                  </a:lnTo>
                  <a:lnTo>
                    <a:pt x="524" y="651"/>
                  </a:lnTo>
                  <a:lnTo>
                    <a:pt x="580" y="622"/>
                  </a:lnTo>
                  <a:lnTo>
                    <a:pt x="579" y="622"/>
                  </a:lnTo>
                  <a:lnTo>
                    <a:pt x="629" y="585"/>
                  </a:lnTo>
                  <a:lnTo>
                    <a:pt x="628" y="586"/>
                  </a:lnTo>
                  <a:lnTo>
                    <a:pt x="669" y="540"/>
                  </a:lnTo>
                  <a:lnTo>
                    <a:pt x="668" y="541"/>
                  </a:lnTo>
                  <a:lnTo>
                    <a:pt x="698" y="488"/>
                  </a:lnTo>
                  <a:lnTo>
                    <a:pt x="698" y="489"/>
                  </a:lnTo>
                  <a:lnTo>
                    <a:pt x="718" y="431"/>
                  </a:lnTo>
                  <a:lnTo>
                    <a:pt x="718" y="432"/>
                  </a:lnTo>
                  <a:lnTo>
                    <a:pt x="725" y="369"/>
                  </a:lnTo>
                  <a:lnTo>
                    <a:pt x="725" y="370"/>
                  </a:lnTo>
                  <a:lnTo>
                    <a:pt x="718" y="307"/>
                  </a:lnTo>
                  <a:lnTo>
                    <a:pt x="718" y="309"/>
                  </a:lnTo>
                  <a:lnTo>
                    <a:pt x="698" y="250"/>
                  </a:lnTo>
                  <a:lnTo>
                    <a:pt x="698" y="251"/>
                  </a:lnTo>
                  <a:lnTo>
                    <a:pt x="668" y="198"/>
                  </a:lnTo>
                  <a:lnTo>
                    <a:pt x="669" y="200"/>
                  </a:lnTo>
                  <a:lnTo>
                    <a:pt x="628" y="153"/>
                  </a:lnTo>
                  <a:lnTo>
                    <a:pt x="629" y="154"/>
                  </a:lnTo>
                  <a:lnTo>
                    <a:pt x="579" y="117"/>
                  </a:lnTo>
                  <a:lnTo>
                    <a:pt x="580" y="117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462" y="71"/>
                  </a:lnTo>
                  <a:lnTo>
                    <a:pt x="464" y="71"/>
                  </a:lnTo>
                  <a:lnTo>
                    <a:pt x="396" y="64"/>
                  </a:lnTo>
                  <a:lnTo>
                    <a:pt x="397" y="64"/>
                  </a:lnTo>
                  <a:lnTo>
                    <a:pt x="330" y="71"/>
                  </a:lnTo>
                  <a:lnTo>
                    <a:pt x="331" y="71"/>
                  </a:lnTo>
                  <a:lnTo>
                    <a:pt x="269" y="88"/>
                  </a:lnTo>
                  <a:lnTo>
                    <a:pt x="270" y="88"/>
                  </a:lnTo>
                  <a:lnTo>
                    <a:pt x="213" y="117"/>
                  </a:lnTo>
                  <a:lnTo>
                    <a:pt x="214" y="117"/>
                  </a:lnTo>
                  <a:lnTo>
                    <a:pt x="165" y="154"/>
                  </a:lnTo>
                  <a:lnTo>
                    <a:pt x="166" y="153"/>
                  </a:lnTo>
                  <a:lnTo>
                    <a:pt x="125" y="200"/>
                  </a:lnTo>
                  <a:lnTo>
                    <a:pt x="126" y="198"/>
                  </a:lnTo>
                  <a:lnTo>
                    <a:pt x="95" y="251"/>
                  </a:lnTo>
                  <a:lnTo>
                    <a:pt x="95" y="250"/>
                  </a:lnTo>
                  <a:lnTo>
                    <a:pt x="76" y="309"/>
                  </a:lnTo>
                  <a:lnTo>
                    <a:pt x="76" y="307"/>
                  </a:lnTo>
                  <a:lnTo>
                    <a:pt x="69" y="375"/>
                  </a:lnTo>
                  <a:lnTo>
                    <a:pt x="58" y="3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2FDDE831-C80C-40FA-9A43-C9D664C0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" y="3733800"/>
              <a:ext cx="1243013" cy="1157288"/>
            </a:xfrm>
            <a:custGeom>
              <a:avLst/>
              <a:gdLst>
                <a:gd name="T0" fmla="*/ 0 w 1152"/>
                <a:gd name="T1" fmla="*/ 576 h 1152"/>
                <a:gd name="T2" fmla="*/ 576 w 1152"/>
                <a:gd name="T3" fmla="*/ 0 h 1152"/>
                <a:gd name="T4" fmla="*/ 1152 w 1152"/>
                <a:gd name="T5" fmla="*/ 576 h 1152"/>
                <a:gd name="T6" fmla="*/ 1152 w 1152"/>
                <a:gd name="T7" fmla="*/ 576 h 1152"/>
                <a:gd name="T8" fmla="*/ 576 w 1152"/>
                <a:gd name="T9" fmla="*/ 1152 h 1152"/>
                <a:gd name="T10" fmla="*/ 0 w 1152"/>
                <a:gd name="T11" fmla="*/ 57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2" h="1152">
                  <a:moveTo>
                    <a:pt x="0" y="576"/>
                  </a:moveTo>
                  <a:cubicBezTo>
                    <a:pt x="0" y="258"/>
                    <a:pt x="258" y="0"/>
                    <a:pt x="576" y="0"/>
                  </a:cubicBezTo>
                  <a:cubicBezTo>
                    <a:pt x="894" y="0"/>
                    <a:pt x="1152" y="258"/>
                    <a:pt x="1152" y="576"/>
                  </a:cubicBezTo>
                  <a:cubicBezTo>
                    <a:pt x="1152" y="576"/>
                    <a:pt x="1152" y="576"/>
                    <a:pt x="1152" y="576"/>
                  </a:cubicBezTo>
                  <a:cubicBezTo>
                    <a:pt x="1152" y="894"/>
                    <a:pt x="894" y="1152"/>
                    <a:pt x="576" y="1152"/>
                  </a:cubicBezTo>
                  <a:cubicBezTo>
                    <a:pt x="258" y="1152"/>
                    <a:pt x="0" y="894"/>
                    <a:pt x="0" y="576"/>
                  </a:cubicBezTo>
                </a:path>
              </a:pathLst>
            </a:custGeom>
            <a:solidFill>
              <a:srgbClr val="5B9BD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25124C4B-060A-4471-B362-F11343C14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200" y="3733800"/>
              <a:ext cx="1243013" cy="1157288"/>
            </a:xfrm>
            <a:custGeom>
              <a:avLst/>
              <a:gdLst>
                <a:gd name="T0" fmla="*/ 0 w 1152"/>
                <a:gd name="T1" fmla="*/ 576 h 1152"/>
                <a:gd name="T2" fmla="*/ 576 w 1152"/>
                <a:gd name="T3" fmla="*/ 0 h 1152"/>
                <a:gd name="T4" fmla="*/ 1152 w 1152"/>
                <a:gd name="T5" fmla="*/ 576 h 1152"/>
                <a:gd name="T6" fmla="*/ 1152 w 1152"/>
                <a:gd name="T7" fmla="*/ 576 h 1152"/>
                <a:gd name="T8" fmla="*/ 576 w 1152"/>
                <a:gd name="T9" fmla="*/ 1152 h 1152"/>
                <a:gd name="T10" fmla="*/ 0 w 1152"/>
                <a:gd name="T11" fmla="*/ 576 h 1152"/>
                <a:gd name="T12" fmla="*/ 86 w 1152"/>
                <a:gd name="T13" fmla="*/ 576 h 1152"/>
                <a:gd name="T14" fmla="*/ 576 w 1152"/>
                <a:gd name="T15" fmla="*/ 86 h 1152"/>
                <a:gd name="T16" fmla="*/ 1066 w 1152"/>
                <a:gd name="T17" fmla="*/ 576 h 1152"/>
                <a:gd name="T18" fmla="*/ 1066 w 1152"/>
                <a:gd name="T19" fmla="*/ 576 h 1152"/>
                <a:gd name="T20" fmla="*/ 576 w 1152"/>
                <a:gd name="T21" fmla="*/ 1066 h 1152"/>
                <a:gd name="T22" fmla="*/ 86 w 1152"/>
                <a:gd name="T23" fmla="*/ 57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2" h="1152">
                  <a:moveTo>
                    <a:pt x="0" y="576"/>
                  </a:moveTo>
                  <a:cubicBezTo>
                    <a:pt x="0" y="258"/>
                    <a:pt x="258" y="0"/>
                    <a:pt x="576" y="0"/>
                  </a:cubicBezTo>
                  <a:cubicBezTo>
                    <a:pt x="894" y="0"/>
                    <a:pt x="1152" y="258"/>
                    <a:pt x="1152" y="576"/>
                  </a:cubicBezTo>
                  <a:cubicBezTo>
                    <a:pt x="1152" y="576"/>
                    <a:pt x="1152" y="576"/>
                    <a:pt x="1152" y="576"/>
                  </a:cubicBezTo>
                  <a:cubicBezTo>
                    <a:pt x="1152" y="894"/>
                    <a:pt x="894" y="1152"/>
                    <a:pt x="576" y="1152"/>
                  </a:cubicBezTo>
                  <a:cubicBezTo>
                    <a:pt x="258" y="1152"/>
                    <a:pt x="0" y="894"/>
                    <a:pt x="0" y="576"/>
                  </a:cubicBezTo>
                  <a:moveTo>
                    <a:pt x="86" y="576"/>
                  </a:moveTo>
                  <a:cubicBezTo>
                    <a:pt x="86" y="305"/>
                    <a:pt x="305" y="86"/>
                    <a:pt x="576" y="86"/>
                  </a:cubicBezTo>
                  <a:cubicBezTo>
                    <a:pt x="847" y="86"/>
                    <a:pt x="1066" y="305"/>
                    <a:pt x="1066" y="576"/>
                  </a:cubicBezTo>
                  <a:cubicBezTo>
                    <a:pt x="1066" y="576"/>
                    <a:pt x="1066" y="576"/>
                    <a:pt x="1066" y="576"/>
                  </a:cubicBezTo>
                  <a:cubicBezTo>
                    <a:pt x="1066" y="847"/>
                    <a:pt x="847" y="1066"/>
                    <a:pt x="576" y="1066"/>
                  </a:cubicBezTo>
                  <a:cubicBezTo>
                    <a:pt x="305" y="1066"/>
                    <a:pt x="86" y="847"/>
                    <a:pt x="86" y="576"/>
                  </a:cubicBezTo>
                </a:path>
              </a:pathLst>
            </a:custGeom>
            <a:noFill/>
            <a:ln w="4763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0" name="Rectangle 91">
              <a:extLst>
                <a:ext uri="{FF2B5EF4-FFF2-40B4-BE49-F238E27FC236}">
                  <a16:creationId xmlns:a16="http://schemas.microsoft.com/office/drawing/2014/main" id="{9BA67FD3-156D-466D-A524-0C528B292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4089400"/>
              <a:ext cx="9493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Teori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ECCDE471-D265-46D6-B766-6297DA0C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2039938"/>
              <a:ext cx="3103563" cy="1157288"/>
            </a:xfrm>
            <a:custGeom>
              <a:avLst/>
              <a:gdLst>
                <a:gd name="T0" fmla="*/ 0 w 1955"/>
                <a:gd name="T1" fmla="*/ 365 h 729"/>
                <a:gd name="T2" fmla="*/ 978 w 1955"/>
                <a:gd name="T3" fmla="*/ 0 h 729"/>
                <a:gd name="T4" fmla="*/ 1955 w 1955"/>
                <a:gd name="T5" fmla="*/ 365 h 729"/>
                <a:gd name="T6" fmla="*/ 978 w 1955"/>
                <a:gd name="T7" fmla="*/ 729 h 729"/>
                <a:gd name="T8" fmla="*/ 0 w 1955"/>
                <a:gd name="T9" fmla="*/ 36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5" h="729">
                  <a:moveTo>
                    <a:pt x="0" y="365"/>
                  </a:moveTo>
                  <a:lnTo>
                    <a:pt x="978" y="0"/>
                  </a:lnTo>
                  <a:lnTo>
                    <a:pt x="1955" y="365"/>
                  </a:lnTo>
                  <a:lnTo>
                    <a:pt x="978" y="729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B520097-7493-4232-9748-3AA25BDDB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2030413"/>
              <a:ext cx="3132138" cy="1176338"/>
            </a:xfrm>
            <a:custGeom>
              <a:avLst/>
              <a:gdLst>
                <a:gd name="T0" fmla="*/ 0 w 1973"/>
                <a:gd name="T1" fmla="*/ 367 h 741"/>
                <a:gd name="T2" fmla="*/ 985 w 1973"/>
                <a:gd name="T3" fmla="*/ 0 h 741"/>
                <a:gd name="T4" fmla="*/ 1973 w 1973"/>
                <a:gd name="T5" fmla="*/ 369 h 741"/>
                <a:gd name="T6" fmla="*/ 1973 w 1973"/>
                <a:gd name="T7" fmla="*/ 372 h 741"/>
                <a:gd name="T8" fmla="*/ 985 w 1973"/>
                <a:gd name="T9" fmla="*/ 741 h 741"/>
                <a:gd name="T10" fmla="*/ 0 w 1973"/>
                <a:gd name="T11" fmla="*/ 373 h 741"/>
                <a:gd name="T12" fmla="*/ 4 w 1973"/>
                <a:gd name="T13" fmla="*/ 364 h 741"/>
                <a:gd name="T14" fmla="*/ 987 w 1973"/>
                <a:gd name="T15" fmla="*/ 730 h 741"/>
                <a:gd name="T16" fmla="*/ 983 w 1973"/>
                <a:gd name="T17" fmla="*/ 730 h 741"/>
                <a:gd name="T18" fmla="*/ 1960 w 1973"/>
                <a:gd name="T19" fmla="*/ 366 h 741"/>
                <a:gd name="T20" fmla="*/ 1960 w 1973"/>
                <a:gd name="T21" fmla="*/ 375 h 741"/>
                <a:gd name="T22" fmla="*/ 983 w 1973"/>
                <a:gd name="T23" fmla="*/ 10 h 741"/>
                <a:gd name="T24" fmla="*/ 987 w 1973"/>
                <a:gd name="T25" fmla="*/ 10 h 741"/>
                <a:gd name="T26" fmla="*/ 4 w 1973"/>
                <a:gd name="T27" fmla="*/ 377 h 741"/>
                <a:gd name="T28" fmla="*/ 0 w 1973"/>
                <a:gd name="T29" fmla="*/ 36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3" h="741">
                  <a:moveTo>
                    <a:pt x="0" y="367"/>
                  </a:moveTo>
                  <a:lnTo>
                    <a:pt x="985" y="0"/>
                  </a:lnTo>
                  <a:lnTo>
                    <a:pt x="1973" y="369"/>
                  </a:lnTo>
                  <a:lnTo>
                    <a:pt x="1973" y="372"/>
                  </a:lnTo>
                  <a:lnTo>
                    <a:pt x="985" y="741"/>
                  </a:lnTo>
                  <a:lnTo>
                    <a:pt x="0" y="373"/>
                  </a:lnTo>
                  <a:lnTo>
                    <a:pt x="4" y="364"/>
                  </a:lnTo>
                  <a:lnTo>
                    <a:pt x="987" y="730"/>
                  </a:lnTo>
                  <a:lnTo>
                    <a:pt x="983" y="730"/>
                  </a:lnTo>
                  <a:lnTo>
                    <a:pt x="1960" y="366"/>
                  </a:lnTo>
                  <a:lnTo>
                    <a:pt x="1960" y="375"/>
                  </a:lnTo>
                  <a:lnTo>
                    <a:pt x="983" y="10"/>
                  </a:lnTo>
                  <a:lnTo>
                    <a:pt x="987" y="10"/>
                  </a:lnTo>
                  <a:lnTo>
                    <a:pt x="4" y="377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016F0E89-8FE3-409C-AB05-24646BB7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1997075"/>
              <a:ext cx="3105150" cy="1158875"/>
            </a:xfrm>
            <a:custGeom>
              <a:avLst/>
              <a:gdLst>
                <a:gd name="T0" fmla="*/ 0 w 1956"/>
                <a:gd name="T1" fmla="*/ 365 h 730"/>
                <a:gd name="T2" fmla="*/ 978 w 1956"/>
                <a:gd name="T3" fmla="*/ 0 h 730"/>
                <a:gd name="T4" fmla="*/ 1956 w 1956"/>
                <a:gd name="T5" fmla="*/ 365 h 730"/>
                <a:gd name="T6" fmla="*/ 978 w 1956"/>
                <a:gd name="T7" fmla="*/ 730 h 730"/>
                <a:gd name="T8" fmla="*/ 0 w 1956"/>
                <a:gd name="T9" fmla="*/ 365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6" h="730">
                  <a:moveTo>
                    <a:pt x="0" y="365"/>
                  </a:moveTo>
                  <a:lnTo>
                    <a:pt x="978" y="0"/>
                  </a:lnTo>
                  <a:lnTo>
                    <a:pt x="1956" y="365"/>
                  </a:lnTo>
                  <a:lnTo>
                    <a:pt x="978" y="730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908C970F-0817-477A-BF24-4868F9699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1997075"/>
              <a:ext cx="3105150" cy="1158875"/>
            </a:xfrm>
            <a:custGeom>
              <a:avLst/>
              <a:gdLst>
                <a:gd name="T0" fmla="*/ 0 w 1956"/>
                <a:gd name="T1" fmla="*/ 365 h 730"/>
                <a:gd name="T2" fmla="*/ 978 w 1956"/>
                <a:gd name="T3" fmla="*/ 0 h 730"/>
                <a:gd name="T4" fmla="*/ 1956 w 1956"/>
                <a:gd name="T5" fmla="*/ 365 h 730"/>
                <a:gd name="T6" fmla="*/ 978 w 1956"/>
                <a:gd name="T7" fmla="*/ 730 h 730"/>
                <a:gd name="T8" fmla="*/ 0 w 1956"/>
                <a:gd name="T9" fmla="*/ 365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6" h="730">
                  <a:moveTo>
                    <a:pt x="0" y="365"/>
                  </a:moveTo>
                  <a:lnTo>
                    <a:pt x="978" y="0"/>
                  </a:lnTo>
                  <a:lnTo>
                    <a:pt x="1956" y="365"/>
                  </a:lnTo>
                  <a:lnTo>
                    <a:pt x="978" y="730"/>
                  </a:lnTo>
                  <a:lnTo>
                    <a:pt x="0" y="365"/>
                  </a:lnTo>
                  <a:close/>
                </a:path>
              </a:pathLst>
            </a:custGeom>
            <a:noFill/>
            <a:ln w="4763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9A7D155A-43E7-4DC1-8C8F-57665B8F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425" y="2352675"/>
              <a:ext cx="776288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Gap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45D0106E-7507-4141-B068-720E9E2D1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5222875"/>
              <a:ext cx="3103563" cy="1157288"/>
            </a:xfrm>
            <a:custGeom>
              <a:avLst/>
              <a:gdLst>
                <a:gd name="T0" fmla="*/ 0 w 1955"/>
                <a:gd name="T1" fmla="*/ 365 h 729"/>
                <a:gd name="T2" fmla="*/ 978 w 1955"/>
                <a:gd name="T3" fmla="*/ 0 h 729"/>
                <a:gd name="T4" fmla="*/ 1955 w 1955"/>
                <a:gd name="T5" fmla="*/ 365 h 729"/>
                <a:gd name="T6" fmla="*/ 978 w 1955"/>
                <a:gd name="T7" fmla="*/ 729 h 729"/>
                <a:gd name="T8" fmla="*/ 0 w 1955"/>
                <a:gd name="T9" fmla="*/ 36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5" h="729">
                  <a:moveTo>
                    <a:pt x="0" y="365"/>
                  </a:moveTo>
                  <a:lnTo>
                    <a:pt x="978" y="0"/>
                  </a:lnTo>
                  <a:lnTo>
                    <a:pt x="1955" y="365"/>
                  </a:lnTo>
                  <a:lnTo>
                    <a:pt x="978" y="729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7D096A05-5ED5-41D5-A5A9-590B61BC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5213350"/>
              <a:ext cx="3132138" cy="1176338"/>
            </a:xfrm>
            <a:custGeom>
              <a:avLst/>
              <a:gdLst>
                <a:gd name="T0" fmla="*/ 0 w 1973"/>
                <a:gd name="T1" fmla="*/ 368 h 741"/>
                <a:gd name="T2" fmla="*/ 985 w 1973"/>
                <a:gd name="T3" fmla="*/ 0 h 741"/>
                <a:gd name="T4" fmla="*/ 1973 w 1973"/>
                <a:gd name="T5" fmla="*/ 369 h 741"/>
                <a:gd name="T6" fmla="*/ 1973 w 1973"/>
                <a:gd name="T7" fmla="*/ 372 h 741"/>
                <a:gd name="T8" fmla="*/ 985 w 1973"/>
                <a:gd name="T9" fmla="*/ 741 h 741"/>
                <a:gd name="T10" fmla="*/ 0 w 1973"/>
                <a:gd name="T11" fmla="*/ 373 h 741"/>
                <a:gd name="T12" fmla="*/ 4 w 1973"/>
                <a:gd name="T13" fmla="*/ 364 h 741"/>
                <a:gd name="T14" fmla="*/ 987 w 1973"/>
                <a:gd name="T15" fmla="*/ 730 h 741"/>
                <a:gd name="T16" fmla="*/ 983 w 1973"/>
                <a:gd name="T17" fmla="*/ 730 h 741"/>
                <a:gd name="T18" fmla="*/ 1960 w 1973"/>
                <a:gd name="T19" fmla="*/ 366 h 741"/>
                <a:gd name="T20" fmla="*/ 1960 w 1973"/>
                <a:gd name="T21" fmla="*/ 375 h 741"/>
                <a:gd name="T22" fmla="*/ 983 w 1973"/>
                <a:gd name="T23" fmla="*/ 11 h 741"/>
                <a:gd name="T24" fmla="*/ 987 w 1973"/>
                <a:gd name="T25" fmla="*/ 11 h 741"/>
                <a:gd name="T26" fmla="*/ 4 w 1973"/>
                <a:gd name="T27" fmla="*/ 377 h 741"/>
                <a:gd name="T28" fmla="*/ 0 w 1973"/>
                <a:gd name="T29" fmla="*/ 36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3" h="741">
                  <a:moveTo>
                    <a:pt x="0" y="368"/>
                  </a:moveTo>
                  <a:lnTo>
                    <a:pt x="985" y="0"/>
                  </a:lnTo>
                  <a:lnTo>
                    <a:pt x="1973" y="369"/>
                  </a:lnTo>
                  <a:lnTo>
                    <a:pt x="1973" y="372"/>
                  </a:lnTo>
                  <a:lnTo>
                    <a:pt x="985" y="741"/>
                  </a:lnTo>
                  <a:lnTo>
                    <a:pt x="0" y="373"/>
                  </a:lnTo>
                  <a:lnTo>
                    <a:pt x="4" y="364"/>
                  </a:lnTo>
                  <a:lnTo>
                    <a:pt x="987" y="730"/>
                  </a:lnTo>
                  <a:lnTo>
                    <a:pt x="983" y="730"/>
                  </a:lnTo>
                  <a:lnTo>
                    <a:pt x="1960" y="366"/>
                  </a:lnTo>
                  <a:lnTo>
                    <a:pt x="1960" y="375"/>
                  </a:lnTo>
                  <a:lnTo>
                    <a:pt x="983" y="11"/>
                  </a:lnTo>
                  <a:lnTo>
                    <a:pt x="987" y="11"/>
                  </a:lnTo>
                  <a:lnTo>
                    <a:pt x="4" y="377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EE78D99A-3360-451D-9556-D7947559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5181600"/>
              <a:ext cx="3105150" cy="1157288"/>
            </a:xfrm>
            <a:custGeom>
              <a:avLst/>
              <a:gdLst>
                <a:gd name="T0" fmla="*/ 0 w 1956"/>
                <a:gd name="T1" fmla="*/ 364 h 729"/>
                <a:gd name="T2" fmla="*/ 978 w 1956"/>
                <a:gd name="T3" fmla="*/ 0 h 729"/>
                <a:gd name="T4" fmla="*/ 1956 w 1956"/>
                <a:gd name="T5" fmla="*/ 364 h 729"/>
                <a:gd name="T6" fmla="*/ 978 w 1956"/>
                <a:gd name="T7" fmla="*/ 729 h 729"/>
                <a:gd name="T8" fmla="*/ 0 w 1956"/>
                <a:gd name="T9" fmla="*/ 36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6" h="729">
                  <a:moveTo>
                    <a:pt x="0" y="364"/>
                  </a:moveTo>
                  <a:lnTo>
                    <a:pt x="978" y="0"/>
                  </a:lnTo>
                  <a:lnTo>
                    <a:pt x="1956" y="364"/>
                  </a:lnTo>
                  <a:lnTo>
                    <a:pt x="978" y="729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BB1ECE7F-1F3B-41E6-898B-4B58D2A3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5181600"/>
              <a:ext cx="3105150" cy="1157288"/>
            </a:xfrm>
            <a:custGeom>
              <a:avLst/>
              <a:gdLst>
                <a:gd name="T0" fmla="*/ 0 w 1956"/>
                <a:gd name="T1" fmla="*/ 364 h 729"/>
                <a:gd name="T2" fmla="*/ 978 w 1956"/>
                <a:gd name="T3" fmla="*/ 0 h 729"/>
                <a:gd name="T4" fmla="*/ 1956 w 1956"/>
                <a:gd name="T5" fmla="*/ 364 h 729"/>
                <a:gd name="T6" fmla="*/ 978 w 1956"/>
                <a:gd name="T7" fmla="*/ 729 h 729"/>
                <a:gd name="T8" fmla="*/ 0 w 1956"/>
                <a:gd name="T9" fmla="*/ 36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6" h="729">
                  <a:moveTo>
                    <a:pt x="0" y="364"/>
                  </a:moveTo>
                  <a:lnTo>
                    <a:pt x="978" y="0"/>
                  </a:lnTo>
                  <a:lnTo>
                    <a:pt x="1956" y="364"/>
                  </a:lnTo>
                  <a:lnTo>
                    <a:pt x="978" y="729"/>
                  </a:lnTo>
                  <a:lnTo>
                    <a:pt x="0" y="364"/>
                  </a:lnTo>
                  <a:close/>
                </a:path>
              </a:pathLst>
            </a:custGeom>
            <a:noFill/>
            <a:ln w="4763" cap="sq">
              <a:solidFill>
                <a:srgbClr val="C8C8C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8" name="Rectangle 109">
              <a:extLst>
                <a:ext uri="{FF2B5EF4-FFF2-40B4-BE49-F238E27FC236}">
                  <a16:creationId xmlns:a16="http://schemas.microsoft.com/office/drawing/2014/main" id="{F185BD46-1CED-4220-98ED-E8B3A505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425" y="5535613"/>
              <a:ext cx="776288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700" b="0" i="0" u="none" strike="noStrike" cap="none" normalizeH="0" baseline="0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Gap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DCA8DB45-1F27-487A-A475-554D9501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76" y="3768725"/>
              <a:ext cx="1258888" cy="1173163"/>
            </a:xfrm>
            <a:custGeom>
              <a:avLst/>
              <a:gdLst>
                <a:gd name="T0" fmla="*/ 3 w 793"/>
                <a:gd name="T1" fmla="*/ 332 h 739"/>
                <a:gd name="T2" fmla="*/ 31 w 793"/>
                <a:gd name="T3" fmla="*/ 226 h 739"/>
                <a:gd name="T4" fmla="*/ 117 w 793"/>
                <a:gd name="T5" fmla="*/ 109 h 739"/>
                <a:gd name="T6" fmla="*/ 242 w 793"/>
                <a:gd name="T7" fmla="*/ 29 h 739"/>
                <a:gd name="T8" fmla="*/ 357 w 793"/>
                <a:gd name="T9" fmla="*/ 2 h 739"/>
                <a:gd name="T10" fmla="*/ 437 w 793"/>
                <a:gd name="T11" fmla="*/ 2 h 739"/>
                <a:gd name="T12" fmla="*/ 552 w 793"/>
                <a:gd name="T13" fmla="*/ 29 h 739"/>
                <a:gd name="T14" fmla="*/ 678 w 793"/>
                <a:gd name="T15" fmla="*/ 109 h 739"/>
                <a:gd name="T16" fmla="*/ 763 w 793"/>
                <a:gd name="T17" fmla="*/ 226 h 739"/>
                <a:gd name="T18" fmla="*/ 791 w 793"/>
                <a:gd name="T19" fmla="*/ 332 h 739"/>
                <a:gd name="T20" fmla="*/ 791 w 793"/>
                <a:gd name="T21" fmla="*/ 407 h 739"/>
                <a:gd name="T22" fmla="*/ 763 w 793"/>
                <a:gd name="T23" fmla="*/ 514 h 739"/>
                <a:gd name="T24" fmla="*/ 678 w 793"/>
                <a:gd name="T25" fmla="*/ 631 h 739"/>
                <a:gd name="T26" fmla="*/ 552 w 793"/>
                <a:gd name="T27" fmla="*/ 710 h 739"/>
                <a:gd name="T28" fmla="*/ 437 w 793"/>
                <a:gd name="T29" fmla="*/ 737 h 739"/>
                <a:gd name="T30" fmla="*/ 357 w 793"/>
                <a:gd name="T31" fmla="*/ 737 h 739"/>
                <a:gd name="T32" fmla="*/ 242 w 793"/>
                <a:gd name="T33" fmla="*/ 710 h 739"/>
                <a:gd name="T34" fmla="*/ 117 w 793"/>
                <a:gd name="T35" fmla="*/ 631 h 739"/>
                <a:gd name="T36" fmla="*/ 31 w 793"/>
                <a:gd name="T37" fmla="*/ 514 h 739"/>
                <a:gd name="T38" fmla="*/ 3 w 793"/>
                <a:gd name="T39" fmla="*/ 407 h 739"/>
                <a:gd name="T40" fmla="*/ 11 w 793"/>
                <a:gd name="T41" fmla="*/ 364 h 739"/>
                <a:gd name="T42" fmla="*/ 13 w 793"/>
                <a:gd name="T43" fmla="*/ 406 h 739"/>
                <a:gd name="T44" fmla="*/ 19 w 793"/>
                <a:gd name="T45" fmla="*/ 441 h 739"/>
                <a:gd name="T46" fmla="*/ 41 w 793"/>
                <a:gd name="T47" fmla="*/ 509 h 739"/>
                <a:gd name="T48" fmla="*/ 77 w 793"/>
                <a:gd name="T49" fmla="*/ 570 h 739"/>
                <a:gd name="T50" fmla="*/ 124 w 793"/>
                <a:gd name="T51" fmla="*/ 623 h 739"/>
                <a:gd name="T52" fmla="*/ 181 w 793"/>
                <a:gd name="T53" fmla="*/ 667 h 739"/>
                <a:gd name="T54" fmla="*/ 247 w 793"/>
                <a:gd name="T55" fmla="*/ 701 h 739"/>
                <a:gd name="T56" fmla="*/ 319 w 793"/>
                <a:gd name="T57" fmla="*/ 722 h 739"/>
                <a:gd name="T58" fmla="*/ 357 w 793"/>
                <a:gd name="T59" fmla="*/ 727 h 739"/>
                <a:gd name="T60" fmla="*/ 397 w 793"/>
                <a:gd name="T61" fmla="*/ 729 h 739"/>
                <a:gd name="T62" fmla="*/ 436 w 793"/>
                <a:gd name="T63" fmla="*/ 728 h 739"/>
                <a:gd name="T64" fmla="*/ 474 w 793"/>
                <a:gd name="T65" fmla="*/ 722 h 739"/>
                <a:gd name="T66" fmla="*/ 547 w 793"/>
                <a:gd name="T67" fmla="*/ 701 h 739"/>
                <a:gd name="T68" fmla="*/ 612 w 793"/>
                <a:gd name="T69" fmla="*/ 668 h 739"/>
                <a:gd name="T70" fmla="*/ 670 w 793"/>
                <a:gd name="T71" fmla="*/ 624 h 739"/>
                <a:gd name="T72" fmla="*/ 716 w 793"/>
                <a:gd name="T73" fmla="*/ 571 h 739"/>
                <a:gd name="T74" fmla="*/ 752 w 793"/>
                <a:gd name="T75" fmla="*/ 510 h 739"/>
                <a:gd name="T76" fmla="*/ 775 w 793"/>
                <a:gd name="T77" fmla="*/ 442 h 739"/>
                <a:gd name="T78" fmla="*/ 780 w 793"/>
                <a:gd name="T79" fmla="*/ 407 h 739"/>
                <a:gd name="T80" fmla="*/ 782 w 793"/>
                <a:gd name="T81" fmla="*/ 370 h 739"/>
                <a:gd name="T82" fmla="*/ 781 w 793"/>
                <a:gd name="T83" fmla="*/ 333 h 739"/>
                <a:gd name="T84" fmla="*/ 775 w 793"/>
                <a:gd name="T85" fmla="*/ 298 h 739"/>
                <a:gd name="T86" fmla="*/ 752 w 793"/>
                <a:gd name="T87" fmla="*/ 230 h 739"/>
                <a:gd name="T88" fmla="*/ 717 w 793"/>
                <a:gd name="T89" fmla="*/ 169 h 739"/>
                <a:gd name="T90" fmla="*/ 670 w 793"/>
                <a:gd name="T91" fmla="*/ 116 h 739"/>
                <a:gd name="T92" fmla="*/ 613 w 793"/>
                <a:gd name="T93" fmla="*/ 71 h 739"/>
                <a:gd name="T94" fmla="*/ 548 w 793"/>
                <a:gd name="T95" fmla="*/ 38 h 739"/>
                <a:gd name="T96" fmla="*/ 475 w 793"/>
                <a:gd name="T97" fmla="*/ 17 h 739"/>
                <a:gd name="T98" fmla="*/ 437 w 793"/>
                <a:gd name="T99" fmla="*/ 12 h 739"/>
                <a:gd name="T100" fmla="*/ 397 w 793"/>
                <a:gd name="T101" fmla="*/ 10 h 739"/>
                <a:gd name="T102" fmla="*/ 358 w 793"/>
                <a:gd name="T103" fmla="*/ 12 h 739"/>
                <a:gd name="T104" fmla="*/ 320 w 793"/>
                <a:gd name="T105" fmla="*/ 17 h 739"/>
                <a:gd name="T106" fmla="*/ 247 w 793"/>
                <a:gd name="T107" fmla="*/ 38 h 739"/>
                <a:gd name="T108" fmla="*/ 182 w 793"/>
                <a:gd name="T109" fmla="*/ 71 h 739"/>
                <a:gd name="T110" fmla="*/ 125 w 793"/>
                <a:gd name="T111" fmla="*/ 115 h 739"/>
                <a:gd name="T112" fmla="*/ 77 w 793"/>
                <a:gd name="T113" fmla="*/ 168 h 739"/>
                <a:gd name="T114" fmla="*/ 41 w 793"/>
                <a:gd name="T115" fmla="*/ 229 h 739"/>
                <a:gd name="T116" fmla="*/ 19 w 793"/>
                <a:gd name="T117" fmla="*/ 297 h 739"/>
                <a:gd name="T118" fmla="*/ 13 w 793"/>
                <a:gd name="T119" fmla="*/ 333 h 739"/>
                <a:gd name="T120" fmla="*/ 0 w 793"/>
                <a:gd name="T121" fmla="*/ 374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3" h="739">
                  <a:moveTo>
                    <a:pt x="0" y="374"/>
                  </a:moveTo>
                  <a:lnTo>
                    <a:pt x="3" y="332"/>
                  </a:lnTo>
                  <a:lnTo>
                    <a:pt x="9" y="295"/>
                  </a:lnTo>
                  <a:lnTo>
                    <a:pt x="31" y="226"/>
                  </a:lnTo>
                  <a:lnTo>
                    <a:pt x="68" y="163"/>
                  </a:lnTo>
                  <a:lnTo>
                    <a:pt x="117" y="109"/>
                  </a:lnTo>
                  <a:lnTo>
                    <a:pt x="175" y="63"/>
                  </a:lnTo>
                  <a:lnTo>
                    <a:pt x="242" y="29"/>
                  </a:lnTo>
                  <a:lnTo>
                    <a:pt x="317" y="8"/>
                  </a:lnTo>
                  <a:lnTo>
                    <a:pt x="357" y="2"/>
                  </a:lnTo>
                  <a:lnTo>
                    <a:pt x="397" y="0"/>
                  </a:lnTo>
                  <a:lnTo>
                    <a:pt x="437" y="2"/>
                  </a:lnTo>
                  <a:lnTo>
                    <a:pt x="477" y="8"/>
                  </a:lnTo>
                  <a:lnTo>
                    <a:pt x="552" y="29"/>
                  </a:lnTo>
                  <a:lnTo>
                    <a:pt x="619" y="63"/>
                  </a:lnTo>
                  <a:lnTo>
                    <a:pt x="678" y="109"/>
                  </a:lnTo>
                  <a:lnTo>
                    <a:pt x="726" y="163"/>
                  </a:lnTo>
                  <a:lnTo>
                    <a:pt x="763" y="226"/>
                  </a:lnTo>
                  <a:lnTo>
                    <a:pt x="785" y="295"/>
                  </a:lnTo>
                  <a:lnTo>
                    <a:pt x="791" y="332"/>
                  </a:lnTo>
                  <a:lnTo>
                    <a:pt x="793" y="369"/>
                  </a:lnTo>
                  <a:lnTo>
                    <a:pt x="791" y="407"/>
                  </a:lnTo>
                  <a:lnTo>
                    <a:pt x="785" y="444"/>
                  </a:lnTo>
                  <a:lnTo>
                    <a:pt x="763" y="514"/>
                  </a:lnTo>
                  <a:lnTo>
                    <a:pt x="726" y="576"/>
                  </a:lnTo>
                  <a:lnTo>
                    <a:pt x="678" y="631"/>
                  </a:lnTo>
                  <a:lnTo>
                    <a:pt x="619" y="676"/>
                  </a:lnTo>
                  <a:lnTo>
                    <a:pt x="552" y="710"/>
                  </a:lnTo>
                  <a:lnTo>
                    <a:pt x="477" y="731"/>
                  </a:lnTo>
                  <a:lnTo>
                    <a:pt x="437" y="737"/>
                  </a:lnTo>
                  <a:lnTo>
                    <a:pt x="397" y="739"/>
                  </a:lnTo>
                  <a:lnTo>
                    <a:pt x="357" y="737"/>
                  </a:lnTo>
                  <a:lnTo>
                    <a:pt x="317" y="731"/>
                  </a:lnTo>
                  <a:lnTo>
                    <a:pt x="242" y="710"/>
                  </a:lnTo>
                  <a:lnTo>
                    <a:pt x="175" y="676"/>
                  </a:lnTo>
                  <a:lnTo>
                    <a:pt x="117" y="631"/>
                  </a:lnTo>
                  <a:lnTo>
                    <a:pt x="68" y="576"/>
                  </a:lnTo>
                  <a:lnTo>
                    <a:pt x="31" y="514"/>
                  </a:lnTo>
                  <a:lnTo>
                    <a:pt x="9" y="444"/>
                  </a:lnTo>
                  <a:lnTo>
                    <a:pt x="3" y="407"/>
                  </a:lnTo>
                  <a:lnTo>
                    <a:pt x="0" y="365"/>
                  </a:lnTo>
                  <a:lnTo>
                    <a:pt x="11" y="364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9" y="442"/>
                  </a:lnTo>
                  <a:lnTo>
                    <a:pt x="19" y="441"/>
                  </a:lnTo>
                  <a:lnTo>
                    <a:pt x="41" y="510"/>
                  </a:lnTo>
                  <a:lnTo>
                    <a:pt x="41" y="509"/>
                  </a:lnTo>
                  <a:lnTo>
                    <a:pt x="77" y="571"/>
                  </a:lnTo>
                  <a:lnTo>
                    <a:pt x="77" y="570"/>
                  </a:lnTo>
                  <a:lnTo>
                    <a:pt x="125" y="624"/>
                  </a:lnTo>
                  <a:lnTo>
                    <a:pt x="124" y="623"/>
                  </a:lnTo>
                  <a:lnTo>
                    <a:pt x="182" y="668"/>
                  </a:lnTo>
                  <a:lnTo>
                    <a:pt x="181" y="667"/>
                  </a:lnTo>
                  <a:lnTo>
                    <a:pt x="247" y="701"/>
                  </a:lnTo>
                  <a:lnTo>
                    <a:pt x="247" y="701"/>
                  </a:lnTo>
                  <a:lnTo>
                    <a:pt x="320" y="722"/>
                  </a:lnTo>
                  <a:lnTo>
                    <a:pt x="319" y="722"/>
                  </a:lnTo>
                  <a:lnTo>
                    <a:pt x="358" y="728"/>
                  </a:lnTo>
                  <a:lnTo>
                    <a:pt x="357" y="727"/>
                  </a:lnTo>
                  <a:lnTo>
                    <a:pt x="397" y="729"/>
                  </a:lnTo>
                  <a:lnTo>
                    <a:pt x="397" y="729"/>
                  </a:lnTo>
                  <a:lnTo>
                    <a:pt x="437" y="727"/>
                  </a:lnTo>
                  <a:lnTo>
                    <a:pt x="436" y="728"/>
                  </a:lnTo>
                  <a:lnTo>
                    <a:pt x="475" y="722"/>
                  </a:lnTo>
                  <a:lnTo>
                    <a:pt x="474" y="722"/>
                  </a:lnTo>
                  <a:lnTo>
                    <a:pt x="548" y="701"/>
                  </a:lnTo>
                  <a:lnTo>
                    <a:pt x="547" y="701"/>
                  </a:lnTo>
                  <a:lnTo>
                    <a:pt x="613" y="667"/>
                  </a:lnTo>
                  <a:lnTo>
                    <a:pt x="612" y="668"/>
                  </a:lnTo>
                  <a:lnTo>
                    <a:pt x="670" y="623"/>
                  </a:lnTo>
                  <a:lnTo>
                    <a:pt x="670" y="624"/>
                  </a:lnTo>
                  <a:lnTo>
                    <a:pt x="717" y="570"/>
                  </a:lnTo>
                  <a:lnTo>
                    <a:pt x="716" y="571"/>
                  </a:lnTo>
                  <a:lnTo>
                    <a:pt x="752" y="509"/>
                  </a:lnTo>
                  <a:lnTo>
                    <a:pt x="752" y="510"/>
                  </a:lnTo>
                  <a:lnTo>
                    <a:pt x="775" y="441"/>
                  </a:lnTo>
                  <a:lnTo>
                    <a:pt x="775" y="442"/>
                  </a:lnTo>
                  <a:lnTo>
                    <a:pt x="781" y="406"/>
                  </a:lnTo>
                  <a:lnTo>
                    <a:pt x="780" y="407"/>
                  </a:lnTo>
                  <a:lnTo>
                    <a:pt x="782" y="369"/>
                  </a:lnTo>
                  <a:lnTo>
                    <a:pt x="782" y="370"/>
                  </a:lnTo>
                  <a:lnTo>
                    <a:pt x="780" y="333"/>
                  </a:lnTo>
                  <a:lnTo>
                    <a:pt x="781" y="333"/>
                  </a:lnTo>
                  <a:lnTo>
                    <a:pt x="775" y="297"/>
                  </a:lnTo>
                  <a:lnTo>
                    <a:pt x="775" y="298"/>
                  </a:lnTo>
                  <a:lnTo>
                    <a:pt x="752" y="229"/>
                  </a:lnTo>
                  <a:lnTo>
                    <a:pt x="752" y="230"/>
                  </a:lnTo>
                  <a:lnTo>
                    <a:pt x="716" y="168"/>
                  </a:lnTo>
                  <a:lnTo>
                    <a:pt x="717" y="169"/>
                  </a:lnTo>
                  <a:lnTo>
                    <a:pt x="670" y="115"/>
                  </a:lnTo>
                  <a:lnTo>
                    <a:pt x="670" y="116"/>
                  </a:lnTo>
                  <a:lnTo>
                    <a:pt x="612" y="71"/>
                  </a:lnTo>
                  <a:lnTo>
                    <a:pt x="613" y="71"/>
                  </a:lnTo>
                  <a:lnTo>
                    <a:pt x="547" y="38"/>
                  </a:lnTo>
                  <a:lnTo>
                    <a:pt x="548" y="38"/>
                  </a:lnTo>
                  <a:lnTo>
                    <a:pt x="474" y="17"/>
                  </a:lnTo>
                  <a:lnTo>
                    <a:pt x="475" y="17"/>
                  </a:lnTo>
                  <a:lnTo>
                    <a:pt x="436" y="12"/>
                  </a:lnTo>
                  <a:lnTo>
                    <a:pt x="437" y="12"/>
                  </a:lnTo>
                  <a:lnTo>
                    <a:pt x="397" y="10"/>
                  </a:lnTo>
                  <a:lnTo>
                    <a:pt x="397" y="10"/>
                  </a:lnTo>
                  <a:lnTo>
                    <a:pt x="357" y="12"/>
                  </a:lnTo>
                  <a:lnTo>
                    <a:pt x="358" y="12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247" y="38"/>
                  </a:lnTo>
                  <a:lnTo>
                    <a:pt x="247" y="38"/>
                  </a:lnTo>
                  <a:lnTo>
                    <a:pt x="181" y="72"/>
                  </a:lnTo>
                  <a:lnTo>
                    <a:pt x="182" y="71"/>
                  </a:lnTo>
                  <a:lnTo>
                    <a:pt x="124" y="116"/>
                  </a:lnTo>
                  <a:lnTo>
                    <a:pt x="125" y="115"/>
                  </a:lnTo>
                  <a:lnTo>
                    <a:pt x="77" y="169"/>
                  </a:lnTo>
                  <a:lnTo>
                    <a:pt x="77" y="168"/>
                  </a:lnTo>
                  <a:lnTo>
                    <a:pt x="41" y="230"/>
                  </a:lnTo>
                  <a:lnTo>
                    <a:pt x="41" y="229"/>
                  </a:lnTo>
                  <a:lnTo>
                    <a:pt x="19" y="298"/>
                  </a:lnTo>
                  <a:lnTo>
                    <a:pt x="19" y="297"/>
                  </a:lnTo>
                  <a:lnTo>
                    <a:pt x="13" y="333"/>
                  </a:lnTo>
                  <a:lnTo>
                    <a:pt x="13" y="333"/>
                  </a:lnTo>
                  <a:lnTo>
                    <a:pt x="11" y="375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7" name="Rectangle 118">
              <a:extLst>
                <a:ext uri="{FF2B5EF4-FFF2-40B4-BE49-F238E27FC236}">
                  <a16:creationId xmlns:a16="http://schemas.microsoft.com/office/drawing/2014/main" id="{F8E90B68-7D78-40CD-BABE-2116C6236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613" y="4121150"/>
              <a:ext cx="1223963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rgbClr val="FEFFFF"/>
                  </a:solidFill>
                  <a:effectLst/>
                  <a:latin typeface="Calibri" panose="020F0502020204030204" pitchFamily="34" charset="0"/>
                </a:rPr>
                <a:t>Praktek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13D42F5E-B864-4DD1-9DBA-C729FE0E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763" y="2849563"/>
              <a:ext cx="1762125" cy="946150"/>
            </a:xfrm>
            <a:custGeom>
              <a:avLst/>
              <a:gdLst>
                <a:gd name="T0" fmla="*/ 1110 w 1110"/>
                <a:gd name="T1" fmla="*/ 5 h 596"/>
                <a:gd name="T2" fmla="*/ 775 w 1110"/>
                <a:gd name="T3" fmla="*/ 410 h 596"/>
                <a:gd name="T4" fmla="*/ 719 w 1110"/>
                <a:gd name="T5" fmla="*/ 306 h 596"/>
                <a:gd name="T6" fmla="*/ 727 w 1110"/>
                <a:gd name="T7" fmla="*/ 308 h 596"/>
                <a:gd name="T8" fmla="*/ 109 w 1110"/>
                <a:gd name="T9" fmla="*/ 596 h 596"/>
                <a:gd name="T10" fmla="*/ 0 w 1110"/>
                <a:gd name="T11" fmla="*/ 394 h 596"/>
                <a:gd name="T12" fmla="*/ 618 w 1110"/>
                <a:gd name="T13" fmla="*/ 106 h 596"/>
                <a:gd name="T14" fmla="*/ 615 w 1110"/>
                <a:gd name="T15" fmla="*/ 113 h 596"/>
                <a:gd name="T16" fmla="*/ 560 w 1110"/>
                <a:gd name="T17" fmla="*/ 9 h 596"/>
                <a:gd name="T18" fmla="*/ 1108 w 1110"/>
                <a:gd name="T19" fmla="*/ 1 h 596"/>
                <a:gd name="T20" fmla="*/ 1108 w 1110"/>
                <a:gd name="T21" fmla="*/ 12 h 596"/>
                <a:gd name="T22" fmla="*/ 568 w 1110"/>
                <a:gd name="T23" fmla="*/ 19 h 596"/>
                <a:gd name="T24" fmla="*/ 573 w 1110"/>
                <a:gd name="T25" fmla="*/ 12 h 596"/>
                <a:gd name="T26" fmla="*/ 628 w 1110"/>
                <a:gd name="T27" fmla="*/ 113 h 596"/>
                <a:gd name="T28" fmla="*/ 10 w 1110"/>
                <a:gd name="T29" fmla="*/ 400 h 596"/>
                <a:gd name="T30" fmla="*/ 12 w 1110"/>
                <a:gd name="T31" fmla="*/ 394 h 596"/>
                <a:gd name="T32" fmla="*/ 116 w 1110"/>
                <a:gd name="T33" fmla="*/ 587 h 596"/>
                <a:gd name="T34" fmla="*/ 109 w 1110"/>
                <a:gd name="T35" fmla="*/ 584 h 596"/>
                <a:gd name="T36" fmla="*/ 727 w 1110"/>
                <a:gd name="T37" fmla="*/ 297 h 596"/>
                <a:gd name="T38" fmla="*/ 780 w 1110"/>
                <a:gd name="T39" fmla="*/ 398 h 596"/>
                <a:gd name="T40" fmla="*/ 771 w 1110"/>
                <a:gd name="T41" fmla="*/ 397 h 596"/>
                <a:gd name="T42" fmla="*/ 1101 w 1110"/>
                <a:gd name="T43" fmla="*/ 0 h 596"/>
                <a:gd name="T44" fmla="*/ 1110 w 1110"/>
                <a:gd name="T45" fmla="*/ 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0" h="596">
                  <a:moveTo>
                    <a:pt x="1110" y="5"/>
                  </a:moveTo>
                  <a:lnTo>
                    <a:pt x="775" y="410"/>
                  </a:lnTo>
                  <a:lnTo>
                    <a:pt x="719" y="306"/>
                  </a:lnTo>
                  <a:lnTo>
                    <a:pt x="727" y="308"/>
                  </a:lnTo>
                  <a:lnTo>
                    <a:pt x="109" y="596"/>
                  </a:lnTo>
                  <a:lnTo>
                    <a:pt x="0" y="394"/>
                  </a:lnTo>
                  <a:lnTo>
                    <a:pt x="618" y="106"/>
                  </a:lnTo>
                  <a:lnTo>
                    <a:pt x="615" y="113"/>
                  </a:lnTo>
                  <a:lnTo>
                    <a:pt x="560" y="9"/>
                  </a:lnTo>
                  <a:lnTo>
                    <a:pt x="1108" y="1"/>
                  </a:lnTo>
                  <a:lnTo>
                    <a:pt x="1108" y="12"/>
                  </a:lnTo>
                  <a:lnTo>
                    <a:pt x="568" y="19"/>
                  </a:lnTo>
                  <a:lnTo>
                    <a:pt x="573" y="12"/>
                  </a:lnTo>
                  <a:lnTo>
                    <a:pt x="628" y="113"/>
                  </a:lnTo>
                  <a:lnTo>
                    <a:pt x="10" y="400"/>
                  </a:lnTo>
                  <a:lnTo>
                    <a:pt x="12" y="394"/>
                  </a:lnTo>
                  <a:lnTo>
                    <a:pt x="116" y="587"/>
                  </a:lnTo>
                  <a:lnTo>
                    <a:pt x="109" y="584"/>
                  </a:lnTo>
                  <a:lnTo>
                    <a:pt x="727" y="297"/>
                  </a:lnTo>
                  <a:lnTo>
                    <a:pt x="780" y="398"/>
                  </a:lnTo>
                  <a:lnTo>
                    <a:pt x="771" y="397"/>
                  </a:lnTo>
                  <a:lnTo>
                    <a:pt x="1101" y="0"/>
                  </a:lnTo>
                  <a:lnTo>
                    <a:pt x="11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0C0D6A86-5AD7-4FE9-8589-65016E981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957" y="2851149"/>
              <a:ext cx="1602000" cy="923925"/>
            </a:xfrm>
            <a:custGeom>
              <a:avLst/>
              <a:gdLst>
                <a:gd name="T0" fmla="*/ 1094 w 1094"/>
                <a:gd name="T1" fmla="*/ 0 h 582"/>
                <a:gd name="T2" fmla="*/ 768 w 1094"/>
                <a:gd name="T3" fmla="*/ 394 h 582"/>
                <a:gd name="T4" fmla="*/ 716 w 1094"/>
                <a:gd name="T5" fmla="*/ 297 h 582"/>
                <a:gd name="T6" fmla="*/ 103 w 1094"/>
                <a:gd name="T7" fmla="*/ 582 h 582"/>
                <a:gd name="T8" fmla="*/ 0 w 1094"/>
                <a:gd name="T9" fmla="*/ 389 h 582"/>
                <a:gd name="T10" fmla="*/ 612 w 1094"/>
                <a:gd name="T11" fmla="*/ 104 h 582"/>
                <a:gd name="T12" fmla="*/ 561 w 1094"/>
                <a:gd name="T13" fmla="*/ 7 h 582"/>
                <a:gd name="T14" fmla="*/ 1094 w 1094"/>
                <a:gd name="T1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4" h="582">
                  <a:moveTo>
                    <a:pt x="1094" y="0"/>
                  </a:moveTo>
                  <a:lnTo>
                    <a:pt x="768" y="394"/>
                  </a:lnTo>
                  <a:lnTo>
                    <a:pt x="716" y="297"/>
                  </a:lnTo>
                  <a:lnTo>
                    <a:pt x="103" y="582"/>
                  </a:lnTo>
                  <a:lnTo>
                    <a:pt x="0" y="389"/>
                  </a:lnTo>
                  <a:lnTo>
                    <a:pt x="612" y="104"/>
                  </a:lnTo>
                  <a:lnTo>
                    <a:pt x="561" y="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4F8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32" name="Freeform 133">
              <a:extLst>
                <a:ext uri="{FF2B5EF4-FFF2-40B4-BE49-F238E27FC236}">
                  <a16:creationId xmlns:a16="http://schemas.microsoft.com/office/drawing/2014/main" id="{6BC67838-128F-40EB-A46C-AF6C8F5B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709" y="4926336"/>
              <a:ext cx="1603375" cy="700088"/>
            </a:xfrm>
            <a:custGeom>
              <a:avLst/>
              <a:gdLst>
                <a:gd name="T0" fmla="*/ 1010 w 1010"/>
                <a:gd name="T1" fmla="*/ 440 h 441"/>
                <a:gd name="T2" fmla="*/ 546 w 1010"/>
                <a:gd name="T3" fmla="*/ 441 h 441"/>
                <a:gd name="T4" fmla="*/ 579 w 1010"/>
                <a:gd name="T5" fmla="*/ 366 h 441"/>
                <a:gd name="T6" fmla="*/ 0 w 1010"/>
                <a:gd name="T7" fmla="*/ 151 h 441"/>
                <a:gd name="T8" fmla="*/ 65 w 1010"/>
                <a:gd name="T9" fmla="*/ 0 h 441"/>
                <a:gd name="T10" fmla="*/ 643 w 1010"/>
                <a:gd name="T11" fmla="*/ 216 h 441"/>
                <a:gd name="T12" fmla="*/ 676 w 1010"/>
                <a:gd name="T13" fmla="*/ 140 h 441"/>
                <a:gd name="T14" fmla="*/ 1010 w 1010"/>
                <a:gd name="T15" fmla="*/ 44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0" h="441">
                  <a:moveTo>
                    <a:pt x="1010" y="440"/>
                  </a:moveTo>
                  <a:lnTo>
                    <a:pt x="546" y="441"/>
                  </a:lnTo>
                  <a:lnTo>
                    <a:pt x="579" y="366"/>
                  </a:lnTo>
                  <a:lnTo>
                    <a:pt x="0" y="151"/>
                  </a:lnTo>
                  <a:lnTo>
                    <a:pt x="65" y="0"/>
                  </a:lnTo>
                  <a:lnTo>
                    <a:pt x="643" y="216"/>
                  </a:lnTo>
                  <a:lnTo>
                    <a:pt x="676" y="140"/>
                  </a:lnTo>
                  <a:lnTo>
                    <a:pt x="1010" y="440"/>
                  </a:lnTo>
                  <a:close/>
                </a:path>
              </a:pathLst>
            </a:custGeom>
            <a:solidFill>
              <a:srgbClr val="4F8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0" name="Freeform 141">
              <a:extLst>
                <a:ext uri="{FF2B5EF4-FFF2-40B4-BE49-F238E27FC236}">
                  <a16:creationId xmlns:a16="http://schemas.microsoft.com/office/drawing/2014/main" id="{08E0ACCC-AF7A-440C-8C7C-72C764F0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0" y="2955600"/>
              <a:ext cx="1602000" cy="702000"/>
            </a:xfrm>
            <a:custGeom>
              <a:avLst/>
              <a:gdLst>
                <a:gd name="T0" fmla="*/ 926 w 926"/>
                <a:gd name="T1" fmla="*/ 704 h 704"/>
                <a:gd name="T2" fmla="*/ 438 w 926"/>
                <a:gd name="T3" fmla="*/ 660 h 704"/>
                <a:gd name="T4" fmla="*/ 517 w 926"/>
                <a:gd name="T5" fmla="*/ 563 h 704"/>
                <a:gd name="T6" fmla="*/ 0 w 926"/>
                <a:gd name="T7" fmla="*/ 193 h 704"/>
                <a:gd name="T8" fmla="*/ 159 w 926"/>
                <a:gd name="T9" fmla="*/ 0 h 704"/>
                <a:gd name="T10" fmla="*/ 676 w 926"/>
                <a:gd name="T11" fmla="*/ 371 h 704"/>
                <a:gd name="T12" fmla="*/ 755 w 926"/>
                <a:gd name="T13" fmla="*/ 274 h 704"/>
                <a:gd name="T14" fmla="*/ 926 w 926"/>
                <a:gd name="T15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6" h="704">
                  <a:moveTo>
                    <a:pt x="926" y="704"/>
                  </a:moveTo>
                  <a:lnTo>
                    <a:pt x="438" y="660"/>
                  </a:lnTo>
                  <a:lnTo>
                    <a:pt x="517" y="563"/>
                  </a:lnTo>
                  <a:lnTo>
                    <a:pt x="0" y="193"/>
                  </a:lnTo>
                  <a:lnTo>
                    <a:pt x="159" y="0"/>
                  </a:lnTo>
                  <a:lnTo>
                    <a:pt x="676" y="371"/>
                  </a:lnTo>
                  <a:lnTo>
                    <a:pt x="755" y="274"/>
                  </a:lnTo>
                  <a:lnTo>
                    <a:pt x="926" y="704"/>
                  </a:lnTo>
                  <a:close/>
                </a:path>
              </a:pathLst>
            </a:custGeom>
            <a:solidFill>
              <a:srgbClr val="4F8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6" name="Freeform 147">
              <a:extLst>
                <a:ext uri="{FF2B5EF4-FFF2-40B4-BE49-F238E27FC236}">
                  <a16:creationId xmlns:a16="http://schemas.microsoft.com/office/drawing/2014/main" id="{338F46A2-8BE2-4A47-AC4E-8ABE2F89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5" y="4922838"/>
              <a:ext cx="1625600" cy="719138"/>
            </a:xfrm>
            <a:custGeom>
              <a:avLst/>
              <a:gdLst>
                <a:gd name="T0" fmla="*/ 1024 w 1024"/>
                <a:gd name="T1" fmla="*/ 7 h 453"/>
                <a:gd name="T2" fmla="*/ 665 w 1024"/>
                <a:gd name="T3" fmla="*/ 320 h 453"/>
                <a:gd name="T4" fmla="*/ 630 w 1024"/>
                <a:gd name="T5" fmla="*/ 238 h 453"/>
                <a:gd name="T6" fmla="*/ 637 w 1024"/>
                <a:gd name="T7" fmla="*/ 241 h 453"/>
                <a:gd name="T8" fmla="*/ 68 w 1024"/>
                <a:gd name="T9" fmla="*/ 453 h 453"/>
                <a:gd name="T10" fmla="*/ 0 w 1024"/>
                <a:gd name="T11" fmla="*/ 294 h 453"/>
                <a:gd name="T12" fmla="*/ 568 w 1024"/>
                <a:gd name="T13" fmla="*/ 81 h 453"/>
                <a:gd name="T14" fmla="*/ 565 w 1024"/>
                <a:gd name="T15" fmla="*/ 88 h 453"/>
                <a:gd name="T16" fmla="*/ 530 w 1024"/>
                <a:gd name="T17" fmla="*/ 6 h 453"/>
                <a:gd name="T18" fmla="*/ 1022 w 1024"/>
                <a:gd name="T19" fmla="*/ 2 h 453"/>
                <a:gd name="T20" fmla="*/ 1022 w 1024"/>
                <a:gd name="T21" fmla="*/ 12 h 453"/>
                <a:gd name="T22" fmla="*/ 538 w 1024"/>
                <a:gd name="T23" fmla="*/ 16 h 453"/>
                <a:gd name="T24" fmla="*/ 543 w 1024"/>
                <a:gd name="T25" fmla="*/ 9 h 453"/>
                <a:gd name="T26" fmla="*/ 578 w 1024"/>
                <a:gd name="T27" fmla="*/ 88 h 453"/>
                <a:gd name="T28" fmla="*/ 9 w 1024"/>
                <a:gd name="T29" fmla="*/ 301 h 453"/>
                <a:gd name="T30" fmla="*/ 11 w 1024"/>
                <a:gd name="T31" fmla="*/ 294 h 453"/>
                <a:gd name="T32" fmla="*/ 76 w 1024"/>
                <a:gd name="T33" fmla="*/ 445 h 453"/>
                <a:gd name="T34" fmla="*/ 69 w 1024"/>
                <a:gd name="T35" fmla="*/ 442 h 453"/>
                <a:gd name="T36" fmla="*/ 638 w 1024"/>
                <a:gd name="T37" fmla="*/ 230 h 453"/>
                <a:gd name="T38" fmla="*/ 672 w 1024"/>
                <a:gd name="T39" fmla="*/ 309 h 453"/>
                <a:gd name="T40" fmla="*/ 664 w 1024"/>
                <a:gd name="T41" fmla="*/ 307 h 453"/>
                <a:gd name="T42" fmla="*/ 1017 w 1024"/>
                <a:gd name="T43" fmla="*/ 0 h 453"/>
                <a:gd name="T44" fmla="*/ 1024 w 1024"/>
                <a:gd name="T45" fmla="*/ 7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4" h="453">
                  <a:moveTo>
                    <a:pt x="1024" y="7"/>
                  </a:moveTo>
                  <a:lnTo>
                    <a:pt x="665" y="320"/>
                  </a:lnTo>
                  <a:lnTo>
                    <a:pt x="630" y="238"/>
                  </a:lnTo>
                  <a:lnTo>
                    <a:pt x="637" y="241"/>
                  </a:lnTo>
                  <a:lnTo>
                    <a:pt x="68" y="453"/>
                  </a:lnTo>
                  <a:lnTo>
                    <a:pt x="0" y="294"/>
                  </a:lnTo>
                  <a:lnTo>
                    <a:pt x="568" y="81"/>
                  </a:lnTo>
                  <a:lnTo>
                    <a:pt x="565" y="88"/>
                  </a:lnTo>
                  <a:lnTo>
                    <a:pt x="530" y="6"/>
                  </a:lnTo>
                  <a:lnTo>
                    <a:pt x="1022" y="2"/>
                  </a:lnTo>
                  <a:lnTo>
                    <a:pt x="1022" y="12"/>
                  </a:lnTo>
                  <a:lnTo>
                    <a:pt x="538" y="16"/>
                  </a:lnTo>
                  <a:lnTo>
                    <a:pt x="543" y="9"/>
                  </a:lnTo>
                  <a:lnTo>
                    <a:pt x="578" y="88"/>
                  </a:lnTo>
                  <a:lnTo>
                    <a:pt x="9" y="301"/>
                  </a:lnTo>
                  <a:lnTo>
                    <a:pt x="11" y="294"/>
                  </a:lnTo>
                  <a:lnTo>
                    <a:pt x="76" y="445"/>
                  </a:lnTo>
                  <a:lnTo>
                    <a:pt x="69" y="442"/>
                  </a:lnTo>
                  <a:lnTo>
                    <a:pt x="638" y="230"/>
                  </a:lnTo>
                  <a:lnTo>
                    <a:pt x="672" y="309"/>
                  </a:lnTo>
                  <a:lnTo>
                    <a:pt x="664" y="307"/>
                  </a:lnTo>
                  <a:lnTo>
                    <a:pt x="1017" y="0"/>
                  </a:lnTo>
                  <a:lnTo>
                    <a:pt x="102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48" name="Freeform 149">
              <a:extLst>
                <a:ext uri="{FF2B5EF4-FFF2-40B4-BE49-F238E27FC236}">
                  <a16:creationId xmlns:a16="http://schemas.microsoft.com/office/drawing/2014/main" id="{73B41DEE-F01C-4565-8988-EF70D4BC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4891088"/>
              <a:ext cx="1601788" cy="698500"/>
            </a:xfrm>
            <a:custGeom>
              <a:avLst/>
              <a:gdLst>
                <a:gd name="T0" fmla="*/ 1009 w 1009"/>
                <a:gd name="T1" fmla="*/ 0 h 440"/>
                <a:gd name="T2" fmla="*/ 660 w 1009"/>
                <a:gd name="T3" fmla="*/ 305 h 440"/>
                <a:gd name="T4" fmla="*/ 628 w 1009"/>
                <a:gd name="T5" fmla="*/ 229 h 440"/>
                <a:gd name="T6" fmla="*/ 64 w 1009"/>
                <a:gd name="T7" fmla="*/ 440 h 440"/>
                <a:gd name="T8" fmla="*/ 0 w 1009"/>
                <a:gd name="T9" fmla="*/ 290 h 440"/>
                <a:gd name="T10" fmla="*/ 563 w 1009"/>
                <a:gd name="T11" fmla="*/ 79 h 440"/>
                <a:gd name="T12" fmla="*/ 531 w 1009"/>
                <a:gd name="T13" fmla="*/ 4 h 440"/>
                <a:gd name="T14" fmla="*/ 1009 w 1009"/>
                <a:gd name="T1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9" h="440">
                  <a:moveTo>
                    <a:pt x="1009" y="0"/>
                  </a:moveTo>
                  <a:lnTo>
                    <a:pt x="660" y="305"/>
                  </a:lnTo>
                  <a:lnTo>
                    <a:pt x="628" y="229"/>
                  </a:lnTo>
                  <a:lnTo>
                    <a:pt x="64" y="440"/>
                  </a:lnTo>
                  <a:lnTo>
                    <a:pt x="0" y="290"/>
                  </a:lnTo>
                  <a:lnTo>
                    <a:pt x="563" y="79"/>
                  </a:lnTo>
                  <a:lnTo>
                    <a:pt x="531" y="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F8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0" name="Freeform 151">
              <a:extLst>
                <a:ext uri="{FF2B5EF4-FFF2-40B4-BE49-F238E27FC236}">
                  <a16:creationId xmlns:a16="http://schemas.microsoft.com/office/drawing/2014/main" id="{1C411E20-29B6-4DED-818D-C5C6C8A50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9263" y="4251325"/>
              <a:ext cx="5691188" cy="122238"/>
            </a:xfrm>
            <a:custGeom>
              <a:avLst/>
              <a:gdLst>
                <a:gd name="T0" fmla="*/ 82 w 3585"/>
                <a:gd name="T1" fmla="*/ 0 h 77"/>
                <a:gd name="T2" fmla="*/ 82 w 3585"/>
                <a:gd name="T3" fmla="*/ 77 h 77"/>
                <a:gd name="T4" fmla="*/ 0 w 3585"/>
                <a:gd name="T5" fmla="*/ 39 h 77"/>
                <a:gd name="T6" fmla="*/ 82 w 3585"/>
                <a:gd name="T7" fmla="*/ 0 h 77"/>
                <a:gd name="T8" fmla="*/ 3503 w 3585"/>
                <a:gd name="T9" fmla="*/ 0 h 77"/>
                <a:gd name="T10" fmla="*/ 3503 w 3585"/>
                <a:gd name="T11" fmla="*/ 77 h 77"/>
                <a:gd name="T12" fmla="*/ 3585 w 3585"/>
                <a:gd name="T13" fmla="*/ 39 h 77"/>
                <a:gd name="T14" fmla="*/ 3503 w 3585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5" h="77">
                  <a:moveTo>
                    <a:pt x="82" y="0"/>
                  </a:moveTo>
                  <a:lnTo>
                    <a:pt x="82" y="77"/>
                  </a:lnTo>
                  <a:lnTo>
                    <a:pt x="0" y="39"/>
                  </a:lnTo>
                  <a:lnTo>
                    <a:pt x="82" y="0"/>
                  </a:lnTo>
                  <a:close/>
                  <a:moveTo>
                    <a:pt x="3503" y="0"/>
                  </a:moveTo>
                  <a:lnTo>
                    <a:pt x="3503" y="77"/>
                  </a:lnTo>
                  <a:lnTo>
                    <a:pt x="3585" y="39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1" name="Freeform 152">
              <a:extLst>
                <a:ext uri="{FF2B5EF4-FFF2-40B4-BE49-F238E27FC236}">
                  <a16:creationId xmlns:a16="http://schemas.microsoft.com/office/drawing/2014/main" id="{58460232-5C25-45B9-9997-7F150325F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6563" y="4241800"/>
              <a:ext cx="5715000" cy="142875"/>
            </a:xfrm>
            <a:custGeom>
              <a:avLst/>
              <a:gdLst>
                <a:gd name="T0" fmla="*/ 143 w 5302"/>
                <a:gd name="T1" fmla="*/ 10 h 142"/>
                <a:gd name="T2" fmla="*/ 143 w 5302"/>
                <a:gd name="T3" fmla="*/ 131 h 142"/>
                <a:gd name="T4" fmla="*/ 138 w 5302"/>
                <a:gd name="T5" fmla="*/ 140 h 142"/>
                <a:gd name="T6" fmla="*/ 127 w 5302"/>
                <a:gd name="T7" fmla="*/ 141 h 142"/>
                <a:gd name="T8" fmla="*/ 6 w 5302"/>
                <a:gd name="T9" fmla="*/ 80 h 142"/>
                <a:gd name="T10" fmla="*/ 0 w 5302"/>
                <a:gd name="T11" fmla="*/ 71 h 142"/>
                <a:gd name="T12" fmla="*/ 6 w 5302"/>
                <a:gd name="T13" fmla="*/ 61 h 142"/>
                <a:gd name="T14" fmla="*/ 64 w 5302"/>
                <a:gd name="T15" fmla="*/ 33 h 142"/>
                <a:gd name="T16" fmla="*/ 78 w 5302"/>
                <a:gd name="T17" fmla="*/ 37 h 142"/>
                <a:gd name="T18" fmla="*/ 73 w 5302"/>
                <a:gd name="T19" fmla="*/ 52 h 142"/>
                <a:gd name="T20" fmla="*/ 16 w 5302"/>
                <a:gd name="T21" fmla="*/ 80 h 142"/>
                <a:gd name="T22" fmla="*/ 16 w 5302"/>
                <a:gd name="T23" fmla="*/ 61 h 142"/>
                <a:gd name="T24" fmla="*/ 137 w 5302"/>
                <a:gd name="T25" fmla="*/ 122 h 142"/>
                <a:gd name="T26" fmla="*/ 121 w 5302"/>
                <a:gd name="T27" fmla="*/ 131 h 142"/>
                <a:gd name="T28" fmla="*/ 121 w 5302"/>
                <a:gd name="T29" fmla="*/ 10 h 142"/>
                <a:gd name="T30" fmla="*/ 132 w 5302"/>
                <a:gd name="T31" fmla="*/ 0 h 142"/>
                <a:gd name="T32" fmla="*/ 143 w 5302"/>
                <a:gd name="T33" fmla="*/ 10 h 142"/>
                <a:gd name="T34" fmla="*/ 5181 w 5302"/>
                <a:gd name="T35" fmla="*/ 10 h 142"/>
                <a:gd name="T36" fmla="*/ 5181 w 5302"/>
                <a:gd name="T37" fmla="*/ 131 h 142"/>
                <a:gd name="T38" fmla="*/ 5165 w 5302"/>
                <a:gd name="T39" fmla="*/ 122 h 142"/>
                <a:gd name="T40" fmla="*/ 5286 w 5302"/>
                <a:gd name="T41" fmla="*/ 61 h 142"/>
                <a:gd name="T42" fmla="*/ 5286 w 5302"/>
                <a:gd name="T43" fmla="*/ 80 h 142"/>
                <a:gd name="T44" fmla="*/ 5229 w 5302"/>
                <a:gd name="T45" fmla="*/ 52 h 142"/>
                <a:gd name="T46" fmla="*/ 5224 w 5302"/>
                <a:gd name="T47" fmla="*/ 37 h 142"/>
                <a:gd name="T48" fmla="*/ 5239 w 5302"/>
                <a:gd name="T49" fmla="*/ 33 h 142"/>
                <a:gd name="T50" fmla="*/ 5296 w 5302"/>
                <a:gd name="T51" fmla="*/ 61 h 142"/>
                <a:gd name="T52" fmla="*/ 5302 w 5302"/>
                <a:gd name="T53" fmla="*/ 71 h 142"/>
                <a:gd name="T54" fmla="*/ 5296 w 5302"/>
                <a:gd name="T55" fmla="*/ 80 h 142"/>
                <a:gd name="T56" fmla="*/ 5175 w 5302"/>
                <a:gd name="T57" fmla="*/ 141 h 142"/>
                <a:gd name="T58" fmla="*/ 5165 w 5302"/>
                <a:gd name="T59" fmla="*/ 140 h 142"/>
                <a:gd name="T60" fmla="*/ 5160 w 5302"/>
                <a:gd name="T61" fmla="*/ 131 h 142"/>
                <a:gd name="T62" fmla="*/ 5160 w 5302"/>
                <a:gd name="T63" fmla="*/ 10 h 142"/>
                <a:gd name="T64" fmla="*/ 5170 w 5302"/>
                <a:gd name="T65" fmla="*/ 0 h 142"/>
                <a:gd name="T66" fmla="*/ 5181 w 5302"/>
                <a:gd name="T67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02" h="142">
                  <a:moveTo>
                    <a:pt x="143" y="10"/>
                  </a:moveTo>
                  <a:lnTo>
                    <a:pt x="143" y="131"/>
                  </a:lnTo>
                  <a:cubicBezTo>
                    <a:pt x="143" y="135"/>
                    <a:pt x="141" y="138"/>
                    <a:pt x="138" y="140"/>
                  </a:cubicBezTo>
                  <a:cubicBezTo>
                    <a:pt x="134" y="142"/>
                    <a:pt x="131" y="142"/>
                    <a:pt x="127" y="141"/>
                  </a:cubicBezTo>
                  <a:lnTo>
                    <a:pt x="6" y="80"/>
                  </a:lnTo>
                  <a:cubicBezTo>
                    <a:pt x="3" y="79"/>
                    <a:pt x="0" y="75"/>
                    <a:pt x="0" y="71"/>
                  </a:cubicBezTo>
                  <a:cubicBezTo>
                    <a:pt x="0" y="67"/>
                    <a:pt x="3" y="63"/>
                    <a:pt x="6" y="61"/>
                  </a:cubicBezTo>
                  <a:lnTo>
                    <a:pt x="64" y="33"/>
                  </a:lnTo>
                  <a:cubicBezTo>
                    <a:pt x="69" y="30"/>
                    <a:pt x="75" y="32"/>
                    <a:pt x="78" y="37"/>
                  </a:cubicBezTo>
                  <a:cubicBezTo>
                    <a:pt x="80" y="43"/>
                    <a:pt x="78" y="49"/>
                    <a:pt x="73" y="52"/>
                  </a:cubicBezTo>
                  <a:lnTo>
                    <a:pt x="16" y="80"/>
                  </a:lnTo>
                  <a:lnTo>
                    <a:pt x="16" y="61"/>
                  </a:lnTo>
                  <a:lnTo>
                    <a:pt x="137" y="122"/>
                  </a:lnTo>
                  <a:lnTo>
                    <a:pt x="121" y="131"/>
                  </a:lnTo>
                  <a:lnTo>
                    <a:pt x="121" y="10"/>
                  </a:lnTo>
                  <a:cubicBezTo>
                    <a:pt x="121" y="4"/>
                    <a:pt x="126" y="0"/>
                    <a:pt x="132" y="0"/>
                  </a:cubicBezTo>
                  <a:cubicBezTo>
                    <a:pt x="138" y="0"/>
                    <a:pt x="143" y="4"/>
                    <a:pt x="143" y="10"/>
                  </a:cubicBezTo>
                  <a:close/>
                  <a:moveTo>
                    <a:pt x="5181" y="10"/>
                  </a:moveTo>
                  <a:lnTo>
                    <a:pt x="5181" y="131"/>
                  </a:lnTo>
                  <a:lnTo>
                    <a:pt x="5165" y="122"/>
                  </a:lnTo>
                  <a:lnTo>
                    <a:pt x="5286" y="61"/>
                  </a:lnTo>
                  <a:lnTo>
                    <a:pt x="5286" y="80"/>
                  </a:lnTo>
                  <a:lnTo>
                    <a:pt x="5229" y="52"/>
                  </a:lnTo>
                  <a:cubicBezTo>
                    <a:pt x="5224" y="49"/>
                    <a:pt x="5222" y="43"/>
                    <a:pt x="5224" y="37"/>
                  </a:cubicBezTo>
                  <a:cubicBezTo>
                    <a:pt x="5227" y="32"/>
                    <a:pt x="5233" y="30"/>
                    <a:pt x="5239" y="33"/>
                  </a:cubicBezTo>
                  <a:lnTo>
                    <a:pt x="5296" y="61"/>
                  </a:lnTo>
                  <a:cubicBezTo>
                    <a:pt x="5299" y="63"/>
                    <a:pt x="5302" y="67"/>
                    <a:pt x="5302" y="71"/>
                  </a:cubicBezTo>
                  <a:cubicBezTo>
                    <a:pt x="5302" y="75"/>
                    <a:pt x="5299" y="79"/>
                    <a:pt x="5296" y="80"/>
                  </a:cubicBezTo>
                  <a:lnTo>
                    <a:pt x="5175" y="141"/>
                  </a:lnTo>
                  <a:cubicBezTo>
                    <a:pt x="5172" y="142"/>
                    <a:pt x="5168" y="142"/>
                    <a:pt x="5165" y="140"/>
                  </a:cubicBezTo>
                  <a:cubicBezTo>
                    <a:pt x="5161" y="138"/>
                    <a:pt x="5160" y="135"/>
                    <a:pt x="5160" y="131"/>
                  </a:cubicBezTo>
                  <a:lnTo>
                    <a:pt x="5160" y="10"/>
                  </a:lnTo>
                  <a:cubicBezTo>
                    <a:pt x="5160" y="4"/>
                    <a:pt x="5164" y="0"/>
                    <a:pt x="5170" y="0"/>
                  </a:cubicBezTo>
                  <a:cubicBezTo>
                    <a:pt x="5176" y="0"/>
                    <a:pt x="5181" y="4"/>
                    <a:pt x="5181" y="10"/>
                  </a:cubicBezTo>
                  <a:close/>
                </a:path>
              </a:pathLst>
            </a:custGeom>
            <a:solidFill>
              <a:srgbClr val="5B9BD5"/>
            </a:solidFill>
            <a:ln w="17463" cap="flat">
              <a:solidFill>
                <a:srgbClr val="5B9BD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2" name="Freeform 153">
              <a:extLst>
                <a:ext uri="{FF2B5EF4-FFF2-40B4-BE49-F238E27FC236}">
                  <a16:creationId xmlns:a16="http://schemas.microsoft.com/office/drawing/2014/main" id="{3F3CCC59-4C4C-4FDF-9354-D9576EC6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738" y="4302125"/>
              <a:ext cx="5335588" cy="20638"/>
            </a:xfrm>
            <a:custGeom>
              <a:avLst/>
              <a:gdLst>
                <a:gd name="T0" fmla="*/ 331 w 4950"/>
                <a:gd name="T1" fmla="*/ 0 h 21"/>
                <a:gd name="T2" fmla="*/ 331 w 4950"/>
                <a:gd name="T3" fmla="*/ 21 h 21"/>
                <a:gd name="T4" fmla="*/ 0 w 4950"/>
                <a:gd name="T5" fmla="*/ 11 h 21"/>
                <a:gd name="T6" fmla="*/ 523 w 4950"/>
                <a:gd name="T7" fmla="*/ 0 h 21"/>
                <a:gd name="T8" fmla="*/ 854 w 4950"/>
                <a:gd name="T9" fmla="*/ 11 h 21"/>
                <a:gd name="T10" fmla="*/ 523 w 4950"/>
                <a:gd name="T11" fmla="*/ 21 h 21"/>
                <a:gd name="T12" fmla="*/ 523 w 4950"/>
                <a:gd name="T13" fmla="*/ 0 h 21"/>
                <a:gd name="T14" fmla="*/ 1355 w 4950"/>
                <a:gd name="T15" fmla="*/ 0 h 21"/>
                <a:gd name="T16" fmla="*/ 1355 w 4950"/>
                <a:gd name="T17" fmla="*/ 21 h 21"/>
                <a:gd name="T18" fmla="*/ 1024 w 4950"/>
                <a:gd name="T19" fmla="*/ 11 h 21"/>
                <a:gd name="T20" fmla="*/ 1547 w 4950"/>
                <a:gd name="T21" fmla="*/ 0 h 21"/>
                <a:gd name="T22" fmla="*/ 1878 w 4950"/>
                <a:gd name="T23" fmla="*/ 11 h 21"/>
                <a:gd name="T24" fmla="*/ 1547 w 4950"/>
                <a:gd name="T25" fmla="*/ 21 h 21"/>
                <a:gd name="T26" fmla="*/ 1547 w 4950"/>
                <a:gd name="T27" fmla="*/ 0 h 21"/>
                <a:gd name="T28" fmla="*/ 2379 w 4950"/>
                <a:gd name="T29" fmla="*/ 0 h 21"/>
                <a:gd name="T30" fmla="*/ 2379 w 4950"/>
                <a:gd name="T31" fmla="*/ 21 h 21"/>
                <a:gd name="T32" fmla="*/ 2048 w 4950"/>
                <a:gd name="T33" fmla="*/ 11 h 21"/>
                <a:gd name="T34" fmla="*/ 2571 w 4950"/>
                <a:gd name="T35" fmla="*/ 0 h 21"/>
                <a:gd name="T36" fmla="*/ 2902 w 4950"/>
                <a:gd name="T37" fmla="*/ 11 h 21"/>
                <a:gd name="T38" fmla="*/ 2571 w 4950"/>
                <a:gd name="T39" fmla="*/ 21 h 21"/>
                <a:gd name="T40" fmla="*/ 2571 w 4950"/>
                <a:gd name="T41" fmla="*/ 0 h 21"/>
                <a:gd name="T42" fmla="*/ 3403 w 4950"/>
                <a:gd name="T43" fmla="*/ 0 h 21"/>
                <a:gd name="T44" fmla="*/ 3403 w 4950"/>
                <a:gd name="T45" fmla="*/ 21 h 21"/>
                <a:gd name="T46" fmla="*/ 3072 w 4950"/>
                <a:gd name="T47" fmla="*/ 11 h 21"/>
                <a:gd name="T48" fmla="*/ 3595 w 4950"/>
                <a:gd name="T49" fmla="*/ 0 h 21"/>
                <a:gd name="T50" fmla="*/ 3926 w 4950"/>
                <a:gd name="T51" fmla="*/ 11 h 21"/>
                <a:gd name="T52" fmla="*/ 3595 w 4950"/>
                <a:gd name="T53" fmla="*/ 21 h 21"/>
                <a:gd name="T54" fmla="*/ 3595 w 4950"/>
                <a:gd name="T55" fmla="*/ 0 h 21"/>
                <a:gd name="T56" fmla="*/ 4427 w 4950"/>
                <a:gd name="T57" fmla="*/ 0 h 21"/>
                <a:gd name="T58" fmla="*/ 4427 w 4950"/>
                <a:gd name="T59" fmla="*/ 21 h 21"/>
                <a:gd name="T60" fmla="*/ 4096 w 4950"/>
                <a:gd name="T61" fmla="*/ 11 h 21"/>
                <a:gd name="T62" fmla="*/ 4619 w 4950"/>
                <a:gd name="T63" fmla="*/ 0 h 21"/>
                <a:gd name="T64" fmla="*/ 4950 w 4950"/>
                <a:gd name="T65" fmla="*/ 11 h 21"/>
                <a:gd name="T66" fmla="*/ 4619 w 4950"/>
                <a:gd name="T67" fmla="*/ 21 h 21"/>
                <a:gd name="T68" fmla="*/ 4619 w 4950"/>
                <a:gd name="T6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50" h="21">
                  <a:moveTo>
                    <a:pt x="11" y="0"/>
                  </a:moveTo>
                  <a:lnTo>
                    <a:pt x="331" y="0"/>
                  </a:lnTo>
                  <a:cubicBezTo>
                    <a:pt x="337" y="0"/>
                    <a:pt x="342" y="5"/>
                    <a:pt x="342" y="11"/>
                  </a:cubicBezTo>
                  <a:cubicBezTo>
                    <a:pt x="342" y="17"/>
                    <a:pt x="337" y="21"/>
                    <a:pt x="331" y="21"/>
                  </a:cubicBezTo>
                  <a:lnTo>
                    <a:pt x="11" y="21"/>
                  </a:ln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523" y="0"/>
                  </a:moveTo>
                  <a:lnTo>
                    <a:pt x="843" y="0"/>
                  </a:lnTo>
                  <a:cubicBezTo>
                    <a:pt x="849" y="0"/>
                    <a:pt x="854" y="5"/>
                    <a:pt x="854" y="11"/>
                  </a:cubicBezTo>
                  <a:cubicBezTo>
                    <a:pt x="854" y="17"/>
                    <a:pt x="849" y="21"/>
                    <a:pt x="843" y="21"/>
                  </a:cubicBezTo>
                  <a:lnTo>
                    <a:pt x="523" y="21"/>
                  </a:lnTo>
                  <a:cubicBezTo>
                    <a:pt x="517" y="21"/>
                    <a:pt x="512" y="17"/>
                    <a:pt x="512" y="11"/>
                  </a:cubicBezTo>
                  <a:cubicBezTo>
                    <a:pt x="512" y="5"/>
                    <a:pt x="517" y="0"/>
                    <a:pt x="523" y="0"/>
                  </a:cubicBezTo>
                  <a:close/>
                  <a:moveTo>
                    <a:pt x="1035" y="0"/>
                  </a:moveTo>
                  <a:lnTo>
                    <a:pt x="1355" y="0"/>
                  </a:lnTo>
                  <a:cubicBezTo>
                    <a:pt x="1361" y="0"/>
                    <a:pt x="1366" y="5"/>
                    <a:pt x="1366" y="11"/>
                  </a:cubicBezTo>
                  <a:cubicBezTo>
                    <a:pt x="1366" y="17"/>
                    <a:pt x="1361" y="21"/>
                    <a:pt x="1355" y="21"/>
                  </a:cubicBezTo>
                  <a:lnTo>
                    <a:pt x="1035" y="21"/>
                  </a:lnTo>
                  <a:cubicBezTo>
                    <a:pt x="1029" y="21"/>
                    <a:pt x="1024" y="17"/>
                    <a:pt x="1024" y="11"/>
                  </a:cubicBezTo>
                  <a:cubicBezTo>
                    <a:pt x="1024" y="5"/>
                    <a:pt x="1029" y="0"/>
                    <a:pt x="1035" y="0"/>
                  </a:cubicBezTo>
                  <a:close/>
                  <a:moveTo>
                    <a:pt x="1547" y="0"/>
                  </a:moveTo>
                  <a:lnTo>
                    <a:pt x="1867" y="0"/>
                  </a:lnTo>
                  <a:cubicBezTo>
                    <a:pt x="1873" y="0"/>
                    <a:pt x="1878" y="5"/>
                    <a:pt x="1878" y="11"/>
                  </a:cubicBezTo>
                  <a:cubicBezTo>
                    <a:pt x="1878" y="17"/>
                    <a:pt x="1873" y="21"/>
                    <a:pt x="1867" y="21"/>
                  </a:cubicBezTo>
                  <a:lnTo>
                    <a:pt x="1547" y="21"/>
                  </a:lnTo>
                  <a:cubicBezTo>
                    <a:pt x="1541" y="21"/>
                    <a:pt x="1536" y="17"/>
                    <a:pt x="1536" y="11"/>
                  </a:cubicBezTo>
                  <a:cubicBezTo>
                    <a:pt x="1536" y="5"/>
                    <a:pt x="1541" y="0"/>
                    <a:pt x="1547" y="0"/>
                  </a:cubicBezTo>
                  <a:close/>
                  <a:moveTo>
                    <a:pt x="2059" y="0"/>
                  </a:moveTo>
                  <a:lnTo>
                    <a:pt x="2379" y="0"/>
                  </a:lnTo>
                  <a:cubicBezTo>
                    <a:pt x="2385" y="0"/>
                    <a:pt x="2390" y="5"/>
                    <a:pt x="2390" y="11"/>
                  </a:cubicBezTo>
                  <a:cubicBezTo>
                    <a:pt x="2390" y="17"/>
                    <a:pt x="2385" y="21"/>
                    <a:pt x="2379" y="21"/>
                  </a:cubicBezTo>
                  <a:lnTo>
                    <a:pt x="2059" y="21"/>
                  </a:lnTo>
                  <a:cubicBezTo>
                    <a:pt x="2053" y="21"/>
                    <a:pt x="2048" y="17"/>
                    <a:pt x="2048" y="11"/>
                  </a:cubicBezTo>
                  <a:cubicBezTo>
                    <a:pt x="2048" y="5"/>
                    <a:pt x="2053" y="0"/>
                    <a:pt x="2059" y="0"/>
                  </a:cubicBezTo>
                  <a:close/>
                  <a:moveTo>
                    <a:pt x="2571" y="0"/>
                  </a:moveTo>
                  <a:lnTo>
                    <a:pt x="2891" y="0"/>
                  </a:lnTo>
                  <a:cubicBezTo>
                    <a:pt x="2897" y="0"/>
                    <a:pt x="2902" y="5"/>
                    <a:pt x="2902" y="11"/>
                  </a:cubicBezTo>
                  <a:cubicBezTo>
                    <a:pt x="2902" y="17"/>
                    <a:pt x="2897" y="21"/>
                    <a:pt x="2891" y="21"/>
                  </a:cubicBezTo>
                  <a:lnTo>
                    <a:pt x="2571" y="21"/>
                  </a:lnTo>
                  <a:cubicBezTo>
                    <a:pt x="2565" y="21"/>
                    <a:pt x="2560" y="17"/>
                    <a:pt x="2560" y="11"/>
                  </a:cubicBezTo>
                  <a:cubicBezTo>
                    <a:pt x="2560" y="5"/>
                    <a:pt x="2565" y="0"/>
                    <a:pt x="2571" y="0"/>
                  </a:cubicBezTo>
                  <a:close/>
                  <a:moveTo>
                    <a:pt x="3083" y="0"/>
                  </a:moveTo>
                  <a:lnTo>
                    <a:pt x="3403" y="0"/>
                  </a:lnTo>
                  <a:cubicBezTo>
                    <a:pt x="3409" y="0"/>
                    <a:pt x="3414" y="5"/>
                    <a:pt x="3414" y="11"/>
                  </a:cubicBezTo>
                  <a:cubicBezTo>
                    <a:pt x="3414" y="17"/>
                    <a:pt x="3409" y="21"/>
                    <a:pt x="3403" y="21"/>
                  </a:cubicBezTo>
                  <a:lnTo>
                    <a:pt x="3083" y="21"/>
                  </a:lnTo>
                  <a:cubicBezTo>
                    <a:pt x="3077" y="21"/>
                    <a:pt x="3072" y="17"/>
                    <a:pt x="3072" y="11"/>
                  </a:cubicBezTo>
                  <a:cubicBezTo>
                    <a:pt x="3072" y="5"/>
                    <a:pt x="3077" y="0"/>
                    <a:pt x="3083" y="0"/>
                  </a:cubicBezTo>
                  <a:close/>
                  <a:moveTo>
                    <a:pt x="3595" y="0"/>
                  </a:moveTo>
                  <a:lnTo>
                    <a:pt x="3915" y="0"/>
                  </a:lnTo>
                  <a:cubicBezTo>
                    <a:pt x="3921" y="0"/>
                    <a:pt x="3926" y="5"/>
                    <a:pt x="3926" y="11"/>
                  </a:cubicBezTo>
                  <a:cubicBezTo>
                    <a:pt x="3926" y="17"/>
                    <a:pt x="3921" y="21"/>
                    <a:pt x="3915" y="21"/>
                  </a:cubicBezTo>
                  <a:lnTo>
                    <a:pt x="3595" y="21"/>
                  </a:lnTo>
                  <a:cubicBezTo>
                    <a:pt x="3589" y="21"/>
                    <a:pt x="3584" y="17"/>
                    <a:pt x="3584" y="11"/>
                  </a:cubicBezTo>
                  <a:cubicBezTo>
                    <a:pt x="3584" y="5"/>
                    <a:pt x="3589" y="0"/>
                    <a:pt x="3595" y="0"/>
                  </a:cubicBezTo>
                  <a:close/>
                  <a:moveTo>
                    <a:pt x="4107" y="0"/>
                  </a:moveTo>
                  <a:lnTo>
                    <a:pt x="4427" y="0"/>
                  </a:lnTo>
                  <a:cubicBezTo>
                    <a:pt x="4433" y="0"/>
                    <a:pt x="4438" y="5"/>
                    <a:pt x="4438" y="11"/>
                  </a:cubicBezTo>
                  <a:cubicBezTo>
                    <a:pt x="4438" y="17"/>
                    <a:pt x="4433" y="21"/>
                    <a:pt x="4427" y="21"/>
                  </a:cubicBezTo>
                  <a:lnTo>
                    <a:pt x="4107" y="21"/>
                  </a:lnTo>
                  <a:cubicBezTo>
                    <a:pt x="4101" y="21"/>
                    <a:pt x="4096" y="17"/>
                    <a:pt x="4096" y="11"/>
                  </a:cubicBezTo>
                  <a:cubicBezTo>
                    <a:pt x="4096" y="5"/>
                    <a:pt x="4101" y="0"/>
                    <a:pt x="4107" y="0"/>
                  </a:cubicBezTo>
                  <a:close/>
                  <a:moveTo>
                    <a:pt x="4619" y="0"/>
                  </a:moveTo>
                  <a:lnTo>
                    <a:pt x="4939" y="0"/>
                  </a:lnTo>
                  <a:cubicBezTo>
                    <a:pt x="4945" y="0"/>
                    <a:pt x="4950" y="5"/>
                    <a:pt x="4950" y="11"/>
                  </a:cubicBezTo>
                  <a:cubicBezTo>
                    <a:pt x="4950" y="17"/>
                    <a:pt x="4945" y="21"/>
                    <a:pt x="4939" y="21"/>
                  </a:cubicBezTo>
                  <a:lnTo>
                    <a:pt x="4619" y="21"/>
                  </a:lnTo>
                  <a:cubicBezTo>
                    <a:pt x="4613" y="21"/>
                    <a:pt x="4608" y="17"/>
                    <a:pt x="4608" y="11"/>
                  </a:cubicBezTo>
                  <a:cubicBezTo>
                    <a:pt x="4608" y="5"/>
                    <a:pt x="4613" y="0"/>
                    <a:pt x="4619" y="0"/>
                  </a:cubicBezTo>
                  <a:close/>
                </a:path>
              </a:pathLst>
            </a:custGeom>
            <a:solidFill>
              <a:srgbClr val="5B9BD5"/>
            </a:solidFill>
            <a:ln w="17463" cap="flat">
              <a:solidFill>
                <a:srgbClr val="5B9BD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3" name="Freeform 154">
              <a:extLst>
                <a:ext uri="{FF2B5EF4-FFF2-40B4-BE49-F238E27FC236}">
                  <a16:creationId xmlns:a16="http://schemas.microsoft.com/office/drawing/2014/main" id="{F1F7AEE4-9AEF-47AF-AD87-ACA2A1E2D3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550" y="3155950"/>
              <a:ext cx="130175" cy="2025650"/>
            </a:xfrm>
            <a:custGeom>
              <a:avLst/>
              <a:gdLst>
                <a:gd name="T0" fmla="*/ 82 w 82"/>
                <a:gd name="T1" fmla="*/ 76 h 1276"/>
                <a:gd name="T2" fmla="*/ 0 w 82"/>
                <a:gd name="T3" fmla="*/ 76 h 1276"/>
                <a:gd name="T4" fmla="*/ 41 w 82"/>
                <a:gd name="T5" fmla="*/ 0 h 1276"/>
                <a:gd name="T6" fmla="*/ 82 w 82"/>
                <a:gd name="T7" fmla="*/ 76 h 1276"/>
                <a:gd name="T8" fmla="*/ 82 w 82"/>
                <a:gd name="T9" fmla="*/ 1199 h 1276"/>
                <a:gd name="T10" fmla="*/ 0 w 82"/>
                <a:gd name="T11" fmla="*/ 1199 h 1276"/>
                <a:gd name="T12" fmla="*/ 41 w 82"/>
                <a:gd name="T13" fmla="*/ 1276 h 1276"/>
                <a:gd name="T14" fmla="*/ 82 w 82"/>
                <a:gd name="T15" fmla="*/ 1199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276">
                  <a:moveTo>
                    <a:pt x="82" y="76"/>
                  </a:moveTo>
                  <a:lnTo>
                    <a:pt x="0" y="76"/>
                  </a:lnTo>
                  <a:lnTo>
                    <a:pt x="41" y="0"/>
                  </a:lnTo>
                  <a:lnTo>
                    <a:pt x="82" y="76"/>
                  </a:lnTo>
                  <a:close/>
                  <a:moveTo>
                    <a:pt x="82" y="1199"/>
                  </a:moveTo>
                  <a:lnTo>
                    <a:pt x="0" y="1199"/>
                  </a:lnTo>
                  <a:lnTo>
                    <a:pt x="41" y="1276"/>
                  </a:lnTo>
                  <a:lnTo>
                    <a:pt x="82" y="119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4" name="Freeform 155">
              <a:extLst>
                <a:ext uri="{FF2B5EF4-FFF2-40B4-BE49-F238E27FC236}">
                  <a16:creationId xmlns:a16="http://schemas.microsoft.com/office/drawing/2014/main" id="{4CA46C10-00CE-49FA-A83F-1F40DBFF8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850" y="3144838"/>
              <a:ext cx="157163" cy="2046288"/>
            </a:xfrm>
            <a:custGeom>
              <a:avLst/>
              <a:gdLst>
                <a:gd name="T0" fmla="*/ 133 w 145"/>
                <a:gd name="T1" fmla="*/ 142 h 2037"/>
                <a:gd name="T2" fmla="*/ 12 w 145"/>
                <a:gd name="T3" fmla="*/ 142 h 2037"/>
                <a:gd name="T4" fmla="*/ 3 w 145"/>
                <a:gd name="T5" fmla="*/ 137 h 2037"/>
                <a:gd name="T6" fmla="*/ 2 w 145"/>
                <a:gd name="T7" fmla="*/ 127 h 2037"/>
                <a:gd name="T8" fmla="*/ 15 w 145"/>
                <a:gd name="T9" fmla="*/ 101 h 2037"/>
                <a:gd name="T10" fmla="*/ 29 w 145"/>
                <a:gd name="T11" fmla="*/ 97 h 2037"/>
                <a:gd name="T12" fmla="*/ 34 w 145"/>
                <a:gd name="T13" fmla="*/ 111 h 2037"/>
                <a:gd name="T14" fmla="*/ 21 w 145"/>
                <a:gd name="T15" fmla="*/ 136 h 2037"/>
                <a:gd name="T16" fmla="*/ 12 w 145"/>
                <a:gd name="T17" fmla="*/ 121 h 2037"/>
                <a:gd name="T18" fmla="*/ 133 w 145"/>
                <a:gd name="T19" fmla="*/ 121 h 2037"/>
                <a:gd name="T20" fmla="*/ 143 w 145"/>
                <a:gd name="T21" fmla="*/ 132 h 2037"/>
                <a:gd name="T22" fmla="*/ 133 w 145"/>
                <a:gd name="T23" fmla="*/ 142 h 2037"/>
                <a:gd name="T24" fmla="*/ 63 w 145"/>
                <a:gd name="T25" fmla="*/ 6 h 2037"/>
                <a:gd name="T26" fmla="*/ 63 w 145"/>
                <a:gd name="T27" fmla="*/ 6 h 2037"/>
                <a:gd name="T28" fmla="*/ 72 w 145"/>
                <a:gd name="T29" fmla="*/ 0 h 2037"/>
                <a:gd name="T30" fmla="*/ 82 w 145"/>
                <a:gd name="T31" fmla="*/ 6 h 2037"/>
                <a:gd name="T32" fmla="*/ 142 w 145"/>
                <a:gd name="T33" fmla="*/ 127 h 2037"/>
                <a:gd name="T34" fmla="*/ 137 w 145"/>
                <a:gd name="T35" fmla="*/ 141 h 2037"/>
                <a:gd name="T36" fmla="*/ 123 w 145"/>
                <a:gd name="T37" fmla="*/ 136 h 2037"/>
                <a:gd name="T38" fmla="*/ 63 w 145"/>
                <a:gd name="T39" fmla="*/ 16 h 2037"/>
                <a:gd name="T40" fmla="*/ 82 w 145"/>
                <a:gd name="T41" fmla="*/ 16 h 2037"/>
                <a:gd name="T42" fmla="*/ 82 w 145"/>
                <a:gd name="T43" fmla="*/ 16 h 2037"/>
                <a:gd name="T44" fmla="*/ 67 w 145"/>
                <a:gd name="T45" fmla="*/ 20 h 2037"/>
                <a:gd name="T46" fmla="*/ 63 w 145"/>
                <a:gd name="T47" fmla="*/ 6 h 2037"/>
                <a:gd name="T48" fmla="*/ 133 w 145"/>
                <a:gd name="T49" fmla="*/ 1917 h 2037"/>
                <a:gd name="T50" fmla="*/ 12 w 145"/>
                <a:gd name="T51" fmla="*/ 1917 h 2037"/>
                <a:gd name="T52" fmla="*/ 21 w 145"/>
                <a:gd name="T53" fmla="*/ 1901 h 2037"/>
                <a:gd name="T54" fmla="*/ 34 w 145"/>
                <a:gd name="T55" fmla="*/ 1927 h 2037"/>
                <a:gd name="T56" fmla="*/ 29 w 145"/>
                <a:gd name="T57" fmla="*/ 1941 h 2037"/>
                <a:gd name="T58" fmla="*/ 15 w 145"/>
                <a:gd name="T59" fmla="*/ 1936 h 2037"/>
                <a:gd name="T60" fmla="*/ 2 w 145"/>
                <a:gd name="T61" fmla="*/ 1911 h 2037"/>
                <a:gd name="T62" fmla="*/ 3 w 145"/>
                <a:gd name="T63" fmla="*/ 1900 h 2037"/>
                <a:gd name="T64" fmla="*/ 12 w 145"/>
                <a:gd name="T65" fmla="*/ 1895 h 2037"/>
                <a:gd name="T66" fmla="*/ 133 w 145"/>
                <a:gd name="T67" fmla="*/ 1895 h 2037"/>
                <a:gd name="T68" fmla="*/ 143 w 145"/>
                <a:gd name="T69" fmla="*/ 1906 h 2037"/>
                <a:gd name="T70" fmla="*/ 133 w 145"/>
                <a:gd name="T71" fmla="*/ 1917 h 2037"/>
                <a:gd name="T72" fmla="*/ 82 w 145"/>
                <a:gd name="T73" fmla="*/ 2022 h 2037"/>
                <a:gd name="T74" fmla="*/ 82 w 145"/>
                <a:gd name="T75" fmla="*/ 2022 h 2037"/>
                <a:gd name="T76" fmla="*/ 63 w 145"/>
                <a:gd name="T77" fmla="*/ 2022 h 2037"/>
                <a:gd name="T78" fmla="*/ 123 w 145"/>
                <a:gd name="T79" fmla="*/ 1901 h 2037"/>
                <a:gd name="T80" fmla="*/ 137 w 145"/>
                <a:gd name="T81" fmla="*/ 1896 h 2037"/>
                <a:gd name="T82" fmla="*/ 142 w 145"/>
                <a:gd name="T83" fmla="*/ 1911 h 2037"/>
                <a:gd name="T84" fmla="*/ 82 w 145"/>
                <a:gd name="T85" fmla="*/ 2032 h 2037"/>
                <a:gd name="T86" fmla="*/ 72 w 145"/>
                <a:gd name="T87" fmla="*/ 2037 h 2037"/>
                <a:gd name="T88" fmla="*/ 63 w 145"/>
                <a:gd name="T89" fmla="*/ 2032 h 2037"/>
                <a:gd name="T90" fmla="*/ 63 w 145"/>
                <a:gd name="T91" fmla="*/ 2032 h 2037"/>
                <a:gd name="T92" fmla="*/ 67 w 145"/>
                <a:gd name="T93" fmla="*/ 2017 h 2037"/>
                <a:gd name="T94" fmla="*/ 82 w 145"/>
                <a:gd name="T95" fmla="*/ 202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2037">
                  <a:moveTo>
                    <a:pt x="133" y="142"/>
                  </a:moveTo>
                  <a:lnTo>
                    <a:pt x="12" y="142"/>
                  </a:lnTo>
                  <a:cubicBezTo>
                    <a:pt x="8" y="142"/>
                    <a:pt x="5" y="140"/>
                    <a:pt x="3" y="137"/>
                  </a:cubicBezTo>
                  <a:cubicBezTo>
                    <a:pt x="1" y="134"/>
                    <a:pt x="0" y="130"/>
                    <a:pt x="2" y="127"/>
                  </a:cubicBezTo>
                  <a:lnTo>
                    <a:pt x="15" y="101"/>
                  </a:lnTo>
                  <a:cubicBezTo>
                    <a:pt x="17" y="96"/>
                    <a:pt x="24" y="94"/>
                    <a:pt x="29" y="97"/>
                  </a:cubicBezTo>
                  <a:cubicBezTo>
                    <a:pt x="34" y="99"/>
                    <a:pt x="37" y="106"/>
                    <a:pt x="34" y="111"/>
                  </a:cubicBezTo>
                  <a:lnTo>
                    <a:pt x="21" y="136"/>
                  </a:lnTo>
                  <a:lnTo>
                    <a:pt x="12" y="121"/>
                  </a:lnTo>
                  <a:lnTo>
                    <a:pt x="133" y="121"/>
                  </a:lnTo>
                  <a:cubicBezTo>
                    <a:pt x="138" y="121"/>
                    <a:pt x="143" y="126"/>
                    <a:pt x="143" y="132"/>
                  </a:cubicBezTo>
                  <a:cubicBezTo>
                    <a:pt x="143" y="138"/>
                    <a:pt x="138" y="142"/>
                    <a:pt x="133" y="142"/>
                  </a:cubicBezTo>
                  <a:close/>
                  <a:moveTo>
                    <a:pt x="63" y="6"/>
                  </a:moveTo>
                  <a:lnTo>
                    <a:pt x="63" y="6"/>
                  </a:lnTo>
                  <a:cubicBezTo>
                    <a:pt x="64" y="2"/>
                    <a:pt x="68" y="0"/>
                    <a:pt x="72" y="0"/>
                  </a:cubicBezTo>
                  <a:cubicBezTo>
                    <a:pt x="76" y="0"/>
                    <a:pt x="80" y="2"/>
                    <a:pt x="82" y="6"/>
                  </a:cubicBezTo>
                  <a:lnTo>
                    <a:pt x="142" y="127"/>
                  </a:lnTo>
                  <a:cubicBezTo>
                    <a:pt x="145" y="132"/>
                    <a:pt x="143" y="139"/>
                    <a:pt x="137" y="141"/>
                  </a:cubicBezTo>
                  <a:cubicBezTo>
                    <a:pt x="132" y="144"/>
                    <a:pt x="126" y="142"/>
                    <a:pt x="123" y="136"/>
                  </a:cubicBezTo>
                  <a:lnTo>
                    <a:pt x="63" y="16"/>
                  </a:lnTo>
                  <a:lnTo>
                    <a:pt x="82" y="16"/>
                  </a:lnTo>
                  <a:lnTo>
                    <a:pt x="82" y="16"/>
                  </a:lnTo>
                  <a:cubicBezTo>
                    <a:pt x="79" y="21"/>
                    <a:pt x="73" y="23"/>
                    <a:pt x="67" y="20"/>
                  </a:cubicBezTo>
                  <a:cubicBezTo>
                    <a:pt x="62" y="18"/>
                    <a:pt x="60" y="11"/>
                    <a:pt x="63" y="6"/>
                  </a:cubicBezTo>
                  <a:close/>
                  <a:moveTo>
                    <a:pt x="133" y="1917"/>
                  </a:moveTo>
                  <a:lnTo>
                    <a:pt x="12" y="1917"/>
                  </a:lnTo>
                  <a:lnTo>
                    <a:pt x="21" y="1901"/>
                  </a:lnTo>
                  <a:lnTo>
                    <a:pt x="34" y="1927"/>
                  </a:lnTo>
                  <a:cubicBezTo>
                    <a:pt x="37" y="1932"/>
                    <a:pt x="34" y="1938"/>
                    <a:pt x="29" y="1941"/>
                  </a:cubicBezTo>
                  <a:cubicBezTo>
                    <a:pt x="24" y="1944"/>
                    <a:pt x="17" y="1941"/>
                    <a:pt x="15" y="1936"/>
                  </a:cubicBezTo>
                  <a:lnTo>
                    <a:pt x="2" y="1911"/>
                  </a:lnTo>
                  <a:cubicBezTo>
                    <a:pt x="0" y="1907"/>
                    <a:pt x="1" y="1903"/>
                    <a:pt x="3" y="1900"/>
                  </a:cubicBezTo>
                  <a:cubicBezTo>
                    <a:pt x="5" y="1897"/>
                    <a:pt x="8" y="1895"/>
                    <a:pt x="12" y="1895"/>
                  </a:cubicBezTo>
                  <a:lnTo>
                    <a:pt x="133" y="1895"/>
                  </a:lnTo>
                  <a:cubicBezTo>
                    <a:pt x="138" y="1895"/>
                    <a:pt x="143" y="1900"/>
                    <a:pt x="143" y="1906"/>
                  </a:cubicBezTo>
                  <a:cubicBezTo>
                    <a:pt x="143" y="1912"/>
                    <a:pt x="138" y="1917"/>
                    <a:pt x="133" y="1917"/>
                  </a:cubicBezTo>
                  <a:close/>
                  <a:moveTo>
                    <a:pt x="82" y="2022"/>
                  </a:moveTo>
                  <a:lnTo>
                    <a:pt x="82" y="2022"/>
                  </a:lnTo>
                  <a:lnTo>
                    <a:pt x="63" y="2022"/>
                  </a:lnTo>
                  <a:lnTo>
                    <a:pt x="123" y="1901"/>
                  </a:lnTo>
                  <a:cubicBezTo>
                    <a:pt x="126" y="1896"/>
                    <a:pt x="132" y="1894"/>
                    <a:pt x="137" y="1896"/>
                  </a:cubicBezTo>
                  <a:cubicBezTo>
                    <a:pt x="143" y="1899"/>
                    <a:pt x="145" y="1905"/>
                    <a:pt x="142" y="1911"/>
                  </a:cubicBezTo>
                  <a:lnTo>
                    <a:pt x="82" y="2032"/>
                  </a:lnTo>
                  <a:cubicBezTo>
                    <a:pt x="80" y="2035"/>
                    <a:pt x="76" y="2037"/>
                    <a:pt x="72" y="2037"/>
                  </a:cubicBezTo>
                  <a:cubicBezTo>
                    <a:pt x="68" y="2037"/>
                    <a:pt x="64" y="2035"/>
                    <a:pt x="63" y="2032"/>
                  </a:cubicBezTo>
                  <a:lnTo>
                    <a:pt x="63" y="2032"/>
                  </a:lnTo>
                  <a:cubicBezTo>
                    <a:pt x="60" y="2026"/>
                    <a:pt x="62" y="2020"/>
                    <a:pt x="67" y="2017"/>
                  </a:cubicBezTo>
                  <a:cubicBezTo>
                    <a:pt x="73" y="2015"/>
                    <a:pt x="79" y="2017"/>
                    <a:pt x="82" y="2022"/>
                  </a:cubicBezTo>
                  <a:close/>
                </a:path>
              </a:pathLst>
            </a:custGeom>
            <a:solidFill>
              <a:srgbClr val="5B9BD5"/>
            </a:solidFill>
            <a:ln w="17463" cap="flat">
              <a:solidFill>
                <a:srgbClr val="5B9BD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55" name="Freeform 156">
              <a:extLst>
                <a:ext uri="{FF2B5EF4-FFF2-40B4-BE49-F238E27FC236}">
                  <a16:creationId xmlns:a16="http://schemas.microsoft.com/office/drawing/2014/main" id="{6CF5909B-2911-4F90-80E6-7329878F6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938" y="3265488"/>
              <a:ext cx="23813" cy="1716088"/>
            </a:xfrm>
            <a:custGeom>
              <a:avLst/>
              <a:gdLst>
                <a:gd name="T0" fmla="*/ 22 w 22"/>
                <a:gd name="T1" fmla="*/ 11 h 1707"/>
                <a:gd name="T2" fmla="*/ 22 w 22"/>
                <a:gd name="T3" fmla="*/ 160 h 1707"/>
                <a:gd name="T4" fmla="*/ 11 w 22"/>
                <a:gd name="T5" fmla="*/ 171 h 1707"/>
                <a:gd name="T6" fmla="*/ 0 w 22"/>
                <a:gd name="T7" fmla="*/ 160 h 1707"/>
                <a:gd name="T8" fmla="*/ 0 w 22"/>
                <a:gd name="T9" fmla="*/ 11 h 1707"/>
                <a:gd name="T10" fmla="*/ 11 w 22"/>
                <a:gd name="T11" fmla="*/ 0 h 1707"/>
                <a:gd name="T12" fmla="*/ 22 w 22"/>
                <a:gd name="T13" fmla="*/ 11 h 1707"/>
                <a:gd name="T14" fmla="*/ 22 w 22"/>
                <a:gd name="T15" fmla="*/ 267 h 1707"/>
                <a:gd name="T16" fmla="*/ 22 w 22"/>
                <a:gd name="T17" fmla="*/ 416 h 1707"/>
                <a:gd name="T18" fmla="*/ 11 w 22"/>
                <a:gd name="T19" fmla="*/ 427 h 1707"/>
                <a:gd name="T20" fmla="*/ 0 w 22"/>
                <a:gd name="T21" fmla="*/ 416 h 1707"/>
                <a:gd name="T22" fmla="*/ 0 w 22"/>
                <a:gd name="T23" fmla="*/ 267 h 1707"/>
                <a:gd name="T24" fmla="*/ 11 w 22"/>
                <a:gd name="T25" fmla="*/ 256 h 1707"/>
                <a:gd name="T26" fmla="*/ 22 w 22"/>
                <a:gd name="T27" fmla="*/ 267 h 1707"/>
                <a:gd name="T28" fmla="*/ 22 w 22"/>
                <a:gd name="T29" fmla="*/ 523 h 1707"/>
                <a:gd name="T30" fmla="*/ 22 w 22"/>
                <a:gd name="T31" fmla="*/ 672 h 1707"/>
                <a:gd name="T32" fmla="*/ 11 w 22"/>
                <a:gd name="T33" fmla="*/ 683 h 1707"/>
                <a:gd name="T34" fmla="*/ 0 w 22"/>
                <a:gd name="T35" fmla="*/ 672 h 1707"/>
                <a:gd name="T36" fmla="*/ 0 w 22"/>
                <a:gd name="T37" fmla="*/ 523 h 1707"/>
                <a:gd name="T38" fmla="*/ 11 w 22"/>
                <a:gd name="T39" fmla="*/ 512 h 1707"/>
                <a:gd name="T40" fmla="*/ 22 w 22"/>
                <a:gd name="T41" fmla="*/ 523 h 1707"/>
                <a:gd name="T42" fmla="*/ 22 w 22"/>
                <a:gd name="T43" fmla="*/ 779 h 1707"/>
                <a:gd name="T44" fmla="*/ 22 w 22"/>
                <a:gd name="T45" fmla="*/ 928 h 1707"/>
                <a:gd name="T46" fmla="*/ 11 w 22"/>
                <a:gd name="T47" fmla="*/ 939 h 1707"/>
                <a:gd name="T48" fmla="*/ 0 w 22"/>
                <a:gd name="T49" fmla="*/ 928 h 1707"/>
                <a:gd name="T50" fmla="*/ 0 w 22"/>
                <a:gd name="T51" fmla="*/ 779 h 1707"/>
                <a:gd name="T52" fmla="*/ 11 w 22"/>
                <a:gd name="T53" fmla="*/ 768 h 1707"/>
                <a:gd name="T54" fmla="*/ 22 w 22"/>
                <a:gd name="T55" fmla="*/ 779 h 1707"/>
                <a:gd name="T56" fmla="*/ 22 w 22"/>
                <a:gd name="T57" fmla="*/ 1035 h 1707"/>
                <a:gd name="T58" fmla="*/ 22 w 22"/>
                <a:gd name="T59" fmla="*/ 1184 h 1707"/>
                <a:gd name="T60" fmla="*/ 11 w 22"/>
                <a:gd name="T61" fmla="*/ 1195 h 1707"/>
                <a:gd name="T62" fmla="*/ 0 w 22"/>
                <a:gd name="T63" fmla="*/ 1184 h 1707"/>
                <a:gd name="T64" fmla="*/ 0 w 22"/>
                <a:gd name="T65" fmla="*/ 1035 h 1707"/>
                <a:gd name="T66" fmla="*/ 11 w 22"/>
                <a:gd name="T67" fmla="*/ 1024 h 1707"/>
                <a:gd name="T68" fmla="*/ 22 w 22"/>
                <a:gd name="T69" fmla="*/ 1035 h 1707"/>
                <a:gd name="T70" fmla="*/ 22 w 22"/>
                <a:gd name="T71" fmla="*/ 1291 h 1707"/>
                <a:gd name="T72" fmla="*/ 22 w 22"/>
                <a:gd name="T73" fmla="*/ 1440 h 1707"/>
                <a:gd name="T74" fmla="*/ 11 w 22"/>
                <a:gd name="T75" fmla="*/ 1451 h 1707"/>
                <a:gd name="T76" fmla="*/ 0 w 22"/>
                <a:gd name="T77" fmla="*/ 1440 h 1707"/>
                <a:gd name="T78" fmla="*/ 0 w 22"/>
                <a:gd name="T79" fmla="*/ 1291 h 1707"/>
                <a:gd name="T80" fmla="*/ 11 w 22"/>
                <a:gd name="T81" fmla="*/ 1280 h 1707"/>
                <a:gd name="T82" fmla="*/ 22 w 22"/>
                <a:gd name="T83" fmla="*/ 1291 h 1707"/>
                <a:gd name="T84" fmla="*/ 22 w 22"/>
                <a:gd name="T85" fmla="*/ 1547 h 1707"/>
                <a:gd name="T86" fmla="*/ 22 w 22"/>
                <a:gd name="T87" fmla="*/ 1696 h 1707"/>
                <a:gd name="T88" fmla="*/ 11 w 22"/>
                <a:gd name="T89" fmla="*/ 1707 h 1707"/>
                <a:gd name="T90" fmla="*/ 0 w 22"/>
                <a:gd name="T91" fmla="*/ 1696 h 1707"/>
                <a:gd name="T92" fmla="*/ 0 w 22"/>
                <a:gd name="T93" fmla="*/ 1547 h 1707"/>
                <a:gd name="T94" fmla="*/ 11 w 22"/>
                <a:gd name="T95" fmla="*/ 1536 h 1707"/>
                <a:gd name="T96" fmla="*/ 22 w 22"/>
                <a:gd name="T97" fmla="*/ 154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1707">
                  <a:moveTo>
                    <a:pt x="22" y="11"/>
                  </a:moveTo>
                  <a:lnTo>
                    <a:pt x="22" y="160"/>
                  </a:lnTo>
                  <a:cubicBezTo>
                    <a:pt x="22" y="166"/>
                    <a:pt x="17" y="171"/>
                    <a:pt x="11" y="171"/>
                  </a:cubicBezTo>
                  <a:cubicBezTo>
                    <a:pt x="5" y="171"/>
                    <a:pt x="0" y="166"/>
                    <a:pt x="0" y="160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  <a:moveTo>
                    <a:pt x="22" y="267"/>
                  </a:moveTo>
                  <a:lnTo>
                    <a:pt x="22" y="416"/>
                  </a:lnTo>
                  <a:cubicBezTo>
                    <a:pt x="22" y="422"/>
                    <a:pt x="17" y="427"/>
                    <a:pt x="11" y="427"/>
                  </a:cubicBezTo>
                  <a:cubicBezTo>
                    <a:pt x="5" y="427"/>
                    <a:pt x="0" y="422"/>
                    <a:pt x="0" y="416"/>
                  </a:cubicBezTo>
                  <a:lnTo>
                    <a:pt x="0" y="267"/>
                  </a:lnTo>
                  <a:cubicBezTo>
                    <a:pt x="0" y="261"/>
                    <a:pt x="5" y="256"/>
                    <a:pt x="11" y="256"/>
                  </a:cubicBezTo>
                  <a:cubicBezTo>
                    <a:pt x="17" y="256"/>
                    <a:pt x="22" y="261"/>
                    <a:pt x="22" y="267"/>
                  </a:cubicBezTo>
                  <a:close/>
                  <a:moveTo>
                    <a:pt x="22" y="523"/>
                  </a:moveTo>
                  <a:lnTo>
                    <a:pt x="22" y="672"/>
                  </a:lnTo>
                  <a:cubicBezTo>
                    <a:pt x="22" y="678"/>
                    <a:pt x="17" y="683"/>
                    <a:pt x="11" y="683"/>
                  </a:cubicBezTo>
                  <a:cubicBezTo>
                    <a:pt x="5" y="683"/>
                    <a:pt x="0" y="678"/>
                    <a:pt x="0" y="672"/>
                  </a:cubicBezTo>
                  <a:lnTo>
                    <a:pt x="0" y="523"/>
                  </a:lnTo>
                  <a:cubicBezTo>
                    <a:pt x="0" y="517"/>
                    <a:pt x="5" y="512"/>
                    <a:pt x="11" y="512"/>
                  </a:cubicBezTo>
                  <a:cubicBezTo>
                    <a:pt x="17" y="512"/>
                    <a:pt x="22" y="517"/>
                    <a:pt x="22" y="523"/>
                  </a:cubicBezTo>
                  <a:close/>
                  <a:moveTo>
                    <a:pt x="22" y="779"/>
                  </a:moveTo>
                  <a:lnTo>
                    <a:pt x="22" y="928"/>
                  </a:lnTo>
                  <a:cubicBezTo>
                    <a:pt x="22" y="934"/>
                    <a:pt x="17" y="939"/>
                    <a:pt x="11" y="939"/>
                  </a:cubicBezTo>
                  <a:cubicBezTo>
                    <a:pt x="5" y="939"/>
                    <a:pt x="0" y="934"/>
                    <a:pt x="0" y="928"/>
                  </a:cubicBezTo>
                  <a:lnTo>
                    <a:pt x="0" y="779"/>
                  </a:lnTo>
                  <a:cubicBezTo>
                    <a:pt x="0" y="773"/>
                    <a:pt x="5" y="768"/>
                    <a:pt x="11" y="768"/>
                  </a:cubicBezTo>
                  <a:cubicBezTo>
                    <a:pt x="17" y="768"/>
                    <a:pt x="22" y="773"/>
                    <a:pt x="22" y="779"/>
                  </a:cubicBezTo>
                  <a:close/>
                  <a:moveTo>
                    <a:pt x="22" y="1035"/>
                  </a:moveTo>
                  <a:lnTo>
                    <a:pt x="22" y="1184"/>
                  </a:lnTo>
                  <a:cubicBezTo>
                    <a:pt x="22" y="1190"/>
                    <a:pt x="17" y="1195"/>
                    <a:pt x="11" y="1195"/>
                  </a:cubicBezTo>
                  <a:cubicBezTo>
                    <a:pt x="5" y="1195"/>
                    <a:pt x="0" y="1190"/>
                    <a:pt x="0" y="1184"/>
                  </a:cubicBezTo>
                  <a:lnTo>
                    <a:pt x="0" y="1035"/>
                  </a:lnTo>
                  <a:cubicBezTo>
                    <a:pt x="0" y="1029"/>
                    <a:pt x="5" y="1024"/>
                    <a:pt x="11" y="1024"/>
                  </a:cubicBezTo>
                  <a:cubicBezTo>
                    <a:pt x="17" y="1024"/>
                    <a:pt x="22" y="1029"/>
                    <a:pt x="22" y="1035"/>
                  </a:cubicBezTo>
                  <a:close/>
                  <a:moveTo>
                    <a:pt x="22" y="1291"/>
                  </a:moveTo>
                  <a:lnTo>
                    <a:pt x="22" y="1440"/>
                  </a:lnTo>
                  <a:cubicBezTo>
                    <a:pt x="22" y="1446"/>
                    <a:pt x="17" y="1451"/>
                    <a:pt x="11" y="1451"/>
                  </a:cubicBezTo>
                  <a:cubicBezTo>
                    <a:pt x="5" y="1451"/>
                    <a:pt x="0" y="1446"/>
                    <a:pt x="0" y="1440"/>
                  </a:cubicBezTo>
                  <a:lnTo>
                    <a:pt x="0" y="1291"/>
                  </a:lnTo>
                  <a:cubicBezTo>
                    <a:pt x="0" y="1285"/>
                    <a:pt x="5" y="1280"/>
                    <a:pt x="11" y="1280"/>
                  </a:cubicBezTo>
                  <a:cubicBezTo>
                    <a:pt x="17" y="1280"/>
                    <a:pt x="22" y="1285"/>
                    <a:pt x="22" y="1291"/>
                  </a:cubicBezTo>
                  <a:close/>
                  <a:moveTo>
                    <a:pt x="22" y="1547"/>
                  </a:moveTo>
                  <a:lnTo>
                    <a:pt x="22" y="1696"/>
                  </a:lnTo>
                  <a:cubicBezTo>
                    <a:pt x="22" y="1702"/>
                    <a:pt x="17" y="1707"/>
                    <a:pt x="11" y="1707"/>
                  </a:cubicBezTo>
                  <a:cubicBezTo>
                    <a:pt x="5" y="1707"/>
                    <a:pt x="0" y="1702"/>
                    <a:pt x="0" y="1696"/>
                  </a:cubicBezTo>
                  <a:lnTo>
                    <a:pt x="0" y="1547"/>
                  </a:lnTo>
                  <a:cubicBezTo>
                    <a:pt x="0" y="1541"/>
                    <a:pt x="5" y="1536"/>
                    <a:pt x="11" y="1536"/>
                  </a:cubicBezTo>
                  <a:cubicBezTo>
                    <a:pt x="17" y="1536"/>
                    <a:pt x="22" y="1541"/>
                    <a:pt x="22" y="1547"/>
                  </a:cubicBezTo>
                  <a:close/>
                </a:path>
              </a:pathLst>
            </a:custGeom>
            <a:solidFill>
              <a:srgbClr val="5B9BD5"/>
            </a:solidFill>
            <a:ln w="17463" cap="flat">
              <a:solidFill>
                <a:srgbClr val="5B9BD5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156" name="Rectangle 157">
            <a:extLst>
              <a:ext uri="{FF2B5EF4-FFF2-40B4-BE49-F238E27FC236}">
                <a16:creationId xmlns:a16="http://schemas.microsoft.com/office/drawing/2014/main" id="{D368491B-9267-4FA7-879F-886FF883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971550"/>
            <a:ext cx="322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libri" panose="020F0502020204030204" pitchFamily="34" charset="0"/>
              </a:rPr>
              <a:t>MASALAH adalah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848600" cy="60626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ciri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setidaknya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mengandung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variable.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keilmuan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hendaknya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mencerminkan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dirasakan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betul-betul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relevan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update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betul-betul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fokus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operasional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perpustakaan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A3E735-CE39-43ED-B249-FA2080451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460842"/>
              </p:ext>
            </p:extLst>
          </p:nvPr>
        </p:nvGraphicFramePr>
        <p:xfrm>
          <a:off x="533400" y="8382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7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D2E531-8A69-49EB-8A64-D49D4BF19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Mempunyai nilai penelitian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2B23E8B-FFFD-4C84-8789-EFAE2DB0F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23131"/>
            <a:ext cx="8229600" cy="2484437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Asli/original</a:t>
            </a:r>
          </a:p>
          <a:p>
            <a:pPr eaLnBrk="1" hangingPunct="1"/>
            <a:r>
              <a:rPr lang="en-US" altLang="en-US" sz="3000" dirty="0" err="1"/>
              <a:t>Menyatakan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suatu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hubungan</a:t>
            </a:r>
            <a:endParaRPr lang="en-US" altLang="en-US" sz="3000" dirty="0"/>
          </a:p>
          <a:p>
            <a:pPr eaLnBrk="1" hangingPunct="1"/>
            <a:r>
              <a:rPr lang="en-US" altLang="en-US" sz="3000" dirty="0"/>
              <a:t>Hal yang </a:t>
            </a:r>
            <a:r>
              <a:rPr lang="en-US" altLang="en-US" sz="3000" dirty="0" err="1"/>
              <a:t>penting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secara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ilmiah</a:t>
            </a:r>
            <a:endParaRPr lang="en-US" altLang="en-US" sz="3000" dirty="0"/>
          </a:p>
          <a:p>
            <a:pPr eaLnBrk="1" hangingPunct="1"/>
            <a:r>
              <a:rPr lang="en-US" altLang="en-US" sz="3000" dirty="0" err="1"/>
              <a:t>Dapat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diuji</a:t>
            </a:r>
            <a:endParaRPr lang="en-US" alt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9A2D465-F8A4-4A52-963D-5457D02FE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Fisibel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2FBCB5-178B-441B-AE11-986FD5332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/>
              <a:t>Masalah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dapat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dipecahkan</a:t>
            </a:r>
            <a:endParaRPr lang="en-US" altLang="en-US" sz="3000" dirty="0"/>
          </a:p>
          <a:p>
            <a:pPr eaLnBrk="1" hangingPunct="1"/>
            <a:r>
              <a:rPr lang="en-US" altLang="en-US" sz="3000" dirty="0" err="1"/>
              <a:t>Tersedianya</a:t>
            </a:r>
            <a:r>
              <a:rPr lang="en-US" altLang="en-US" sz="3000" dirty="0"/>
              <a:t> data dan </a:t>
            </a:r>
            <a:r>
              <a:rPr lang="en-US" altLang="en-US" sz="3000" dirty="0" err="1"/>
              <a:t>metode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untuk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memecahkan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masalah</a:t>
            </a:r>
            <a:r>
              <a:rPr lang="en-US" altLang="en-US" sz="3000" dirty="0"/>
              <a:t>.</a:t>
            </a:r>
          </a:p>
          <a:p>
            <a:pPr eaLnBrk="1" hangingPunct="1"/>
            <a:r>
              <a:rPr lang="en-US" altLang="en-US" sz="3000" dirty="0" err="1"/>
              <a:t>Tersedianya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biaya</a:t>
            </a:r>
            <a:r>
              <a:rPr lang="en-US" altLang="en-US" sz="3000" dirty="0"/>
              <a:t>.</a:t>
            </a:r>
          </a:p>
          <a:p>
            <a:pPr eaLnBrk="1" hangingPunct="1"/>
            <a:r>
              <a:rPr lang="en-US" altLang="en-US" sz="3000" dirty="0" err="1"/>
              <a:t>Dalam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waktu</a:t>
            </a:r>
            <a:r>
              <a:rPr lang="en-US" altLang="en-US" sz="3000" dirty="0"/>
              <a:t> </a:t>
            </a:r>
            <a:r>
              <a:rPr lang="en-US" altLang="en-US" sz="3000" dirty="0" err="1"/>
              <a:t>yg</a:t>
            </a:r>
            <a:r>
              <a:rPr lang="en-US" altLang="en-US" sz="3000" dirty="0"/>
              <a:t> </a:t>
            </a:r>
            <a:r>
              <a:rPr lang="en-US" altLang="en-US" sz="3000" dirty="0" err="1"/>
              <a:t>wajar</a:t>
            </a:r>
            <a:endParaRPr lang="en-US" altLang="en-US" sz="3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3838</TotalTime>
  <Words>1941</Words>
  <Application>Microsoft Office PowerPoint</Application>
  <PresentationFormat>On-screen Show (4:3)</PresentationFormat>
  <Paragraphs>224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Bookman Old Style</vt:lpstr>
      <vt:lpstr>Calibri</vt:lpstr>
      <vt:lpstr>Constantia</vt:lpstr>
      <vt:lpstr>Garamond</vt:lpstr>
      <vt:lpstr>Roboto</vt:lpstr>
      <vt:lpstr>Rockwell</vt:lpstr>
      <vt:lpstr>Times New Roman</vt:lpstr>
      <vt:lpstr>Trebuchet MS</vt:lpstr>
      <vt:lpstr>Wingdings</vt:lpstr>
      <vt:lpstr>Wingdings 2</vt:lpstr>
      <vt:lpstr>Flow</vt:lpstr>
      <vt:lpstr>Berlin</vt:lpstr>
      <vt:lpstr>Damask</vt:lpstr>
      <vt:lpstr>PowerPoint Presentation</vt:lpstr>
      <vt:lpstr>PowerPoint Presentation</vt:lpstr>
      <vt:lpstr>Masalah adalah</vt:lpstr>
      <vt:lpstr>Masalah adalah</vt:lpstr>
      <vt:lpstr>PowerPoint Presentation</vt:lpstr>
      <vt:lpstr>PowerPoint Presentation</vt:lpstr>
      <vt:lpstr>PowerPoint Presentation</vt:lpstr>
      <vt:lpstr>Mempunyai nilai penelitian</vt:lpstr>
      <vt:lpstr>Fisibel</vt:lpstr>
      <vt:lpstr>Sesuai dengan kualifikasi (manageability)</vt:lpstr>
      <vt:lpstr>Dari mana Sumber Masalah?</vt:lpstr>
      <vt:lpstr>Apa itu Identifikasi Masalah?</vt:lpstr>
      <vt:lpstr>Apa itu Identifikasi Masalah?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 yang perlu peneliti lakukan saat identifikasi masalah</vt:lpstr>
      <vt:lpstr>Apakah setelah identifikasi masalah, langsung Pilih Masalah?</vt:lpstr>
      <vt:lpstr>Tujuan dari survey awal atau studi pendahuluan atau pendalaman masalah adalah</vt:lpstr>
      <vt:lpstr>Kegiatan pada identifikasi masalah adalah:</vt:lpstr>
      <vt:lpstr>Permasalahan</vt:lpstr>
      <vt:lpstr>PERUMUSAN MASALAH PENELITIAN </vt:lpstr>
      <vt:lpstr>PowerPoint Presentation</vt:lpstr>
      <vt:lpstr>Perumusan Masalah</vt:lpstr>
      <vt:lpstr>Bagaimana Menganalisis Perumusan Masalah?</vt:lpstr>
      <vt:lpstr>Teknik Merumuskan masalah</vt:lpstr>
      <vt:lpstr>Cara merumuskan masalah</vt:lpstr>
      <vt:lpstr>PowerPoint Presentation</vt:lpstr>
      <vt:lpstr>Jenis permasalahan</vt:lpstr>
      <vt:lpstr>Merumuskan dan membatasi masalah</vt:lpstr>
      <vt:lpstr>PowerPoint Presentation</vt:lpstr>
      <vt:lpstr>PowerPoint Presentation</vt:lpstr>
      <vt:lpstr>Contoh Perumusan Masalah</vt:lpstr>
      <vt:lpstr>Judul Penelitian</vt:lpstr>
      <vt:lpstr>Contoh Judul Penelitian (dua variable)</vt:lpstr>
      <vt:lpstr>Contoh Judul Penelitian (dua variabel)</vt:lpstr>
      <vt:lpstr>Penjelasan Istilah</vt:lpstr>
      <vt:lpstr>Penjelasan Istilah</vt:lpstr>
      <vt:lpstr>Bagaimana memberikan definisi  Operasional/Penjelasan istilah?</vt:lpstr>
      <vt:lpstr>Bagaimana memberikan definisi  Operasional/Penjelasan istilah?</vt:lpstr>
      <vt:lpstr>SMART = SPECIFIC MANAGEABLE ACHIEVEABLE REASONABLE TIMEBOUND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Bagaimana melakukan Kajian Kepustakaan  (How To Do A Literature Review?)</dc:title>
  <dc:creator>Khatib</dc:creator>
  <cp:lastModifiedBy>Khatib A Latief</cp:lastModifiedBy>
  <cp:revision>286</cp:revision>
  <dcterms:created xsi:type="dcterms:W3CDTF">2008-04-19T23:20:13Z</dcterms:created>
  <dcterms:modified xsi:type="dcterms:W3CDTF">2020-12-14T01:50:27Z</dcterms:modified>
</cp:coreProperties>
</file>