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EB779-46AE-43C6-A9F6-32B982781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341422-3381-480E-93C0-69C6D7737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7BBB9-61B7-47A0-AF61-8292E6AAE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4AA-032F-4F9B-86CE-2E4D301BF75A}" type="datetimeFigureOut">
              <a:rPr lang="en-ID" smtClean="0"/>
              <a:t>24/01/2021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60137-10D4-4AEE-8783-729322159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BE0AB-9129-47F7-ACAB-13FF8D075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EFE2-DF57-4A4C-BF8A-EEFAEBA249E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972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9462-3624-4E02-A2B1-E9527AA8E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5098FC-DFBD-4851-8330-D91DA16B18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2A457-BF99-42EB-8258-79981E4E1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4AA-032F-4F9B-86CE-2E4D301BF75A}" type="datetimeFigureOut">
              <a:rPr lang="en-ID" smtClean="0"/>
              <a:t>24/01/2021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38A21-DD7C-4CD9-8542-FEAFD93CA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4B98D-A76E-4F91-9AB7-80410EF5D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EFE2-DF57-4A4C-BF8A-EEFAEBA249E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5770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4F14CC-E909-40A9-B9D4-EEA1C70586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C442E3-A973-4B82-90E5-08E0B897C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E621F-32CE-46C7-9852-534C7B49D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4AA-032F-4F9B-86CE-2E4D301BF75A}" type="datetimeFigureOut">
              <a:rPr lang="en-ID" smtClean="0"/>
              <a:t>24/01/2021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3860F-E98D-4146-BA46-0CB72A57E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B837E-ED09-440F-B0A9-60FB18B0D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EFE2-DF57-4A4C-BF8A-EEFAEBA249E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9732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8A11D-AA09-4BF1-A9FA-B1DF8D562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B6F5F-3551-4FFA-B5B2-04502D27C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937B0-5452-4A39-9CC1-FA7867F2E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4AA-032F-4F9B-86CE-2E4D301BF75A}" type="datetimeFigureOut">
              <a:rPr lang="en-ID" smtClean="0"/>
              <a:t>24/01/2021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3D6C4-5C0E-44D0-821C-4289F29E7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8BC3F-97BD-4B8A-A74B-27A9ED5DA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EFE2-DF57-4A4C-BF8A-EEFAEBA249E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7775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B8EF5-1E1A-4222-8EDB-2F6724860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8D5C6-4C49-45F1-8B42-59022CC55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EAC51-0712-4BC4-BD8C-502B1CD6B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4AA-032F-4F9B-86CE-2E4D301BF75A}" type="datetimeFigureOut">
              <a:rPr lang="en-ID" smtClean="0"/>
              <a:t>24/01/2021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B836D-0882-4BA7-9D3A-99E817AC4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949E2-9D28-4B09-AE61-F3DCA00AE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EFE2-DF57-4A4C-BF8A-EEFAEBA249E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8862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1CBEC-1AB1-410E-9918-01EEB0307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64697-38AB-42ED-ADB1-5CD8DB83B7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9E44C-C5F8-4A32-B9FD-7A8793C30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127D6-5278-4B43-B88F-0D69CBFCB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4AA-032F-4F9B-86CE-2E4D301BF75A}" type="datetimeFigureOut">
              <a:rPr lang="en-ID" smtClean="0"/>
              <a:t>24/01/2021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050CB1-21E2-4633-BE76-7DF5F75DC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2C6A63-BF71-41C1-ABA9-07DED6929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EFE2-DF57-4A4C-BF8A-EEFAEBA249E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9099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A8E9C-AF0D-4DF0-9B88-2B94AC4C9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3EEA2C-D5F1-40A3-B3AA-0C3ACFF5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9300F6-0F7B-46D7-9D17-2768A883A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86063D-A2EC-4783-B01D-5799EAA48A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01FFB4-E981-44B9-B25A-3ABC0CF2F2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72AB76-8D02-4C3E-919D-797597942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4AA-032F-4F9B-86CE-2E4D301BF75A}" type="datetimeFigureOut">
              <a:rPr lang="en-ID" smtClean="0"/>
              <a:t>24/01/2021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17A30C-89CC-4B68-9372-D17A2AEAF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3D5AA0-D077-4E65-9C84-D081A237F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EFE2-DF57-4A4C-BF8A-EEFAEBA249E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7537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82F3E-6C3C-4B40-8DB6-DC5D0EAFD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A40019-140C-47DE-8A92-7D3D29C06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4AA-032F-4F9B-86CE-2E4D301BF75A}" type="datetimeFigureOut">
              <a:rPr lang="en-ID" smtClean="0"/>
              <a:t>24/01/2021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A6EB36-210E-45AB-AE4B-640D657E0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D6D7EB-3E9F-4630-BC19-B9A172EEB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EFE2-DF57-4A4C-BF8A-EEFAEBA249E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6306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76CC12-9B56-4436-B5B5-308D23DC3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4AA-032F-4F9B-86CE-2E4D301BF75A}" type="datetimeFigureOut">
              <a:rPr lang="en-ID" smtClean="0"/>
              <a:t>24/01/2021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5AC0AB-DB0B-4388-B272-84B1699C4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ABBDE6-5133-4169-80F2-4314BFA4E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EFE2-DF57-4A4C-BF8A-EEFAEBA249E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92703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5DA1C-452E-406A-9E90-C67160269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7841C-A94B-4352-B219-899695BF7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DA57B-A355-403B-BC0A-82A1FB962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F6C75-55CD-4464-983F-412E24B64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4AA-032F-4F9B-86CE-2E4D301BF75A}" type="datetimeFigureOut">
              <a:rPr lang="en-ID" smtClean="0"/>
              <a:t>24/01/2021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0A411-6E73-4AA7-997A-A5404C69E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43C38F-2772-49BF-AF51-39F721EF8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EFE2-DF57-4A4C-BF8A-EEFAEBA249E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9437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B11A3-113B-4BC4-A446-E3AB2A7BE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DBBA61-BAB8-422E-8D5F-05E7AB164C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1DEF4-FDC8-4CC7-9774-DEFB4017D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EAAA0D-CE21-4096-8211-7F29941D0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4AA-032F-4F9B-86CE-2E4D301BF75A}" type="datetimeFigureOut">
              <a:rPr lang="en-ID" smtClean="0"/>
              <a:t>24/01/2021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85DC17-ED7D-46FA-8419-EBF0BD047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C2E236-AAE9-4753-A9EB-5716F830A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EFE2-DF57-4A4C-BF8A-EEFAEBA249E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3053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022BCE-519D-4C9B-BF86-430C6C6D7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29F8ED-802C-4A73-97A9-F652D13AC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7E996-7211-4A68-B6FB-60AA15D551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304AA-032F-4F9B-86CE-2E4D301BF75A}" type="datetimeFigureOut">
              <a:rPr lang="en-ID" smtClean="0"/>
              <a:t>24/01/2021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C9EE3-CD34-41CD-B1FD-F977F460D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C7F37-61B4-4AE5-9E90-7C8C83809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AEFE2-DF57-4A4C-BF8A-EEFAEBA249E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7159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8169A-67DA-429C-BA01-7389AB8B72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D" dirty="0" err="1"/>
              <a:t>Pelatihan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Google Classroom</a:t>
            </a:r>
            <a:br>
              <a:rPr lang="en-ID"/>
            </a:br>
            <a:r>
              <a:rPr lang="en-ID"/>
              <a:t>Short Video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6E7A8C-F00D-4074-8063-859739200C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4836" y="4073092"/>
            <a:ext cx="9144000" cy="983817"/>
          </a:xfrm>
        </p:spPr>
        <p:txBody>
          <a:bodyPr/>
          <a:lstStyle/>
          <a:p>
            <a:r>
              <a:rPr lang="en-ID" dirty="0"/>
              <a:t>https://edu.google.com/intl/id/teacher-center/products/classroom/?modal_active=modal-video-UEFgW--0094</a:t>
            </a:r>
          </a:p>
        </p:txBody>
      </p:sp>
    </p:spTree>
    <p:extLst>
      <p:ext uri="{BB962C8B-B14F-4D97-AF65-F5344CB8AC3E}">
        <p14:creationId xmlns:p14="http://schemas.microsoft.com/office/powerpoint/2010/main" val="3283247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Pelatihan Penggunaan Google Classroom Short 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Pelatihan Penggunaan Google Classroom</dc:title>
  <dc:creator>Khatib A Latief</dc:creator>
  <cp:lastModifiedBy>Khatib A Latief</cp:lastModifiedBy>
  <cp:revision>2</cp:revision>
  <dcterms:created xsi:type="dcterms:W3CDTF">2021-01-24T08:33:16Z</dcterms:created>
  <dcterms:modified xsi:type="dcterms:W3CDTF">2021-01-24T08:34:28Z</dcterms:modified>
</cp:coreProperties>
</file>