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984" r:id="rId2"/>
  </p:sldMasterIdLst>
  <p:notesMasterIdLst>
    <p:notesMasterId r:id="rId30"/>
  </p:notesMasterIdLst>
  <p:handoutMasterIdLst>
    <p:handoutMasterId r:id="rId31"/>
  </p:handoutMasterIdLst>
  <p:sldIdLst>
    <p:sldId id="296" r:id="rId3"/>
    <p:sldId id="387" r:id="rId4"/>
    <p:sldId id="416" r:id="rId5"/>
    <p:sldId id="388" r:id="rId6"/>
    <p:sldId id="389" r:id="rId7"/>
    <p:sldId id="401" r:id="rId8"/>
    <p:sldId id="417" r:id="rId9"/>
    <p:sldId id="392" r:id="rId10"/>
    <p:sldId id="394" r:id="rId11"/>
    <p:sldId id="395" r:id="rId12"/>
    <p:sldId id="396" r:id="rId13"/>
    <p:sldId id="398" r:id="rId14"/>
    <p:sldId id="423" r:id="rId15"/>
    <p:sldId id="424" r:id="rId16"/>
    <p:sldId id="264" r:id="rId17"/>
    <p:sldId id="265" r:id="rId18"/>
    <p:sldId id="426" r:id="rId19"/>
    <p:sldId id="418" r:id="rId20"/>
    <p:sldId id="419" r:id="rId21"/>
    <p:sldId id="420" r:id="rId22"/>
    <p:sldId id="421" r:id="rId23"/>
    <p:sldId id="399" r:id="rId24"/>
    <p:sldId id="406" r:id="rId25"/>
    <p:sldId id="425" r:id="rId26"/>
    <p:sldId id="400" r:id="rId27"/>
    <p:sldId id="393" r:id="rId28"/>
    <p:sldId id="405"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1D3E16"/>
    <a:srgbClr val="346645"/>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167" autoAdjust="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52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AE44B7-B71D-428C-8D9C-62E9B7A56564}" type="doc">
      <dgm:prSet loTypeId="urn:microsoft.com/office/officeart/2005/8/layout/matrix1" loCatId="matrix" qsTypeId="urn:microsoft.com/office/officeart/2005/8/quickstyle/3d1" qsCatId="3D" csTypeId="urn:microsoft.com/office/officeart/2005/8/colors/accent2_2" csCatId="accent2" phldr="1"/>
      <dgm:spPr/>
      <dgm:t>
        <a:bodyPr/>
        <a:lstStyle/>
        <a:p>
          <a:endParaRPr lang="en-US"/>
        </a:p>
      </dgm:t>
    </dgm:pt>
    <dgm:pt modelId="{E9202BC6-2611-4EFC-83AC-C13537EEA87A}">
      <dgm:prSet phldrT="[Text]" custT="1"/>
      <dgm:spPr/>
      <dgm:t>
        <a:bodyPr/>
        <a:lstStyle/>
        <a:p>
          <a:pPr algn="just"/>
          <a:endParaRPr lang="en-US" sz="2400" dirty="0">
            <a:latin typeface="Times New Roman" pitchFamily="18" charset="0"/>
            <a:cs typeface="Times New Roman" pitchFamily="18" charset="0"/>
          </a:endParaRPr>
        </a:p>
        <a:p>
          <a:pPr algn="just"/>
          <a:r>
            <a:rPr lang="en-US" sz="2400" dirty="0" err="1">
              <a:latin typeface="Times New Roman" pitchFamily="18" charset="0"/>
              <a:cs typeface="Times New Roman" pitchFamily="18" charset="0"/>
            </a:rPr>
            <a:t>Bibliometrics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merupakan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suatu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metode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penerapan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Matematik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Analisis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Statistik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untuk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mengkaji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produktivitas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frekuensi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karya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ilmiah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produktivitas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pengarang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karya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ilmiah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pola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pengaruh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pengarang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karya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ilmiah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terhadap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karya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ilmiah</a:t>
          </a:r>
          <a:r>
            <a:rPr lang="en-US" sz="2400" dirty="0">
              <a:latin typeface="Times New Roman" pitchFamily="18" charset="0"/>
              <a:cs typeface="Times New Roman" pitchFamily="18" charset="0"/>
            </a:rPr>
            <a:t> lain, </a:t>
          </a:r>
          <a:r>
            <a:rPr lang="en-US" sz="2400" dirty="0" err="1">
              <a:latin typeface="Times New Roman" pitchFamily="18" charset="0"/>
              <a:cs typeface="Times New Roman" pitchFamily="18" charset="0"/>
            </a:rPr>
            <a:t>kedudukan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atau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tingkatan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jurnal</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atau</a:t>
          </a:r>
          <a:r>
            <a:rPr lang="en-US" sz="2400" dirty="0">
              <a:latin typeface="Times New Roman" pitchFamily="18" charset="0"/>
              <a:cs typeface="Times New Roman" pitchFamily="18" charset="0"/>
            </a:rPr>
            <a:t> media </a:t>
          </a:r>
          <a:r>
            <a:rPr lang="en-US" sz="2400" dirty="0" err="1">
              <a:latin typeface="Times New Roman" pitchFamily="18" charset="0"/>
              <a:cs typeface="Times New Roman" pitchFamily="18" charset="0"/>
            </a:rPr>
            <a:t>komunikasi</a:t>
          </a:r>
          <a:r>
            <a:rPr lang="en-US" sz="2400" dirty="0">
              <a:latin typeface="Times New Roman" pitchFamily="18" charset="0"/>
              <a:cs typeface="Times New Roman" pitchFamily="18" charset="0"/>
            </a:rPr>
            <a:t> lain, </a:t>
          </a:r>
          <a:r>
            <a:rPr lang="en-US" sz="2400" dirty="0" err="1">
              <a:latin typeface="Times New Roman" pitchFamily="18" charset="0"/>
              <a:cs typeface="Times New Roman" pitchFamily="18" charset="0"/>
            </a:rPr>
            <a:t>penyebaran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informasi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dari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karya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ilmiah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frekuensi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kemunculan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kata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dalam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teks</a:t>
          </a:r>
          <a:r>
            <a:rPr lang="en-US" sz="2400" dirty="0">
              <a:latin typeface="Times New Roman" pitchFamily="18" charset="0"/>
              <a:cs typeface="Times New Roman" pitchFamily="18" charset="0"/>
            </a:rPr>
            <a:t>. </a:t>
          </a:r>
        </a:p>
        <a:p>
          <a:pPr algn="just"/>
          <a:endParaRPr lang="en-US" sz="2400" dirty="0"/>
        </a:p>
      </dgm:t>
    </dgm:pt>
    <dgm:pt modelId="{7F19E1EA-08B3-41D7-BBC5-07457E92176E}" type="parTrans" cxnId="{A20B7AF5-5D72-44EE-9FF0-8B22D15AF2D1}">
      <dgm:prSet/>
      <dgm:spPr/>
      <dgm:t>
        <a:bodyPr/>
        <a:lstStyle/>
        <a:p>
          <a:endParaRPr lang="en-US"/>
        </a:p>
      </dgm:t>
    </dgm:pt>
    <dgm:pt modelId="{9D0754B1-14DD-416D-B9E3-74A842898A07}" type="sibTrans" cxnId="{A20B7AF5-5D72-44EE-9FF0-8B22D15AF2D1}">
      <dgm:prSet/>
      <dgm:spPr/>
      <dgm:t>
        <a:bodyPr/>
        <a:lstStyle/>
        <a:p>
          <a:endParaRPr lang="en-US"/>
        </a:p>
      </dgm:t>
    </dgm:pt>
    <dgm:pt modelId="{9CCAE97A-08B9-4A3C-A52A-9D47834807CF}" type="pres">
      <dgm:prSet presAssocID="{ABAE44B7-B71D-428C-8D9C-62E9B7A56564}" presName="diagram" presStyleCnt="0">
        <dgm:presLayoutVars>
          <dgm:chMax val="1"/>
          <dgm:dir/>
          <dgm:animLvl val="ctr"/>
          <dgm:resizeHandles val="exact"/>
        </dgm:presLayoutVars>
      </dgm:prSet>
      <dgm:spPr/>
    </dgm:pt>
    <dgm:pt modelId="{21EDF18B-08EE-42A0-934D-71DE06BB0AEC}" type="pres">
      <dgm:prSet presAssocID="{ABAE44B7-B71D-428C-8D9C-62E9B7A56564}" presName="matrix" presStyleCnt="0"/>
      <dgm:spPr/>
    </dgm:pt>
    <dgm:pt modelId="{940CA253-910A-44F0-B141-235D4DDCFA12}" type="pres">
      <dgm:prSet presAssocID="{ABAE44B7-B71D-428C-8D9C-62E9B7A56564}" presName="tile1" presStyleLbl="node1" presStyleIdx="0" presStyleCnt="4" custLinFactY="-44681" custLinFactNeighborX="-50000" custLinFactNeighborY="-100000"/>
      <dgm:spPr/>
    </dgm:pt>
    <dgm:pt modelId="{4025F815-8A28-470E-9522-9062F72119CD}" type="pres">
      <dgm:prSet presAssocID="{ABAE44B7-B71D-428C-8D9C-62E9B7A56564}" presName="tile1text" presStyleLbl="node1" presStyleIdx="0" presStyleCnt="4">
        <dgm:presLayoutVars>
          <dgm:chMax val="0"/>
          <dgm:chPref val="0"/>
          <dgm:bulletEnabled val="1"/>
        </dgm:presLayoutVars>
      </dgm:prSet>
      <dgm:spPr/>
    </dgm:pt>
    <dgm:pt modelId="{1B844E4F-91CB-4521-87C6-BE6FBE2C61CC}" type="pres">
      <dgm:prSet presAssocID="{ABAE44B7-B71D-428C-8D9C-62E9B7A56564}" presName="tile2" presStyleLbl="node1" presStyleIdx="1" presStyleCnt="4"/>
      <dgm:spPr/>
    </dgm:pt>
    <dgm:pt modelId="{F634EE73-5B43-4FB3-A853-FE3F117BD77C}" type="pres">
      <dgm:prSet presAssocID="{ABAE44B7-B71D-428C-8D9C-62E9B7A56564}" presName="tile2text" presStyleLbl="node1" presStyleIdx="1" presStyleCnt="4">
        <dgm:presLayoutVars>
          <dgm:chMax val="0"/>
          <dgm:chPref val="0"/>
          <dgm:bulletEnabled val="1"/>
        </dgm:presLayoutVars>
      </dgm:prSet>
      <dgm:spPr/>
    </dgm:pt>
    <dgm:pt modelId="{5C76CBEB-AF88-4021-BE09-2876D2A154F7}" type="pres">
      <dgm:prSet presAssocID="{ABAE44B7-B71D-428C-8D9C-62E9B7A56564}" presName="tile3" presStyleLbl="node1" presStyleIdx="2" presStyleCnt="4"/>
      <dgm:spPr/>
    </dgm:pt>
    <dgm:pt modelId="{0442F75E-FD96-4E42-86F0-BEDDED4A434B}" type="pres">
      <dgm:prSet presAssocID="{ABAE44B7-B71D-428C-8D9C-62E9B7A56564}" presName="tile3text" presStyleLbl="node1" presStyleIdx="2" presStyleCnt="4">
        <dgm:presLayoutVars>
          <dgm:chMax val="0"/>
          <dgm:chPref val="0"/>
          <dgm:bulletEnabled val="1"/>
        </dgm:presLayoutVars>
      </dgm:prSet>
      <dgm:spPr/>
    </dgm:pt>
    <dgm:pt modelId="{B48DAF08-C2F0-4665-B131-CEBE374BE691}" type="pres">
      <dgm:prSet presAssocID="{ABAE44B7-B71D-428C-8D9C-62E9B7A56564}" presName="tile4" presStyleLbl="node1" presStyleIdx="3" presStyleCnt="4"/>
      <dgm:spPr/>
    </dgm:pt>
    <dgm:pt modelId="{D1BA0161-2B5A-4046-A2F3-545C1BD049C4}" type="pres">
      <dgm:prSet presAssocID="{ABAE44B7-B71D-428C-8D9C-62E9B7A56564}" presName="tile4text" presStyleLbl="node1" presStyleIdx="3" presStyleCnt="4">
        <dgm:presLayoutVars>
          <dgm:chMax val="0"/>
          <dgm:chPref val="0"/>
          <dgm:bulletEnabled val="1"/>
        </dgm:presLayoutVars>
      </dgm:prSet>
      <dgm:spPr/>
    </dgm:pt>
    <dgm:pt modelId="{35C228D8-1E94-4F98-B30B-F2DEFC2E7172}" type="pres">
      <dgm:prSet presAssocID="{ABAE44B7-B71D-428C-8D9C-62E9B7A56564}" presName="centerTile" presStyleLbl="fgShp" presStyleIdx="0" presStyleCnt="1" custScaleX="333333" custScaleY="390000" custLinFactNeighborX="-8333" custLinFactNeighborY="-39043">
        <dgm:presLayoutVars>
          <dgm:chMax val="0"/>
          <dgm:chPref val="0"/>
        </dgm:presLayoutVars>
      </dgm:prSet>
      <dgm:spPr/>
    </dgm:pt>
  </dgm:ptLst>
  <dgm:cxnLst>
    <dgm:cxn modelId="{6E962945-6DD0-4940-B0F1-73745653C15B}" type="presOf" srcId="{ABAE44B7-B71D-428C-8D9C-62E9B7A56564}" destId="{9CCAE97A-08B9-4A3C-A52A-9D47834807CF}" srcOrd="0" destOrd="0" presId="urn:microsoft.com/office/officeart/2005/8/layout/matrix1"/>
    <dgm:cxn modelId="{2E71E79E-CF16-4B69-9D80-3C1EEA34BCC3}" type="presOf" srcId="{E9202BC6-2611-4EFC-83AC-C13537EEA87A}" destId="{35C228D8-1E94-4F98-B30B-F2DEFC2E7172}" srcOrd="0" destOrd="0" presId="urn:microsoft.com/office/officeart/2005/8/layout/matrix1"/>
    <dgm:cxn modelId="{A20B7AF5-5D72-44EE-9FF0-8B22D15AF2D1}" srcId="{ABAE44B7-B71D-428C-8D9C-62E9B7A56564}" destId="{E9202BC6-2611-4EFC-83AC-C13537EEA87A}" srcOrd="0" destOrd="0" parTransId="{7F19E1EA-08B3-41D7-BBC5-07457E92176E}" sibTransId="{9D0754B1-14DD-416D-B9E3-74A842898A07}"/>
    <dgm:cxn modelId="{1D8E51B4-C6D4-4D79-9F3F-6CEDDDBEA7DF}" type="presParOf" srcId="{9CCAE97A-08B9-4A3C-A52A-9D47834807CF}" destId="{21EDF18B-08EE-42A0-934D-71DE06BB0AEC}" srcOrd="0" destOrd="0" presId="urn:microsoft.com/office/officeart/2005/8/layout/matrix1"/>
    <dgm:cxn modelId="{7BF3EA1A-5369-4D8F-AA04-8E1C7D4B5E37}" type="presParOf" srcId="{21EDF18B-08EE-42A0-934D-71DE06BB0AEC}" destId="{940CA253-910A-44F0-B141-235D4DDCFA12}" srcOrd="0" destOrd="0" presId="urn:microsoft.com/office/officeart/2005/8/layout/matrix1"/>
    <dgm:cxn modelId="{2B728514-668B-4F30-922D-64813E89D8C6}" type="presParOf" srcId="{21EDF18B-08EE-42A0-934D-71DE06BB0AEC}" destId="{4025F815-8A28-470E-9522-9062F72119CD}" srcOrd="1" destOrd="0" presId="urn:microsoft.com/office/officeart/2005/8/layout/matrix1"/>
    <dgm:cxn modelId="{0BC71E38-8240-47D7-8BAF-05BDF2963D7A}" type="presParOf" srcId="{21EDF18B-08EE-42A0-934D-71DE06BB0AEC}" destId="{1B844E4F-91CB-4521-87C6-BE6FBE2C61CC}" srcOrd="2" destOrd="0" presId="urn:microsoft.com/office/officeart/2005/8/layout/matrix1"/>
    <dgm:cxn modelId="{564FEA58-FD53-46FE-8155-68E7B8B25352}" type="presParOf" srcId="{21EDF18B-08EE-42A0-934D-71DE06BB0AEC}" destId="{F634EE73-5B43-4FB3-A853-FE3F117BD77C}" srcOrd="3" destOrd="0" presId="urn:microsoft.com/office/officeart/2005/8/layout/matrix1"/>
    <dgm:cxn modelId="{36541585-2BB6-406D-9751-463AE50DF402}" type="presParOf" srcId="{21EDF18B-08EE-42A0-934D-71DE06BB0AEC}" destId="{5C76CBEB-AF88-4021-BE09-2876D2A154F7}" srcOrd="4" destOrd="0" presId="urn:microsoft.com/office/officeart/2005/8/layout/matrix1"/>
    <dgm:cxn modelId="{DFB716EB-EBFF-4B24-B336-365EEA523342}" type="presParOf" srcId="{21EDF18B-08EE-42A0-934D-71DE06BB0AEC}" destId="{0442F75E-FD96-4E42-86F0-BEDDED4A434B}" srcOrd="5" destOrd="0" presId="urn:microsoft.com/office/officeart/2005/8/layout/matrix1"/>
    <dgm:cxn modelId="{81280C84-952E-4192-8BFC-52327A52EE12}" type="presParOf" srcId="{21EDF18B-08EE-42A0-934D-71DE06BB0AEC}" destId="{B48DAF08-C2F0-4665-B131-CEBE374BE691}" srcOrd="6" destOrd="0" presId="urn:microsoft.com/office/officeart/2005/8/layout/matrix1"/>
    <dgm:cxn modelId="{F6B14884-9D96-4660-9299-5B0386B4447B}" type="presParOf" srcId="{21EDF18B-08EE-42A0-934D-71DE06BB0AEC}" destId="{D1BA0161-2B5A-4046-A2F3-545C1BD049C4}" srcOrd="7" destOrd="0" presId="urn:microsoft.com/office/officeart/2005/8/layout/matrix1"/>
    <dgm:cxn modelId="{6DC9CFFF-FAEC-4CC7-AB0D-CD1E74D36A95}" type="presParOf" srcId="{9CCAE97A-08B9-4A3C-A52A-9D47834807CF}" destId="{35C228D8-1E94-4F98-B30B-F2DEFC2E7172}"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89BF53-FBAA-4F78-B47F-07664B773D65}" type="doc">
      <dgm:prSet loTypeId="urn:microsoft.com/office/officeart/2005/8/layout/chevron2" loCatId="list" qsTypeId="urn:microsoft.com/office/officeart/2005/8/quickstyle/3d3" qsCatId="3D" csTypeId="urn:microsoft.com/office/officeart/2005/8/colors/accent0_3" csCatId="mainScheme" phldr="1"/>
      <dgm:spPr/>
      <dgm:t>
        <a:bodyPr/>
        <a:lstStyle/>
        <a:p>
          <a:endParaRPr lang="en-US"/>
        </a:p>
      </dgm:t>
    </dgm:pt>
    <dgm:pt modelId="{8D6DEC63-EBFC-44D7-9FD5-6A1610359829}">
      <dgm:prSet phldrT="[Text]" custT="1"/>
      <dgm:spPr>
        <a:noFill/>
      </dgm:spPr>
      <dgm:t>
        <a:bodyPr/>
        <a:lstStyle/>
        <a:p>
          <a:r>
            <a:rPr lang="en-US" sz="2500" dirty="0" err="1">
              <a:solidFill>
                <a:schemeClr val="tx1"/>
              </a:solidFill>
              <a:latin typeface="Times New Roman" pitchFamily="18" charset="0"/>
              <a:cs typeface="Times New Roman" pitchFamily="18" charset="0"/>
            </a:rPr>
            <a:t>Untuk</a:t>
          </a:r>
          <a:r>
            <a:rPr lang="en-US" sz="2500" dirty="0">
              <a:solidFill>
                <a:schemeClr val="tx1"/>
              </a:solidFill>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menggambarkan</a:t>
          </a:r>
          <a:r>
            <a:rPr lang="en-US" sz="2500" dirty="0">
              <a:solidFill>
                <a:schemeClr val="tx1"/>
              </a:solidFill>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menjelaskan</a:t>
          </a:r>
          <a:r>
            <a:rPr lang="en-US" sz="2500" dirty="0">
              <a:solidFill>
                <a:schemeClr val="tx1"/>
              </a:solidFill>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mengidentifikasi</a:t>
          </a:r>
          <a:r>
            <a:rPr lang="en-US" sz="2500" dirty="0">
              <a:solidFill>
                <a:schemeClr val="tx1"/>
              </a:solidFill>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sebab</a:t>
          </a:r>
          <a:r>
            <a:rPr lang="en-US" sz="2500" dirty="0">
              <a:solidFill>
                <a:schemeClr val="tx1"/>
              </a:solidFill>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atau</a:t>
          </a:r>
          <a:r>
            <a:rPr lang="en-US" sz="2500" dirty="0">
              <a:solidFill>
                <a:schemeClr val="tx1"/>
              </a:solidFill>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untuk</a:t>
          </a:r>
          <a:r>
            <a:rPr lang="en-US" sz="2500" dirty="0">
              <a:solidFill>
                <a:schemeClr val="tx1"/>
              </a:solidFill>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menginterpretasi</a:t>
          </a:r>
          <a:r>
            <a:rPr lang="en-US" sz="2500" dirty="0">
              <a:solidFill>
                <a:schemeClr val="tx1"/>
              </a:solidFill>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pengertian</a:t>
          </a:r>
          <a:r>
            <a:rPr lang="en-US" sz="2500" dirty="0">
              <a:solidFill>
                <a:schemeClr val="tx1"/>
              </a:solidFill>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atau</a:t>
          </a:r>
          <a:r>
            <a:rPr lang="en-US" sz="2500" dirty="0">
              <a:solidFill>
                <a:schemeClr val="tx1"/>
              </a:solidFill>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proses</a:t>
          </a:r>
          <a:r>
            <a:rPr lang="en-US" sz="2500" dirty="0">
              <a:solidFill>
                <a:schemeClr val="tx1"/>
              </a:solidFill>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komunikasi</a:t>
          </a:r>
          <a:r>
            <a:rPr lang="en-US" sz="2500" dirty="0">
              <a:solidFill>
                <a:schemeClr val="tx1"/>
              </a:solidFill>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tertulis</a:t>
          </a:r>
          <a:r>
            <a:rPr lang="en-US" sz="2500" dirty="0">
              <a:solidFill>
                <a:schemeClr val="tx1"/>
              </a:solidFill>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dan</a:t>
          </a:r>
          <a:r>
            <a:rPr lang="en-US" sz="2500" dirty="0">
              <a:solidFill>
                <a:schemeClr val="tx1"/>
              </a:solidFill>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arah</a:t>
          </a:r>
          <a:r>
            <a:rPr lang="en-US" sz="2500" dirty="0">
              <a:solidFill>
                <a:schemeClr val="tx1"/>
              </a:solidFill>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pengembangan</a:t>
          </a:r>
          <a:r>
            <a:rPr lang="en-US" sz="2500" dirty="0">
              <a:solidFill>
                <a:schemeClr val="tx1"/>
              </a:solidFill>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sarana</a:t>
          </a:r>
          <a:r>
            <a:rPr lang="en-US" sz="2500" dirty="0">
              <a:solidFill>
                <a:schemeClr val="tx1"/>
              </a:solidFill>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deskriptif</a:t>
          </a:r>
          <a:r>
            <a:rPr lang="en-US" sz="2500" dirty="0">
              <a:solidFill>
                <a:schemeClr val="tx1"/>
              </a:solidFill>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perhitungan</a:t>
          </a:r>
          <a:r>
            <a:rPr lang="en-US" sz="2500" dirty="0">
              <a:solidFill>
                <a:schemeClr val="tx1"/>
              </a:solidFill>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dan</a:t>
          </a:r>
          <a:r>
            <a:rPr lang="en-US" sz="2500" dirty="0">
              <a:solidFill>
                <a:schemeClr val="tx1"/>
              </a:solidFill>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analisis</a:t>
          </a:r>
          <a:r>
            <a:rPr lang="en-US" sz="2500" dirty="0">
              <a:solidFill>
                <a:schemeClr val="tx1"/>
              </a:solidFill>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dari</a:t>
          </a:r>
          <a:r>
            <a:rPr lang="en-US" sz="2500" dirty="0">
              <a:solidFill>
                <a:schemeClr val="tx1"/>
              </a:solidFill>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berbagai</a:t>
          </a:r>
          <a:r>
            <a:rPr lang="en-US" sz="2500" dirty="0">
              <a:solidFill>
                <a:schemeClr val="tx1"/>
              </a:solidFill>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faset</a:t>
          </a:r>
          <a:r>
            <a:rPr lang="en-US" sz="2500" dirty="0">
              <a:solidFill>
                <a:schemeClr val="tx1"/>
              </a:solidFill>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komunikasi</a:t>
          </a:r>
          <a:r>
            <a:rPr lang="en-US" sz="2500" dirty="0">
              <a:solidFill>
                <a:schemeClr val="tx1"/>
              </a:solidFill>
              <a:latin typeface="Times New Roman" pitchFamily="18" charset="0"/>
              <a:cs typeface="Times New Roman" pitchFamily="18" charset="0"/>
            </a:rPr>
            <a:t>. </a:t>
          </a:r>
          <a:endParaRPr lang="en-US" sz="2500" dirty="0">
            <a:solidFill>
              <a:schemeClr val="tx1"/>
            </a:solidFill>
          </a:endParaRPr>
        </a:p>
      </dgm:t>
    </dgm:pt>
    <dgm:pt modelId="{1F161216-BA15-41EF-8D30-319DE029A28F}" type="parTrans" cxnId="{FB3F44CB-B9FC-4497-8413-491AC9EC10FA}">
      <dgm:prSet/>
      <dgm:spPr/>
      <dgm:t>
        <a:bodyPr/>
        <a:lstStyle/>
        <a:p>
          <a:endParaRPr lang="en-US"/>
        </a:p>
      </dgm:t>
    </dgm:pt>
    <dgm:pt modelId="{EFB4E7F0-A3B1-4147-B1CC-CACAA3D0D58D}" type="sibTrans" cxnId="{FB3F44CB-B9FC-4497-8413-491AC9EC10FA}">
      <dgm:prSet/>
      <dgm:spPr/>
      <dgm:t>
        <a:bodyPr/>
        <a:lstStyle/>
        <a:p>
          <a:endParaRPr lang="en-US"/>
        </a:p>
      </dgm:t>
    </dgm:pt>
    <dgm:pt modelId="{D24E0432-9AAC-4B92-9688-43FB8F5A9615}">
      <dgm:prSet phldrT="[Text]"/>
      <dgm:spPr/>
      <dgm:t>
        <a:bodyPr/>
        <a:lstStyle/>
        <a:p>
          <a:r>
            <a:rPr lang="en-US" dirty="0" err="1"/>
            <a:t>Dua</a:t>
          </a:r>
          <a:endParaRPr lang="en-US" dirty="0"/>
        </a:p>
      </dgm:t>
    </dgm:pt>
    <dgm:pt modelId="{793A4EB4-646B-4009-8745-B9E0AFE5D6A3}" type="parTrans" cxnId="{4B228D6E-D809-4013-8DDB-197643B12748}">
      <dgm:prSet/>
      <dgm:spPr/>
      <dgm:t>
        <a:bodyPr/>
        <a:lstStyle/>
        <a:p>
          <a:endParaRPr lang="en-US"/>
        </a:p>
      </dgm:t>
    </dgm:pt>
    <dgm:pt modelId="{C490FDE9-2698-470B-9D1F-8C8665C35C30}" type="sibTrans" cxnId="{4B228D6E-D809-4013-8DDB-197643B12748}">
      <dgm:prSet/>
      <dgm:spPr/>
      <dgm:t>
        <a:bodyPr/>
        <a:lstStyle/>
        <a:p>
          <a:endParaRPr lang="en-US"/>
        </a:p>
      </dgm:t>
    </dgm:pt>
    <dgm:pt modelId="{21BF0070-39A0-4219-A7B0-5225933D33BD}">
      <dgm:prSet phldrT="[Text]" custT="1"/>
      <dgm:spPr>
        <a:solidFill>
          <a:schemeClr val="accent6">
            <a:lumMod val="60000"/>
            <a:lumOff val="40000"/>
            <a:alpha val="90000"/>
          </a:schemeClr>
        </a:solidFill>
      </dgm:spPr>
      <dgm:t>
        <a:bodyPr/>
        <a:lstStyle/>
        <a:p>
          <a:r>
            <a:rPr lang="en-US" sz="2300" dirty="0" err="1">
              <a:latin typeface="Times New Roman" pitchFamily="18" charset="0"/>
              <a:cs typeface="Times New Roman" pitchFamily="18" charset="0"/>
            </a:rPr>
            <a:t>untuk</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mengkaji</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dan</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mengevaluasi</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produktivitas</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dampak</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pola</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hubungan</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publikasi</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dan</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hubungan</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antara</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subjek</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publikasi</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ilmiah</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seseorang</a:t>
          </a:r>
          <a:r>
            <a:rPr lang="en-US" sz="2300" dirty="0">
              <a:latin typeface="Times New Roman" pitchFamily="18" charset="0"/>
              <a:cs typeface="Times New Roman" pitchFamily="18" charset="0"/>
            </a:rPr>
            <a:t>.</a:t>
          </a:r>
          <a:endParaRPr lang="en-US" sz="2300" dirty="0"/>
        </a:p>
      </dgm:t>
    </dgm:pt>
    <dgm:pt modelId="{7E775211-FB1F-40EB-8088-273A99611023}" type="parTrans" cxnId="{C33E3561-9C6A-4D9C-B87E-EF9F32D515AC}">
      <dgm:prSet/>
      <dgm:spPr/>
      <dgm:t>
        <a:bodyPr/>
        <a:lstStyle/>
        <a:p>
          <a:endParaRPr lang="en-US"/>
        </a:p>
      </dgm:t>
    </dgm:pt>
    <dgm:pt modelId="{10B0DD88-81BA-4C9A-8364-9C98BB8A2066}" type="sibTrans" cxnId="{C33E3561-9C6A-4D9C-B87E-EF9F32D515AC}">
      <dgm:prSet/>
      <dgm:spPr/>
      <dgm:t>
        <a:bodyPr/>
        <a:lstStyle/>
        <a:p>
          <a:endParaRPr lang="en-US"/>
        </a:p>
      </dgm:t>
    </dgm:pt>
    <dgm:pt modelId="{F940989D-890D-455B-A6A0-4B4119485377}">
      <dgm:prSet phldrT="[Text]"/>
      <dgm:spPr/>
      <dgm:t>
        <a:bodyPr/>
        <a:lstStyle/>
        <a:p>
          <a:r>
            <a:rPr lang="en-US" dirty="0" err="1"/>
            <a:t>satu</a:t>
          </a:r>
          <a:endParaRPr lang="en-US" dirty="0"/>
        </a:p>
      </dgm:t>
    </dgm:pt>
    <dgm:pt modelId="{5927451A-A7BB-4C10-A982-133DF19DBD4B}" type="sibTrans" cxnId="{D29E7560-4E9C-4EB1-900A-B613A017B125}">
      <dgm:prSet/>
      <dgm:spPr/>
      <dgm:t>
        <a:bodyPr/>
        <a:lstStyle/>
        <a:p>
          <a:endParaRPr lang="en-US"/>
        </a:p>
      </dgm:t>
    </dgm:pt>
    <dgm:pt modelId="{DE34D796-67A6-4695-A2DD-FD3290C66105}" type="parTrans" cxnId="{D29E7560-4E9C-4EB1-900A-B613A017B125}">
      <dgm:prSet/>
      <dgm:spPr/>
      <dgm:t>
        <a:bodyPr/>
        <a:lstStyle/>
        <a:p>
          <a:endParaRPr lang="en-US"/>
        </a:p>
      </dgm:t>
    </dgm:pt>
    <dgm:pt modelId="{2A667351-F29A-4865-AFBF-880C835B620E}" type="pres">
      <dgm:prSet presAssocID="{7A89BF53-FBAA-4F78-B47F-07664B773D65}" presName="linearFlow" presStyleCnt="0">
        <dgm:presLayoutVars>
          <dgm:dir/>
          <dgm:animLvl val="lvl"/>
          <dgm:resizeHandles val="exact"/>
        </dgm:presLayoutVars>
      </dgm:prSet>
      <dgm:spPr/>
    </dgm:pt>
    <dgm:pt modelId="{9FEEC7E6-7B46-47A8-8A18-54084AB81C25}" type="pres">
      <dgm:prSet presAssocID="{F940989D-890D-455B-A6A0-4B4119485377}" presName="composite" presStyleCnt="0"/>
      <dgm:spPr/>
    </dgm:pt>
    <dgm:pt modelId="{07F74DA3-7542-42EF-B4F4-1ADB5EB7C5B7}" type="pres">
      <dgm:prSet presAssocID="{F940989D-890D-455B-A6A0-4B4119485377}" presName="parentText" presStyleLbl="alignNode1" presStyleIdx="0" presStyleCnt="2" custAng="16200000" custLinFactNeighborY="-21406">
        <dgm:presLayoutVars>
          <dgm:chMax val="1"/>
          <dgm:bulletEnabled val="1"/>
        </dgm:presLayoutVars>
      </dgm:prSet>
      <dgm:spPr/>
    </dgm:pt>
    <dgm:pt modelId="{0110CEED-A6BF-4378-A69A-AC301EB3C4F1}" type="pres">
      <dgm:prSet presAssocID="{F940989D-890D-455B-A6A0-4B4119485377}" presName="descendantText" presStyleLbl="alignAcc1" presStyleIdx="0" presStyleCnt="2" custScaleY="146773">
        <dgm:presLayoutVars>
          <dgm:bulletEnabled val="1"/>
        </dgm:presLayoutVars>
      </dgm:prSet>
      <dgm:spPr/>
    </dgm:pt>
    <dgm:pt modelId="{6C1C4781-7018-4C2B-956F-475D4229D1FC}" type="pres">
      <dgm:prSet presAssocID="{5927451A-A7BB-4C10-A982-133DF19DBD4B}" presName="sp" presStyleCnt="0"/>
      <dgm:spPr/>
    </dgm:pt>
    <dgm:pt modelId="{33A6E0FD-3572-42E7-BD79-1E0897EFCBBB}" type="pres">
      <dgm:prSet presAssocID="{D24E0432-9AAC-4B92-9688-43FB8F5A9615}" presName="composite" presStyleCnt="0"/>
      <dgm:spPr/>
    </dgm:pt>
    <dgm:pt modelId="{1C384DA8-70FB-45B0-84E8-41A0FE8EF51B}" type="pres">
      <dgm:prSet presAssocID="{D24E0432-9AAC-4B92-9688-43FB8F5A9615}" presName="parentText" presStyleLbl="alignNode1" presStyleIdx="1" presStyleCnt="2" custAng="16200000" custLinFactNeighborY="-19948">
        <dgm:presLayoutVars>
          <dgm:chMax val="1"/>
          <dgm:bulletEnabled val="1"/>
        </dgm:presLayoutVars>
      </dgm:prSet>
      <dgm:spPr/>
    </dgm:pt>
    <dgm:pt modelId="{9FD19B2E-A470-4B9B-B1C8-5BD3AD90C545}" type="pres">
      <dgm:prSet presAssocID="{D24E0432-9AAC-4B92-9688-43FB8F5A9615}" presName="descendantText" presStyleLbl="alignAcc1" presStyleIdx="1" presStyleCnt="2" custScaleY="143729">
        <dgm:presLayoutVars>
          <dgm:bulletEnabled val="1"/>
        </dgm:presLayoutVars>
      </dgm:prSet>
      <dgm:spPr/>
    </dgm:pt>
  </dgm:ptLst>
  <dgm:cxnLst>
    <dgm:cxn modelId="{0D573911-E01A-4FA5-A587-A76FBF04167A}" type="presOf" srcId="{D24E0432-9AAC-4B92-9688-43FB8F5A9615}" destId="{1C384DA8-70FB-45B0-84E8-41A0FE8EF51B}" srcOrd="0" destOrd="0" presId="urn:microsoft.com/office/officeart/2005/8/layout/chevron2"/>
    <dgm:cxn modelId="{D29E7560-4E9C-4EB1-900A-B613A017B125}" srcId="{7A89BF53-FBAA-4F78-B47F-07664B773D65}" destId="{F940989D-890D-455B-A6A0-4B4119485377}" srcOrd="0" destOrd="0" parTransId="{DE34D796-67A6-4695-A2DD-FD3290C66105}" sibTransId="{5927451A-A7BB-4C10-A982-133DF19DBD4B}"/>
    <dgm:cxn modelId="{C33E3561-9C6A-4D9C-B87E-EF9F32D515AC}" srcId="{D24E0432-9AAC-4B92-9688-43FB8F5A9615}" destId="{21BF0070-39A0-4219-A7B0-5225933D33BD}" srcOrd="0" destOrd="0" parTransId="{7E775211-FB1F-40EB-8088-273A99611023}" sibTransId="{10B0DD88-81BA-4C9A-8364-9C98BB8A2066}"/>
    <dgm:cxn modelId="{4B228D6E-D809-4013-8DDB-197643B12748}" srcId="{7A89BF53-FBAA-4F78-B47F-07664B773D65}" destId="{D24E0432-9AAC-4B92-9688-43FB8F5A9615}" srcOrd="1" destOrd="0" parTransId="{793A4EB4-646B-4009-8745-B9E0AFE5D6A3}" sibTransId="{C490FDE9-2698-470B-9D1F-8C8665C35C30}"/>
    <dgm:cxn modelId="{40FD4576-2F48-4868-8819-7E734A38181F}" type="presOf" srcId="{8D6DEC63-EBFC-44D7-9FD5-6A1610359829}" destId="{0110CEED-A6BF-4378-A69A-AC301EB3C4F1}" srcOrd="0" destOrd="0" presId="urn:microsoft.com/office/officeart/2005/8/layout/chevron2"/>
    <dgm:cxn modelId="{6DE188A6-ECC5-4250-A3C7-96741FBE5CC8}" type="presOf" srcId="{F940989D-890D-455B-A6A0-4B4119485377}" destId="{07F74DA3-7542-42EF-B4F4-1ADB5EB7C5B7}" srcOrd="0" destOrd="0" presId="urn:microsoft.com/office/officeart/2005/8/layout/chevron2"/>
    <dgm:cxn modelId="{84C02AB1-68D4-4692-B33F-A035E84A6761}" type="presOf" srcId="{7A89BF53-FBAA-4F78-B47F-07664B773D65}" destId="{2A667351-F29A-4865-AFBF-880C835B620E}" srcOrd="0" destOrd="0" presId="urn:microsoft.com/office/officeart/2005/8/layout/chevron2"/>
    <dgm:cxn modelId="{FB3F44CB-B9FC-4497-8413-491AC9EC10FA}" srcId="{F940989D-890D-455B-A6A0-4B4119485377}" destId="{8D6DEC63-EBFC-44D7-9FD5-6A1610359829}" srcOrd="0" destOrd="0" parTransId="{1F161216-BA15-41EF-8D30-319DE029A28F}" sibTransId="{EFB4E7F0-A3B1-4147-B1CC-CACAA3D0D58D}"/>
    <dgm:cxn modelId="{4F2BFAE9-1DD6-4B2A-911A-AA89F7F1225C}" type="presOf" srcId="{21BF0070-39A0-4219-A7B0-5225933D33BD}" destId="{9FD19B2E-A470-4B9B-B1C8-5BD3AD90C545}" srcOrd="0" destOrd="0" presId="urn:microsoft.com/office/officeart/2005/8/layout/chevron2"/>
    <dgm:cxn modelId="{970CA941-EE7F-4916-A425-3557521774B0}" type="presParOf" srcId="{2A667351-F29A-4865-AFBF-880C835B620E}" destId="{9FEEC7E6-7B46-47A8-8A18-54084AB81C25}" srcOrd="0" destOrd="0" presId="urn:microsoft.com/office/officeart/2005/8/layout/chevron2"/>
    <dgm:cxn modelId="{52DE3FD6-E205-4CCB-8C67-B70FA40F3E6C}" type="presParOf" srcId="{9FEEC7E6-7B46-47A8-8A18-54084AB81C25}" destId="{07F74DA3-7542-42EF-B4F4-1ADB5EB7C5B7}" srcOrd="0" destOrd="0" presId="urn:microsoft.com/office/officeart/2005/8/layout/chevron2"/>
    <dgm:cxn modelId="{C5BD4C08-2446-4F81-9198-FCCE5711EAC0}" type="presParOf" srcId="{9FEEC7E6-7B46-47A8-8A18-54084AB81C25}" destId="{0110CEED-A6BF-4378-A69A-AC301EB3C4F1}" srcOrd="1" destOrd="0" presId="urn:microsoft.com/office/officeart/2005/8/layout/chevron2"/>
    <dgm:cxn modelId="{4727C6E6-CCD4-4947-B125-C94B37D01C15}" type="presParOf" srcId="{2A667351-F29A-4865-AFBF-880C835B620E}" destId="{6C1C4781-7018-4C2B-956F-475D4229D1FC}" srcOrd="1" destOrd="0" presId="urn:microsoft.com/office/officeart/2005/8/layout/chevron2"/>
    <dgm:cxn modelId="{F9767CB4-4BD5-48E7-A9D6-FE0D6C973F17}" type="presParOf" srcId="{2A667351-F29A-4865-AFBF-880C835B620E}" destId="{33A6E0FD-3572-42E7-BD79-1E0897EFCBBB}" srcOrd="2" destOrd="0" presId="urn:microsoft.com/office/officeart/2005/8/layout/chevron2"/>
    <dgm:cxn modelId="{08D99328-F935-42BF-BB73-5DB8BA5EDAFE}" type="presParOf" srcId="{33A6E0FD-3572-42E7-BD79-1E0897EFCBBB}" destId="{1C384DA8-70FB-45B0-84E8-41A0FE8EF51B}" srcOrd="0" destOrd="0" presId="urn:microsoft.com/office/officeart/2005/8/layout/chevron2"/>
    <dgm:cxn modelId="{B40A2392-5312-4C33-BB1B-E789F940DF7F}" type="presParOf" srcId="{33A6E0FD-3572-42E7-BD79-1E0897EFCBBB}" destId="{9FD19B2E-A470-4B9B-B1C8-5BD3AD90C545}" srcOrd="1" destOrd="0" presId="urn:microsoft.com/office/officeart/2005/8/layout/chevron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E035815-AD10-4377-B413-828788413EC4}" type="doc">
      <dgm:prSet loTypeId="urn:microsoft.com/office/officeart/2005/8/layout/matrix1" loCatId="matrix" qsTypeId="urn:microsoft.com/office/officeart/2005/8/quickstyle/3d3" qsCatId="3D" csTypeId="urn:microsoft.com/office/officeart/2005/8/colors/accent6_5" csCatId="accent6" phldr="1"/>
      <dgm:spPr/>
      <dgm:t>
        <a:bodyPr/>
        <a:lstStyle/>
        <a:p>
          <a:endParaRPr lang="en-US"/>
        </a:p>
      </dgm:t>
    </dgm:pt>
    <dgm:pt modelId="{F52CCF5D-D7B3-42F3-B059-D4F1EE51BEA4}">
      <dgm:prSet phldrT="[Text]" custT="1"/>
      <dgm:spPr>
        <a:solidFill>
          <a:schemeClr val="accent1">
            <a:lumMod val="60000"/>
            <a:lumOff val="40000"/>
          </a:schemeClr>
        </a:solidFill>
      </dgm:spPr>
      <dgm:t>
        <a:bodyPr/>
        <a:lstStyle/>
        <a:p>
          <a:r>
            <a:rPr lang="en-US" sz="3200" b="1" dirty="0" err="1"/>
            <a:t>Tujuan</a:t>
          </a:r>
          <a:r>
            <a:rPr lang="en-US" sz="3200" b="1" dirty="0"/>
            <a:t> </a:t>
          </a:r>
          <a:r>
            <a:rPr lang="en-US" sz="3200" b="1" dirty="0" err="1"/>
            <a:t>Bibliometrics</a:t>
          </a:r>
          <a:endParaRPr lang="en-US" sz="3200" b="1" dirty="0"/>
        </a:p>
      </dgm:t>
    </dgm:pt>
    <dgm:pt modelId="{25249AB4-FEEA-4D01-9640-160D195BF57F}" type="parTrans" cxnId="{775DEE5E-7B15-4377-82F9-398CB567A143}">
      <dgm:prSet/>
      <dgm:spPr/>
      <dgm:t>
        <a:bodyPr/>
        <a:lstStyle/>
        <a:p>
          <a:endParaRPr lang="en-US"/>
        </a:p>
      </dgm:t>
    </dgm:pt>
    <dgm:pt modelId="{88732452-256F-436E-A1A2-E1D030CDE53C}" type="sibTrans" cxnId="{775DEE5E-7B15-4377-82F9-398CB567A143}">
      <dgm:prSet/>
      <dgm:spPr/>
      <dgm:t>
        <a:bodyPr/>
        <a:lstStyle/>
        <a:p>
          <a:endParaRPr lang="en-US"/>
        </a:p>
      </dgm:t>
    </dgm:pt>
    <dgm:pt modelId="{8AC42A29-98EE-40A4-8025-842008E7EA9D}" type="pres">
      <dgm:prSet presAssocID="{9E035815-AD10-4377-B413-828788413EC4}" presName="diagram" presStyleCnt="0">
        <dgm:presLayoutVars>
          <dgm:chMax val="1"/>
          <dgm:dir/>
          <dgm:animLvl val="ctr"/>
          <dgm:resizeHandles val="exact"/>
        </dgm:presLayoutVars>
      </dgm:prSet>
      <dgm:spPr/>
    </dgm:pt>
    <dgm:pt modelId="{4CCFC6F2-7331-477C-A1A0-2A28AF612EA7}" type="pres">
      <dgm:prSet presAssocID="{9E035815-AD10-4377-B413-828788413EC4}" presName="matrix" presStyleCnt="0"/>
      <dgm:spPr/>
    </dgm:pt>
    <dgm:pt modelId="{CB1C8F10-0A8B-403A-B29D-A8300ACCB601}" type="pres">
      <dgm:prSet presAssocID="{9E035815-AD10-4377-B413-828788413EC4}" presName="tile1" presStyleLbl="node1" presStyleIdx="0" presStyleCnt="4" custLinFactNeighborY="-20689"/>
      <dgm:spPr/>
    </dgm:pt>
    <dgm:pt modelId="{EFF9DC12-C9A2-48CB-96D4-953F8F952B3C}" type="pres">
      <dgm:prSet presAssocID="{9E035815-AD10-4377-B413-828788413EC4}" presName="tile1text" presStyleLbl="node1" presStyleIdx="0" presStyleCnt="4">
        <dgm:presLayoutVars>
          <dgm:chMax val="0"/>
          <dgm:chPref val="0"/>
          <dgm:bulletEnabled val="1"/>
        </dgm:presLayoutVars>
      </dgm:prSet>
      <dgm:spPr/>
    </dgm:pt>
    <dgm:pt modelId="{FF390A67-E60C-4461-9412-1A9FAB45F462}" type="pres">
      <dgm:prSet presAssocID="{9E035815-AD10-4377-B413-828788413EC4}" presName="tile2" presStyleLbl="node1" presStyleIdx="1" presStyleCnt="4"/>
      <dgm:spPr/>
    </dgm:pt>
    <dgm:pt modelId="{787BD56A-2E60-4809-91B7-C6681DB3400F}" type="pres">
      <dgm:prSet presAssocID="{9E035815-AD10-4377-B413-828788413EC4}" presName="tile2text" presStyleLbl="node1" presStyleIdx="1" presStyleCnt="4">
        <dgm:presLayoutVars>
          <dgm:chMax val="0"/>
          <dgm:chPref val="0"/>
          <dgm:bulletEnabled val="1"/>
        </dgm:presLayoutVars>
      </dgm:prSet>
      <dgm:spPr/>
    </dgm:pt>
    <dgm:pt modelId="{941EDA70-615F-4C50-A8C1-1593B916B76B}" type="pres">
      <dgm:prSet presAssocID="{9E035815-AD10-4377-B413-828788413EC4}" presName="tile3" presStyleLbl="node1" presStyleIdx="2" presStyleCnt="4"/>
      <dgm:spPr>
        <a:solidFill>
          <a:srgbClr val="00B0F0">
            <a:alpha val="63000"/>
          </a:srgbClr>
        </a:solidFill>
      </dgm:spPr>
    </dgm:pt>
    <dgm:pt modelId="{58372454-53B6-4E15-8D98-27C48107CB8F}" type="pres">
      <dgm:prSet presAssocID="{9E035815-AD10-4377-B413-828788413EC4}" presName="tile3text" presStyleLbl="node1" presStyleIdx="2" presStyleCnt="4">
        <dgm:presLayoutVars>
          <dgm:chMax val="0"/>
          <dgm:chPref val="0"/>
          <dgm:bulletEnabled val="1"/>
        </dgm:presLayoutVars>
      </dgm:prSet>
      <dgm:spPr/>
    </dgm:pt>
    <dgm:pt modelId="{9B4A7DA5-559C-4874-A10D-0D4D5AD4F4E1}" type="pres">
      <dgm:prSet presAssocID="{9E035815-AD10-4377-B413-828788413EC4}" presName="tile4" presStyleLbl="node1" presStyleIdx="3" presStyleCnt="4"/>
      <dgm:spPr>
        <a:solidFill>
          <a:schemeClr val="tx2">
            <a:lumMod val="40000"/>
            <a:lumOff val="60000"/>
            <a:alpha val="74000"/>
          </a:schemeClr>
        </a:solidFill>
      </dgm:spPr>
    </dgm:pt>
    <dgm:pt modelId="{F4F45275-BDB4-488E-A955-8A34002F77B2}" type="pres">
      <dgm:prSet presAssocID="{9E035815-AD10-4377-B413-828788413EC4}" presName="tile4text" presStyleLbl="node1" presStyleIdx="3" presStyleCnt="4">
        <dgm:presLayoutVars>
          <dgm:chMax val="0"/>
          <dgm:chPref val="0"/>
          <dgm:bulletEnabled val="1"/>
        </dgm:presLayoutVars>
      </dgm:prSet>
      <dgm:spPr/>
    </dgm:pt>
    <dgm:pt modelId="{3FFD32B4-37E2-4833-ABE5-CD98B074172C}" type="pres">
      <dgm:prSet presAssocID="{9E035815-AD10-4377-B413-828788413EC4}" presName="centerTile" presStyleLbl="fgShp" presStyleIdx="0" presStyleCnt="1" custScaleX="266667" custScaleY="285000" custLinFactNeighborX="-4166" custLinFactNeighborY="16121">
        <dgm:presLayoutVars>
          <dgm:chMax val="0"/>
          <dgm:chPref val="0"/>
        </dgm:presLayoutVars>
      </dgm:prSet>
      <dgm:spPr/>
    </dgm:pt>
  </dgm:ptLst>
  <dgm:cxnLst>
    <dgm:cxn modelId="{775DEE5E-7B15-4377-82F9-398CB567A143}" srcId="{9E035815-AD10-4377-B413-828788413EC4}" destId="{F52CCF5D-D7B3-42F3-B059-D4F1EE51BEA4}" srcOrd="0" destOrd="0" parTransId="{25249AB4-FEEA-4D01-9640-160D195BF57F}" sibTransId="{88732452-256F-436E-A1A2-E1D030CDE53C}"/>
    <dgm:cxn modelId="{E2EA7DA6-D21D-43C2-992C-78E02812A72A}" type="presOf" srcId="{9E035815-AD10-4377-B413-828788413EC4}" destId="{8AC42A29-98EE-40A4-8025-842008E7EA9D}" srcOrd="0" destOrd="0" presId="urn:microsoft.com/office/officeart/2005/8/layout/matrix1"/>
    <dgm:cxn modelId="{6C488DBE-1B19-497B-90A5-135C9720642E}" type="presOf" srcId="{F52CCF5D-D7B3-42F3-B059-D4F1EE51BEA4}" destId="{3FFD32B4-37E2-4833-ABE5-CD98B074172C}" srcOrd="0" destOrd="0" presId="urn:microsoft.com/office/officeart/2005/8/layout/matrix1"/>
    <dgm:cxn modelId="{AC873B96-8162-48A5-BDC2-4F8ECD66ACBA}" type="presParOf" srcId="{8AC42A29-98EE-40A4-8025-842008E7EA9D}" destId="{4CCFC6F2-7331-477C-A1A0-2A28AF612EA7}" srcOrd="0" destOrd="0" presId="urn:microsoft.com/office/officeart/2005/8/layout/matrix1"/>
    <dgm:cxn modelId="{CB2C294F-9ED0-490C-BA9E-E8157A5161C5}" type="presParOf" srcId="{4CCFC6F2-7331-477C-A1A0-2A28AF612EA7}" destId="{CB1C8F10-0A8B-403A-B29D-A8300ACCB601}" srcOrd="0" destOrd="0" presId="urn:microsoft.com/office/officeart/2005/8/layout/matrix1"/>
    <dgm:cxn modelId="{1B1BEEDE-7AB4-45F3-9DBC-AA0C1A278F9E}" type="presParOf" srcId="{4CCFC6F2-7331-477C-A1A0-2A28AF612EA7}" destId="{EFF9DC12-C9A2-48CB-96D4-953F8F952B3C}" srcOrd="1" destOrd="0" presId="urn:microsoft.com/office/officeart/2005/8/layout/matrix1"/>
    <dgm:cxn modelId="{2361132F-636C-4CA7-B71A-C3555DA99E83}" type="presParOf" srcId="{4CCFC6F2-7331-477C-A1A0-2A28AF612EA7}" destId="{FF390A67-E60C-4461-9412-1A9FAB45F462}" srcOrd="2" destOrd="0" presId="urn:microsoft.com/office/officeart/2005/8/layout/matrix1"/>
    <dgm:cxn modelId="{98763725-AF6A-4AA0-B48D-B6884AF3CE29}" type="presParOf" srcId="{4CCFC6F2-7331-477C-A1A0-2A28AF612EA7}" destId="{787BD56A-2E60-4809-91B7-C6681DB3400F}" srcOrd="3" destOrd="0" presId="urn:microsoft.com/office/officeart/2005/8/layout/matrix1"/>
    <dgm:cxn modelId="{8FB10A62-E579-41F6-8F37-9467631BE2B9}" type="presParOf" srcId="{4CCFC6F2-7331-477C-A1A0-2A28AF612EA7}" destId="{941EDA70-615F-4C50-A8C1-1593B916B76B}" srcOrd="4" destOrd="0" presId="urn:microsoft.com/office/officeart/2005/8/layout/matrix1"/>
    <dgm:cxn modelId="{FA4B72AB-6958-4A6A-BC36-675DD5848096}" type="presParOf" srcId="{4CCFC6F2-7331-477C-A1A0-2A28AF612EA7}" destId="{58372454-53B6-4E15-8D98-27C48107CB8F}" srcOrd="5" destOrd="0" presId="urn:microsoft.com/office/officeart/2005/8/layout/matrix1"/>
    <dgm:cxn modelId="{31A6DF73-E635-47C9-94C9-864F6333D1FF}" type="presParOf" srcId="{4CCFC6F2-7331-477C-A1A0-2A28AF612EA7}" destId="{9B4A7DA5-559C-4874-A10D-0D4D5AD4F4E1}" srcOrd="6" destOrd="0" presId="urn:microsoft.com/office/officeart/2005/8/layout/matrix1"/>
    <dgm:cxn modelId="{1BA65241-F9C3-42C5-AA94-DA63FB186024}" type="presParOf" srcId="{4CCFC6F2-7331-477C-A1A0-2A28AF612EA7}" destId="{F4F45275-BDB4-488E-A955-8A34002F77B2}" srcOrd="7" destOrd="0" presId="urn:microsoft.com/office/officeart/2005/8/layout/matrix1"/>
    <dgm:cxn modelId="{42514FD4-B9DE-4443-A68F-9791A1A26722}" type="presParOf" srcId="{8AC42A29-98EE-40A4-8025-842008E7EA9D}" destId="{3FFD32B4-37E2-4833-ABE5-CD98B074172C}" srcOrd="1" destOrd="0" presId="urn:microsoft.com/office/officeart/2005/8/layout/matrix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A89BF53-FBAA-4F78-B47F-07664B773D65}" type="doc">
      <dgm:prSet loTypeId="urn:microsoft.com/office/officeart/2005/8/layout/chevron2" loCatId="list" qsTypeId="urn:microsoft.com/office/officeart/2005/8/quickstyle/3d3" qsCatId="3D" csTypeId="urn:microsoft.com/office/officeart/2005/8/colors/accent0_3" csCatId="mainScheme" phldr="1"/>
      <dgm:spPr/>
      <dgm:t>
        <a:bodyPr/>
        <a:lstStyle/>
        <a:p>
          <a:endParaRPr lang="en-US"/>
        </a:p>
      </dgm:t>
    </dgm:pt>
    <dgm:pt modelId="{638B97D3-4525-4BCA-941B-E5EE6C385251}">
      <dgm:prSet/>
      <dgm:spPr/>
      <dgm:t>
        <a:bodyPr/>
        <a:lstStyle/>
        <a:p>
          <a:r>
            <a:rPr lang="en-US" dirty="0" err="1"/>
            <a:t>empat</a:t>
          </a:r>
          <a:endParaRPr lang="en-US" dirty="0"/>
        </a:p>
      </dgm:t>
    </dgm:pt>
    <dgm:pt modelId="{833FE0C4-3DF4-45DA-A639-F9B9BE798859}" type="parTrans" cxnId="{4438F2CD-0628-4D65-BD63-95859652A12F}">
      <dgm:prSet/>
      <dgm:spPr/>
      <dgm:t>
        <a:bodyPr/>
        <a:lstStyle/>
        <a:p>
          <a:endParaRPr lang="en-US"/>
        </a:p>
      </dgm:t>
    </dgm:pt>
    <dgm:pt modelId="{B079F6F9-7FC8-417B-80A7-02E9E1F7C66D}" type="sibTrans" cxnId="{4438F2CD-0628-4D65-BD63-95859652A12F}">
      <dgm:prSet/>
      <dgm:spPr/>
      <dgm:t>
        <a:bodyPr/>
        <a:lstStyle/>
        <a:p>
          <a:endParaRPr lang="en-US"/>
        </a:p>
      </dgm:t>
    </dgm:pt>
    <dgm:pt modelId="{376E603A-35DC-42D5-AF14-5399A0FB22F5}">
      <dgm:prSet/>
      <dgm:spPr>
        <a:noFill/>
      </dgm:spPr>
      <dgm:t>
        <a:bodyPr/>
        <a:lstStyle/>
        <a:p>
          <a:r>
            <a:rPr lang="en-US" dirty="0" err="1">
              <a:latin typeface="Times New Roman" pitchFamily="18" charset="0"/>
              <a:cs typeface="Times New Roman" pitchFamily="18" charset="0"/>
            </a:rPr>
            <a:t>untuk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mengevaluasi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publikasi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akademis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berdasarkan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sejumlah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sitasi</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diterima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oleh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karya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tersebut</a:t>
          </a:r>
          <a:r>
            <a:rPr lang="en-US" dirty="0">
              <a:latin typeface="Times New Roman" pitchFamily="18" charset="0"/>
              <a:cs typeface="Times New Roman" pitchFamily="18" charset="0"/>
            </a:rPr>
            <a:t>. </a:t>
          </a:r>
          <a:endParaRPr lang="en-US" dirty="0"/>
        </a:p>
      </dgm:t>
    </dgm:pt>
    <dgm:pt modelId="{79A13D7E-BF7E-44C7-AB2F-EFD9DD83B2B0}" type="parTrans" cxnId="{89B2A93C-12C4-4607-B259-9ECAAD3D3CBC}">
      <dgm:prSet/>
      <dgm:spPr/>
      <dgm:t>
        <a:bodyPr/>
        <a:lstStyle/>
        <a:p>
          <a:endParaRPr lang="en-US"/>
        </a:p>
      </dgm:t>
    </dgm:pt>
    <dgm:pt modelId="{2FFE617C-07CF-47F9-B8F5-DBED3C8D7E14}" type="sibTrans" cxnId="{89B2A93C-12C4-4607-B259-9ECAAD3D3CBC}">
      <dgm:prSet/>
      <dgm:spPr/>
      <dgm:t>
        <a:bodyPr/>
        <a:lstStyle/>
        <a:p>
          <a:endParaRPr lang="en-US"/>
        </a:p>
      </dgm:t>
    </dgm:pt>
    <dgm:pt modelId="{D8A6054D-5A66-47AA-BCEC-0144F610B64D}">
      <dgm:prSet phldrT="[Text]" custT="1"/>
      <dgm:spPr>
        <a:noFill/>
      </dgm:spPr>
      <dgm:t>
        <a:bodyPr/>
        <a:lstStyle/>
        <a:p>
          <a:r>
            <a:rPr lang="en-US" sz="2500" dirty="0" err="1">
              <a:latin typeface="Times New Roman" pitchFamily="18" charset="0"/>
              <a:cs typeface="Times New Roman" pitchFamily="18" charset="0"/>
            </a:rPr>
            <a:t>untuk</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lebih</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memahami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bagaimana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hasil</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penelitian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tersebut</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dipublikasikan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diorganisasikan</a:t>
          </a:r>
          <a:r>
            <a:rPr lang="en-US" sz="2500" dirty="0">
              <a:latin typeface="Times New Roman" pitchFamily="18" charset="0"/>
              <a:cs typeface="Times New Roman" pitchFamily="18" charset="0"/>
            </a:rPr>
            <a:t>, dan </a:t>
          </a:r>
          <a:r>
            <a:rPr lang="en-US" sz="2500" dirty="0" err="1">
              <a:latin typeface="Times New Roman" pitchFamily="18" charset="0"/>
              <a:cs typeface="Times New Roman" pitchFamily="18" charset="0"/>
            </a:rPr>
            <a:t>keterkaitannya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dengan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satu</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sama</a:t>
          </a:r>
          <a:r>
            <a:rPr lang="en-US" sz="2500" dirty="0">
              <a:latin typeface="Times New Roman" pitchFamily="18" charset="0"/>
              <a:cs typeface="Times New Roman" pitchFamily="18" charset="0"/>
            </a:rPr>
            <a:t> lain.</a:t>
          </a:r>
          <a:endParaRPr lang="en-US" sz="2500" dirty="0"/>
        </a:p>
      </dgm:t>
    </dgm:pt>
    <dgm:pt modelId="{C3C2CA24-E1E4-4D9D-9D4B-79FD29E6F4A1}" type="sibTrans" cxnId="{AA220444-54CC-47A5-AD7E-7ABD714529C7}">
      <dgm:prSet/>
      <dgm:spPr/>
      <dgm:t>
        <a:bodyPr/>
        <a:lstStyle/>
        <a:p>
          <a:endParaRPr lang="en-US"/>
        </a:p>
      </dgm:t>
    </dgm:pt>
    <dgm:pt modelId="{E1581ED6-EDBC-416B-AFC4-565D391D3728}" type="parTrans" cxnId="{AA220444-54CC-47A5-AD7E-7ABD714529C7}">
      <dgm:prSet/>
      <dgm:spPr/>
      <dgm:t>
        <a:bodyPr/>
        <a:lstStyle/>
        <a:p>
          <a:endParaRPr lang="en-US"/>
        </a:p>
      </dgm:t>
    </dgm:pt>
    <dgm:pt modelId="{8E9F3167-3DC1-4CCC-89A8-12A9BE287BBD}">
      <dgm:prSet phldrT="[Text]"/>
      <dgm:spPr/>
      <dgm:t>
        <a:bodyPr/>
        <a:lstStyle/>
        <a:p>
          <a:r>
            <a:rPr lang="en-US" dirty="0" err="1"/>
            <a:t>Tiga</a:t>
          </a:r>
          <a:endParaRPr lang="en-US" dirty="0"/>
        </a:p>
      </dgm:t>
    </dgm:pt>
    <dgm:pt modelId="{D1BDE3F4-7F3F-4203-A6AD-C2CD1648A149}" type="sibTrans" cxnId="{197978A4-E8BE-452E-9A80-03D87A029C74}">
      <dgm:prSet/>
      <dgm:spPr/>
      <dgm:t>
        <a:bodyPr/>
        <a:lstStyle/>
        <a:p>
          <a:endParaRPr lang="en-US"/>
        </a:p>
      </dgm:t>
    </dgm:pt>
    <dgm:pt modelId="{C21F7A10-D445-4B70-A633-FABC01D183BF}" type="parTrans" cxnId="{197978A4-E8BE-452E-9A80-03D87A029C74}">
      <dgm:prSet/>
      <dgm:spPr/>
      <dgm:t>
        <a:bodyPr/>
        <a:lstStyle/>
        <a:p>
          <a:endParaRPr lang="en-US"/>
        </a:p>
      </dgm:t>
    </dgm:pt>
    <dgm:pt modelId="{2A667351-F29A-4865-AFBF-880C835B620E}" type="pres">
      <dgm:prSet presAssocID="{7A89BF53-FBAA-4F78-B47F-07664B773D65}" presName="linearFlow" presStyleCnt="0">
        <dgm:presLayoutVars>
          <dgm:dir/>
          <dgm:animLvl val="lvl"/>
          <dgm:resizeHandles val="exact"/>
        </dgm:presLayoutVars>
      </dgm:prSet>
      <dgm:spPr/>
    </dgm:pt>
    <dgm:pt modelId="{D7996BF7-FE1A-4C8A-B5A8-9E27EE77AC86}" type="pres">
      <dgm:prSet presAssocID="{8E9F3167-3DC1-4CCC-89A8-12A9BE287BBD}" presName="composite" presStyleCnt="0"/>
      <dgm:spPr/>
    </dgm:pt>
    <dgm:pt modelId="{07ED3699-6D21-445B-BAC9-1B0173708608}" type="pres">
      <dgm:prSet presAssocID="{8E9F3167-3DC1-4CCC-89A8-12A9BE287BBD}" presName="parentText" presStyleLbl="alignNode1" presStyleIdx="0" presStyleCnt="2" custAng="16200000" custLinFactNeighborY="-16027">
        <dgm:presLayoutVars>
          <dgm:chMax val="1"/>
          <dgm:bulletEnabled val="1"/>
        </dgm:presLayoutVars>
      </dgm:prSet>
      <dgm:spPr/>
    </dgm:pt>
    <dgm:pt modelId="{FDC23FD0-A2D6-4308-99DC-B88EEB65DEDF}" type="pres">
      <dgm:prSet presAssocID="{8E9F3167-3DC1-4CCC-89A8-12A9BE287BBD}" presName="descendantText" presStyleLbl="alignAcc1" presStyleIdx="0" presStyleCnt="2" custScaleY="145454">
        <dgm:presLayoutVars>
          <dgm:bulletEnabled val="1"/>
        </dgm:presLayoutVars>
      </dgm:prSet>
      <dgm:spPr/>
    </dgm:pt>
    <dgm:pt modelId="{98341F50-C255-4FF4-AC43-392AEB8FECCD}" type="pres">
      <dgm:prSet presAssocID="{D1BDE3F4-7F3F-4203-A6AD-C2CD1648A149}" presName="sp" presStyleCnt="0"/>
      <dgm:spPr/>
    </dgm:pt>
    <dgm:pt modelId="{EA3F7D76-0DCD-4D2B-B24F-1A54C87CB4FC}" type="pres">
      <dgm:prSet presAssocID="{638B97D3-4525-4BCA-941B-E5EE6C385251}" presName="composite" presStyleCnt="0"/>
      <dgm:spPr/>
    </dgm:pt>
    <dgm:pt modelId="{FDE308C3-D9D6-4D73-AFE9-B7E911C8F0EC}" type="pres">
      <dgm:prSet presAssocID="{638B97D3-4525-4BCA-941B-E5EE6C385251}" presName="parentText" presStyleLbl="alignNode1" presStyleIdx="1" presStyleCnt="2" custAng="16200000" custLinFactNeighborY="-18247">
        <dgm:presLayoutVars>
          <dgm:chMax val="1"/>
          <dgm:bulletEnabled val="1"/>
        </dgm:presLayoutVars>
      </dgm:prSet>
      <dgm:spPr/>
    </dgm:pt>
    <dgm:pt modelId="{D4D6077B-1990-4184-8B9A-EB8A13205578}" type="pres">
      <dgm:prSet presAssocID="{638B97D3-4525-4BCA-941B-E5EE6C385251}" presName="descendantText" presStyleLbl="alignAcc1" presStyleIdx="1" presStyleCnt="2">
        <dgm:presLayoutVars>
          <dgm:bulletEnabled val="1"/>
        </dgm:presLayoutVars>
      </dgm:prSet>
      <dgm:spPr/>
    </dgm:pt>
  </dgm:ptLst>
  <dgm:cxnLst>
    <dgm:cxn modelId="{89B2A93C-12C4-4607-B259-9ECAAD3D3CBC}" srcId="{638B97D3-4525-4BCA-941B-E5EE6C385251}" destId="{376E603A-35DC-42D5-AF14-5399A0FB22F5}" srcOrd="0" destOrd="0" parTransId="{79A13D7E-BF7E-44C7-AB2F-EFD9DD83B2B0}" sibTransId="{2FFE617C-07CF-47F9-B8F5-DBED3C8D7E14}"/>
    <dgm:cxn modelId="{AA220444-54CC-47A5-AD7E-7ABD714529C7}" srcId="{8E9F3167-3DC1-4CCC-89A8-12A9BE287BBD}" destId="{D8A6054D-5A66-47AA-BCEC-0144F610B64D}" srcOrd="0" destOrd="0" parTransId="{E1581ED6-EDBC-416B-AFC4-565D391D3728}" sibTransId="{C3C2CA24-E1E4-4D9D-9D4B-79FD29E6F4A1}"/>
    <dgm:cxn modelId="{806B6D82-CCA8-4D99-8F67-2C5642B249B3}" type="presOf" srcId="{8E9F3167-3DC1-4CCC-89A8-12A9BE287BBD}" destId="{07ED3699-6D21-445B-BAC9-1B0173708608}" srcOrd="0" destOrd="0" presId="urn:microsoft.com/office/officeart/2005/8/layout/chevron2"/>
    <dgm:cxn modelId="{A4330388-ED21-4A9D-931F-D3FB7940A3E9}" type="presOf" srcId="{D8A6054D-5A66-47AA-BCEC-0144F610B64D}" destId="{FDC23FD0-A2D6-4308-99DC-B88EEB65DEDF}" srcOrd="0" destOrd="0" presId="urn:microsoft.com/office/officeart/2005/8/layout/chevron2"/>
    <dgm:cxn modelId="{197978A4-E8BE-452E-9A80-03D87A029C74}" srcId="{7A89BF53-FBAA-4F78-B47F-07664B773D65}" destId="{8E9F3167-3DC1-4CCC-89A8-12A9BE287BBD}" srcOrd="0" destOrd="0" parTransId="{C21F7A10-D445-4B70-A633-FABC01D183BF}" sibTransId="{D1BDE3F4-7F3F-4203-A6AD-C2CD1648A149}"/>
    <dgm:cxn modelId="{FD431CAB-862F-4D45-8021-F543986B2F22}" type="presOf" srcId="{638B97D3-4525-4BCA-941B-E5EE6C385251}" destId="{FDE308C3-D9D6-4D73-AFE9-B7E911C8F0EC}" srcOrd="0" destOrd="0" presId="urn:microsoft.com/office/officeart/2005/8/layout/chevron2"/>
    <dgm:cxn modelId="{84C02AB1-68D4-4692-B33F-A035E84A6761}" type="presOf" srcId="{7A89BF53-FBAA-4F78-B47F-07664B773D65}" destId="{2A667351-F29A-4865-AFBF-880C835B620E}" srcOrd="0" destOrd="0" presId="urn:microsoft.com/office/officeart/2005/8/layout/chevron2"/>
    <dgm:cxn modelId="{4438F2CD-0628-4D65-BD63-95859652A12F}" srcId="{7A89BF53-FBAA-4F78-B47F-07664B773D65}" destId="{638B97D3-4525-4BCA-941B-E5EE6C385251}" srcOrd="1" destOrd="0" parTransId="{833FE0C4-3DF4-45DA-A639-F9B9BE798859}" sibTransId="{B079F6F9-7FC8-417B-80A7-02E9E1F7C66D}"/>
    <dgm:cxn modelId="{7DADC5F2-4821-4DBD-BA12-38DB5F202E6E}" type="presOf" srcId="{376E603A-35DC-42D5-AF14-5399A0FB22F5}" destId="{D4D6077B-1990-4184-8B9A-EB8A13205578}" srcOrd="0" destOrd="0" presId="urn:microsoft.com/office/officeart/2005/8/layout/chevron2"/>
    <dgm:cxn modelId="{81D8DFF5-209B-4B6B-89DC-D0D2F3203B31}" type="presParOf" srcId="{2A667351-F29A-4865-AFBF-880C835B620E}" destId="{D7996BF7-FE1A-4C8A-B5A8-9E27EE77AC86}" srcOrd="0" destOrd="0" presId="urn:microsoft.com/office/officeart/2005/8/layout/chevron2"/>
    <dgm:cxn modelId="{659AC88D-A723-4B86-BDC5-BEBEC4650887}" type="presParOf" srcId="{D7996BF7-FE1A-4C8A-B5A8-9E27EE77AC86}" destId="{07ED3699-6D21-445B-BAC9-1B0173708608}" srcOrd="0" destOrd="0" presId="urn:microsoft.com/office/officeart/2005/8/layout/chevron2"/>
    <dgm:cxn modelId="{ED9A1752-E64D-4928-BC81-DF19B3E27E58}" type="presParOf" srcId="{D7996BF7-FE1A-4C8A-B5A8-9E27EE77AC86}" destId="{FDC23FD0-A2D6-4308-99DC-B88EEB65DEDF}" srcOrd="1" destOrd="0" presId="urn:microsoft.com/office/officeart/2005/8/layout/chevron2"/>
    <dgm:cxn modelId="{8D9163ED-3368-4090-8EF1-E84FB1155F17}" type="presParOf" srcId="{2A667351-F29A-4865-AFBF-880C835B620E}" destId="{98341F50-C255-4FF4-AC43-392AEB8FECCD}" srcOrd="1" destOrd="0" presId="urn:microsoft.com/office/officeart/2005/8/layout/chevron2"/>
    <dgm:cxn modelId="{807E09F2-1B03-4C02-BC24-A807B4534F06}" type="presParOf" srcId="{2A667351-F29A-4865-AFBF-880C835B620E}" destId="{EA3F7D76-0DCD-4D2B-B24F-1A54C87CB4FC}" srcOrd="2" destOrd="0" presId="urn:microsoft.com/office/officeart/2005/8/layout/chevron2"/>
    <dgm:cxn modelId="{685529C4-57DE-4BC3-A7F7-2754DC780BDB}" type="presParOf" srcId="{EA3F7D76-0DCD-4D2B-B24F-1A54C87CB4FC}" destId="{FDE308C3-D9D6-4D73-AFE9-B7E911C8F0EC}" srcOrd="0" destOrd="0" presId="urn:microsoft.com/office/officeart/2005/8/layout/chevron2"/>
    <dgm:cxn modelId="{28B4B2B2-36EB-4F5D-AC23-43A03CC3CD00}" type="presParOf" srcId="{EA3F7D76-0DCD-4D2B-B24F-1A54C87CB4FC}" destId="{D4D6077B-1990-4184-8B9A-EB8A13205578}" srcOrd="1" destOrd="0" presId="urn:microsoft.com/office/officeart/2005/8/layout/chevron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E035815-AD10-4377-B413-828788413EC4}" type="doc">
      <dgm:prSet loTypeId="urn:microsoft.com/office/officeart/2005/8/layout/matrix1" loCatId="matrix" qsTypeId="urn:microsoft.com/office/officeart/2005/8/quickstyle/3d3" qsCatId="3D" csTypeId="urn:microsoft.com/office/officeart/2005/8/colors/accent6_5" csCatId="accent6" phldr="1"/>
      <dgm:spPr/>
      <dgm:t>
        <a:bodyPr/>
        <a:lstStyle/>
        <a:p>
          <a:endParaRPr lang="en-US"/>
        </a:p>
      </dgm:t>
    </dgm:pt>
    <dgm:pt modelId="{F52CCF5D-D7B3-42F3-B059-D4F1EE51BEA4}">
      <dgm:prSet phldrT="[Text]" custT="1"/>
      <dgm:spPr>
        <a:solidFill>
          <a:schemeClr val="accent1">
            <a:lumMod val="60000"/>
            <a:lumOff val="40000"/>
          </a:schemeClr>
        </a:solidFill>
      </dgm:spPr>
      <dgm:t>
        <a:bodyPr/>
        <a:lstStyle/>
        <a:p>
          <a:r>
            <a:rPr lang="en-US" sz="3200" b="1" dirty="0" err="1"/>
            <a:t>Tujuan</a:t>
          </a:r>
          <a:r>
            <a:rPr lang="en-US" sz="3200" b="1" dirty="0"/>
            <a:t> </a:t>
          </a:r>
          <a:r>
            <a:rPr lang="en-US" sz="3200" b="1" dirty="0" err="1"/>
            <a:t>Bibliometrics</a:t>
          </a:r>
          <a:endParaRPr lang="en-US" sz="3200" b="1" dirty="0"/>
        </a:p>
      </dgm:t>
    </dgm:pt>
    <dgm:pt modelId="{25249AB4-FEEA-4D01-9640-160D195BF57F}" type="parTrans" cxnId="{775DEE5E-7B15-4377-82F9-398CB567A143}">
      <dgm:prSet/>
      <dgm:spPr/>
      <dgm:t>
        <a:bodyPr/>
        <a:lstStyle/>
        <a:p>
          <a:endParaRPr lang="en-US"/>
        </a:p>
      </dgm:t>
    </dgm:pt>
    <dgm:pt modelId="{88732452-256F-436E-A1A2-E1D030CDE53C}" type="sibTrans" cxnId="{775DEE5E-7B15-4377-82F9-398CB567A143}">
      <dgm:prSet/>
      <dgm:spPr/>
      <dgm:t>
        <a:bodyPr/>
        <a:lstStyle/>
        <a:p>
          <a:endParaRPr lang="en-US"/>
        </a:p>
      </dgm:t>
    </dgm:pt>
    <dgm:pt modelId="{8AC42A29-98EE-40A4-8025-842008E7EA9D}" type="pres">
      <dgm:prSet presAssocID="{9E035815-AD10-4377-B413-828788413EC4}" presName="diagram" presStyleCnt="0">
        <dgm:presLayoutVars>
          <dgm:chMax val="1"/>
          <dgm:dir/>
          <dgm:animLvl val="ctr"/>
          <dgm:resizeHandles val="exact"/>
        </dgm:presLayoutVars>
      </dgm:prSet>
      <dgm:spPr/>
    </dgm:pt>
    <dgm:pt modelId="{4CCFC6F2-7331-477C-A1A0-2A28AF612EA7}" type="pres">
      <dgm:prSet presAssocID="{9E035815-AD10-4377-B413-828788413EC4}" presName="matrix" presStyleCnt="0"/>
      <dgm:spPr/>
    </dgm:pt>
    <dgm:pt modelId="{CB1C8F10-0A8B-403A-B29D-A8300ACCB601}" type="pres">
      <dgm:prSet presAssocID="{9E035815-AD10-4377-B413-828788413EC4}" presName="tile1" presStyleLbl="node1" presStyleIdx="0" presStyleCnt="4" custLinFactNeighborY="-20689"/>
      <dgm:spPr/>
    </dgm:pt>
    <dgm:pt modelId="{EFF9DC12-C9A2-48CB-96D4-953F8F952B3C}" type="pres">
      <dgm:prSet presAssocID="{9E035815-AD10-4377-B413-828788413EC4}" presName="tile1text" presStyleLbl="node1" presStyleIdx="0" presStyleCnt="4">
        <dgm:presLayoutVars>
          <dgm:chMax val="0"/>
          <dgm:chPref val="0"/>
          <dgm:bulletEnabled val="1"/>
        </dgm:presLayoutVars>
      </dgm:prSet>
      <dgm:spPr/>
    </dgm:pt>
    <dgm:pt modelId="{FF390A67-E60C-4461-9412-1A9FAB45F462}" type="pres">
      <dgm:prSet presAssocID="{9E035815-AD10-4377-B413-828788413EC4}" presName="tile2" presStyleLbl="node1" presStyleIdx="1" presStyleCnt="4"/>
      <dgm:spPr/>
    </dgm:pt>
    <dgm:pt modelId="{787BD56A-2E60-4809-91B7-C6681DB3400F}" type="pres">
      <dgm:prSet presAssocID="{9E035815-AD10-4377-B413-828788413EC4}" presName="tile2text" presStyleLbl="node1" presStyleIdx="1" presStyleCnt="4">
        <dgm:presLayoutVars>
          <dgm:chMax val="0"/>
          <dgm:chPref val="0"/>
          <dgm:bulletEnabled val="1"/>
        </dgm:presLayoutVars>
      </dgm:prSet>
      <dgm:spPr/>
    </dgm:pt>
    <dgm:pt modelId="{941EDA70-615F-4C50-A8C1-1593B916B76B}" type="pres">
      <dgm:prSet presAssocID="{9E035815-AD10-4377-B413-828788413EC4}" presName="tile3" presStyleLbl="node1" presStyleIdx="2" presStyleCnt="4"/>
      <dgm:spPr>
        <a:solidFill>
          <a:srgbClr val="00B0F0">
            <a:alpha val="63000"/>
          </a:srgbClr>
        </a:solidFill>
      </dgm:spPr>
    </dgm:pt>
    <dgm:pt modelId="{58372454-53B6-4E15-8D98-27C48107CB8F}" type="pres">
      <dgm:prSet presAssocID="{9E035815-AD10-4377-B413-828788413EC4}" presName="tile3text" presStyleLbl="node1" presStyleIdx="2" presStyleCnt="4">
        <dgm:presLayoutVars>
          <dgm:chMax val="0"/>
          <dgm:chPref val="0"/>
          <dgm:bulletEnabled val="1"/>
        </dgm:presLayoutVars>
      </dgm:prSet>
      <dgm:spPr/>
    </dgm:pt>
    <dgm:pt modelId="{9B4A7DA5-559C-4874-A10D-0D4D5AD4F4E1}" type="pres">
      <dgm:prSet presAssocID="{9E035815-AD10-4377-B413-828788413EC4}" presName="tile4" presStyleLbl="node1" presStyleIdx="3" presStyleCnt="4"/>
      <dgm:spPr>
        <a:solidFill>
          <a:schemeClr val="tx2">
            <a:lumMod val="40000"/>
            <a:lumOff val="60000"/>
            <a:alpha val="74000"/>
          </a:schemeClr>
        </a:solidFill>
      </dgm:spPr>
    </dgm:pt>
    <dgm:pt modelId="{F4F45275-BDB4-488E-A955-8A34002F77B2}" type="pres">
      <dgm:prSet presAssocID="{9E035815-AD10-4377-B413-828788413EC4}" presName="tile4text" presStyleLbl="node1" presStyleIdx="3" presStyleCnt="4">
        <dgm:presLayoutVars>
          <dgm:chMax val="0"/>
          <dgm:chPref val="0"/>
          <dgm:bulletEnabled val="1"/>
        </dgm:presLayoutVars>
      </dgm:prSet>
      <dgm:spPr/>
    </dgm:pt>
    <dgm:pt modelId="{3FFD32B4-37E2-4833-ABE5-CD98B074172C}" type="pres">
      <dgm:prSet presAssocID="{9E035815-AD10-4377-B413-828788413EC4}" presName="centerTile" presStyleLbl="fgShp" presStyleIdx="0" presStyleCnt="1" custScaleX="266667" custScaleY="285000" custLinFactNeighborX="-4166" custLinFactNeighborY="16121">
        <dgm:presLayoutVars>
          <dgm:chMax val="0"/>
          <dgm:chPref val="0"/>
        </dgm:presLayoutVars>
      </dgm:prSet>
      <dgm:spPr/>
    </dgm:pt>
  </dgm:ptLst>
  <dgm:cxnLst>
    <dgm:cxn modelId="{775DEE5E-7B15-4377-82F9-398CB567A143}" srcId="{9E035815-AD10-4377-B413-828788413EC4}" destId="{F52CCF5D-D7B3-42F3-B059-D4F1EE51BEA4}" srcOrd="0" destOrd="0" parTransId="{25249AB4-FEEA-4D01-9640-160D195BF57F}" sibTransId="{88732452-256F-436E-A1A2-E1D030CDE53C}"/>
    <dgm:cxn modelId="{E2EA7DA6-D21D-43C2-992C-78E02812A72A}" type="presOf" srcId="{9E035815-AD10-4377-B413-828788413EC4}" destId="{8AC42A29-98EE-40A4-8025-842008E7EA9D}" srcOrd="0" destOrd="0" presId="urn:microsoft.com/office/officeart/2005/8/layout/matrix1"/>
    <dgm:cxn modelId="{6C488DBE-1B19-497B-90A5-135C9720642E}" type="presOf" srcId="{F52CCF5D-D7B3-42F3-B059-D4F1EE51BEA4}" destId="{3FFD32B4-37E2-4833-ABE5-CD98B074172C}" srcOrd="0" destOrd="0" presId="urn:microsoft.com/office/officeart/2005/8/layout/matrix1"/>
    <dgm:cxn modelId="{AC873B96-8162-48A5-BDC2-4F8ECD66ACBA}" type="presParOf" srcId="{8AC42A29-98EE-40A4-8025-842008E7EA9D}" destId="{4CCFC6F2-7331-477C-A1A0-2A28AF612EA7}" srcOrd="0" destOrd="0" presId="urn:microsoft.com/office/officeart/2005/8/layout/matrix1"/>
    <dgm:cxn modelId="{CB2C294F-9ED0-490C-BA9E-E8157A5161C5}" type="presParOf" srcId="{4CCFC6F2-7331-477C-A1A0-2A28AF612EA7}" destId="{CB1C8F10-0A8B-403A-B29D-A8300ACCB601}" srcOrd="0" destOrd="0" presId="urn:microsoft.com/office/officeart/2005/8/layout/matrix1"/>
    <dgm:cxn modelId="{1B1BEEDE-7AB4-45F3-9DBC-AA0C1A278F9E}" type="presParOf" srcId="{4CCFC6F2-7331-477C-A1A0-2A28AF612EA7}" destId="{EFF9DC12-C9A2-48CB-96D4-953F8F952B3C}" srcOrd="1" destOrd="0" presId="urn:microsoft.com/office/officeart/2005/8/layout/matrix1"/>
    <dgm:cxn modelId="{2361132F-636C-4CA7-B71A-C3555DA99E83}" type="presParOf" srcId="{4CCFC6F2-7331-477C-A1A0-2A28AF612EA7}" destId="{FF390A67-E60C-4461-9412-1A9FAB45F462}" srcOrd="2" destOrd="0" presId="urn:microsoft.com/office/officeart/2005/8/layout/matrix1"/>
    <dgm:cxn modelId="{98763725-AF6A-4AA0-B48D-B6884AF3CE29}" type="presParOf" srcId="{4CCFC6F2-7331-477C-A1A0-2A28AF612EA7}" destId="{787BD56A-2E60-4809-91B7-C6681DB3400F}" srcOrd="3" destOrd="0" presId="urn:microsoft.com/office/officeart/2005/8/layout/matrix1"/>
    <dgm:cxn modelId="{8FB10A62-E579-41F6-8F37-9467631BE2B9}" type="presParOf" srcId="{4CCFC6F2-7331-477C-A1A0-2A28AF612EA7}" destId="{941EDA70-615F-4C50-A8C1-1593B916B76B}" srcOrd="4" destOrd="0" presId="urn:microsoft.com/office/officeart/2005/8/layout/matrix1"/>
    <dgm:cxn modelId="{FA4B72AB-6958-4A6A-BC36-675DD5848096}" type="presParOf" srcId="{4CCFC6F2-7331-477C-A1A0-2A28AF612EA7}" destId="{58372454-53B6-4E15-8D98-27C48107CB8F}" srcOrd="5" destOrd="0" presId="urn:microsoft.com/office/officeart/2005/8/layout/matrix1"/>
    <dgm:cxn modelId="{31A6DF73-E635-47C9-94C9-864F6333D1FF}" type="presParOf" srcId="{4CCFC6F2-7331-477C-A1A0-2A28AF612EA7}" destId="{9B4A7DA5-559C-4874-A10D-0D4D5AD4F4E1}" srcOrd="6" destOrd="0" presId="urn:microsoft.com/office/officeart/2005/8/layout/matrix1"/>
    <dgm:cxn modelId="{1BA65241-F9C3-42C5-AA94-DA63FB186024}" type="presParOf" srcId="{4CCFC6F2-7331-477C-A1A0-2A28AF612EA7}" destId="{F4F45275-BDB4-488E-A955-8A34002F77B2}" srcOrd="7" destOrd="0" presId="urn:microsoft.com/office/officeart/2005/8/layout/matrix1"/>
    <dgm:cxn modelId="{42514FD4-B9DE-4443-A68F-9791A1A26722}" type="presParOf" srcId="{8AC42A29-98EE-40A4-8025-842008E7EA9D}" destId="{3FFD32B4-37E2-4833-ABE5-CD98B074172C}" srcOrd="1" destOrd="0" presId="urn:microsoft.com/office/officeart/2005/8/layout/matrix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0A739BB-804E-4C5E-8A52-103E859ECFC9}" type="doc">
      <dgm:prSet loTypeId="urn:microsoft.com/office/officeart/2005/8/layout/radial4" loCatId="relationship" qsTypeId="urn:microsoft.com/office/officeart/2005/8/quickstyle/3d3" qsCatId="3D" csTypeId="urn:microsoft.com/office/officeart/2005/8/colors/accent6_2" csCatId="accent6" phldr="1"/>
      <dgm:spPr/>
      <dgm:t>
        <a:bodyPr/>
        <a:lstStyle/>
        <a:p>
          <a:endParaRPr lang="en-US"/>
        </a:p>
      </dgm:t>
    </dgm:pt>
    <dgm:pt modelId="{3B3E8E4B-296D-4970-BD80-3E8C19451B22}">
      <dgm:prSet phldrT="[Text]" custT="1"/>
      <dgm:spPr/>
      <dgm:t>
        <a:bodyPr/>
        <a:lstStyle/>
        <a:p>
          <a:r>
            <a:rPr lang="en-US" sz="2000" dirty="0" err="1"/>
            <a:t>Hukum</a:t>
          </a:r>
          <a:r>
            <a:rPr lang="en-US" sz="2000" dirty="0"/>
            <a:t> </a:t>
          </a:r>
          <a:r>
            <a:rPr lang="en-US" sz="2000" dirty="0" err="1"/>
            <a:t>Bibli</a:t>
          </a:r>
          <a:r>
            <a:rPr lang="en-US" sz="1900" dirty="0" err="1"/>
            <a:t>ometrics</a:t>
          </a:r>
          <a:endParaRPr lang="en-US" sz="1900" dirty="0"/>
        </a:p>
      </dgm:t>
    </dgm:pt>
    <dgm:pt modelId="{9E72ABA9-5F3F-4887-92E9-F2BEA8AB8593}" type="parTrans" cxnId="{0F743944-6374-413D-8CD0-7FF2384265A6}">
      <dgm:prSet/>
      <dgm:spPr/>
      <dgm:t>
        <a:bodyPr/>
        <a:lstStyle/>
        <a:p>
          <a:endParaRPr lang="en-US"/>
        </a:p>
      </dgm:t>
    </dgm:pt>
    <dgm:pt modelId="{D2B132AE-291B-44FE-8BE3-D39356FD83AE}" type="sibTrans" cxnId="{0F743944-6374-413D-8CD0-7FF2384265A6}">
      <dgm:prSet/>
      <dgm:spPr/>
      <dgm:t>
        <a:bodyPr/>
        <a:lstStyle/>
        <a:p>
          <a:endParaRPr lang="en-US"/>
        </a:p>
      </dgm:t>
    </dgm:pt>
    <dgm:pt modelId="{D8CC2D9F-C269-40CC-A754-45D75BACE346}">
      <dgm:prSet phldrT="[Text]"/>
      <dgm:spPr/>
      <dgm:t>
        <a:bodyPr/>
        <a:lstStyle/>
        <a:p>
          <a:r>
            <a:rPr lang="en-US" dirty="0" err="1"/>
            <a:t>Hukum</a:t>
          </a:r>
          <a:r>
            <a:rPr lang="en-US" dirty="0"/>
            <a:t> </a:t>
          </a:r>
          <a:r>
            <a:rPr lang="en-US" dirty="0" err="1"/>
            <a:t>Lotka</a:t>
          </a:r>
          <a:r>
            <a:rPr lang="en-US" dirty="0"/>
            <a:t> </a:t>
          </a:r>
        </a:p>
      </dgm:t>
    </dgm:pt>
    <dgm:pt modelId="{4B0549AF-B7FF-42A0-909A-B8707316231A}" type="parTrans" cxnId="{9A849D45-927B-411E-B05C-315719D51C26}">
      <dgm:prSet/>
      <dgm:spPr>
        <a:solidFill>
          <a:srgbClr val="FF3300"/>
        </a:solidFill>
      </dgm:spPr>
      <dgm:t>
        <a:bodyPr/>
        <a:lstStyle/>
        <a:p>
          <a:endParaRPr lang="en-US"/>
        </a:p>
      </dgm:t>
    </dgm:pt>
    <dgm:pt modelId="{C8CC1CCA-F72D-44FB-BFFC-17B9424290E1}" type="sibTrans" cxnId="{9A849D45-927B-411E-B05C-315719D51C26}">
      <dgm:prSet/>
      <dgm:spPr/>
      <dgm:t>
        <a:bodyPr/>
        <a:lstStyle/>
        <a:p>
          <a:endParaRPr lang="en-US"/>
        </a:p>
      </dgm:t>
    </dgm:pt>
    <dgm:pt modelId="{155F8CB2-BD70-49B7-86F5-04713F5E6C6D}">
      <dgm:prSet phldrT="[Text]"/>
      <dgm:spPr/>
      <dgm:t>
        <a:bodyPr/>
        <a:lstStyle/>
        <a:p>
          <a:r>
            <a:rPr lang="en-US" dirty="0" err="1"/>
            <a:t>Hukum</a:t>
          </a:r>
          <a:r>
            <a:rPr lang="en-US" dirty="0"/>
            <a:t> Zips</a:t>
          </a:r>
        </a:p>
      </dgm:t>
    </dgm:pt>
    <dgm:pt modelId="{2EC8F6FB-DBE3-464F-A378-AA44577BCB8F}" type="parTrans" cxnId="{06E389FD-5540-402C-BE08-9687BD365473}">
      <dgm:prSet/>
      <dgm:spPr>
        <a:solidFill>
          <a:srgbClr val="FF3300"/>
        </a:solidFill>
      </dgm:spPr>
      <dgm:t>
        <a:bodyPr/>
        <a:lstStyle/>
        <a:p>
          <a:endParaRPr lang="en-US"/>
        </a:p>
      </dgm:t>
    </dgm:pt>
    <dgm:pt modelId="{FD2F0827-C466-4FAB-A7B0-6AF01B83B396}" type="sibTrans" cxnId="{06E389FD-5540-402C-BE08-9687BD365473}">
      <dgm:prSet/>
      <dgm:spPr/>
      <dgm:t>
        <a:bodyPr/>
        <a:lstStyle/>
        <a:p>
          <a:endParaRPr lang="en-US"/>
        </a:p>
      </dgm:t>
    </dgm:pt>
    <dgm:pt modelId="{56428704-E6C9-491F-BDA3-29E249D3008C}">
      <dgm:prSet phldrT="[Text]"/>
      <dgm:spPr/>
      <dgm:t>
        <a:bodyPr/>
        <a:lstStyle/>
        <a:p>
          <a:r>
            <a:rPr lang="en-US" dirty="0" err="1"/>
            <a:t>Hukum</a:t>
          </a:r>
          <a:r>
            <a:rPr lang="en-US" dirty="0"/>
            <a:t> Bradford</a:t>
          </a:r>
        </a:p>
      </dgm:t>
    </dgm:pt>
    <dgm:pt modelId="{8FF81813-7BF7-412B-85DE-B22EA183E9AE}" type="parTrans" cxnId="{AC7F2B71-9CC6-4892-8AFE-696E414992D5}">
      <dgm:prSet/>
      <dgm:spPr>
        <a:solidFill>
          <a:srgbClr val="FF3300"/>
        </a:solidFill>
      </dgm:spPr>
      <dgm:t>
        <a:bodyPr/>
        <a:lstStyle/>
        <a:p>
          <a:endParaRPr lang="en-US"/>
        </a:p>
      </dgm:t>
    </dgm:pt>
    <dgm:pt modelId="{013A1158-2D8A-4DA6-A22F-7C8D5AE52BF5}" type="sibTrans" cxnId="{AC7F2B71-9CC6-4892-8AFE-696E414992D5}">
      <dgm:prSet/>
      <dgm:spPr/>
      <dgm:t>
        <a:bodyPr/>
        <a:lstStyle/>
        <a:p>
          <a:endParaRPr lang="en-US"/>
        </a:p>
      </dgm:t>
    </dgm:pt>
    <dgm:pt modelId="{5AAB6533-C818-47F5-BCCE-4DB6F8DC6FA7}" type="pres">
      <dgm:prSet presAssocID="{70A739BB-804E-4C5E-8A52-103E859ECFC9}" presName="cycle" presStyleCnt="0">
        <dgm:presLayoutVars>
          <dgm:chMax val="1"/>
          <dgm:dir/>
          <dgm:animLvl val="ctr"/>
          <dgm:resizeHandles val="exact"/>
        </dgm:presLayoutVars>
      </dgm:prSet>
      <dgm:spPr/>
    </dgm:pt>
    <dgm:pt modelId="{A62F665F-9266-41EF-A656-38E8670746A2}" type="pres">
      <dgm:prSet presAssocID="{3B3E8E4B-296D-4970-BD80-3E8C19451B22}" presName="centerShape" presStyleLbl="node0" presStyleIdx="0" presStyleCnt="1" custScaleY="62304" custLinFactNeighborX="-626" custLinFactNeighborY="-50594"/>
      <dgm:spPr/>
    </dgm:pt>
    <dgm:pt modelId="{8D9340D2-2A09-445A-9244-2B3BDCA2B0C2}" type="pres">
      <dgm:prSet presAssocID="{4B0549AF-B7FF-42A0-909A-B8707316231A}" presName="parTrans" presStyleLbl="bgSibTrans2D1" presStyleIdx="0" presStyleCnt="3" custAng="10617117" custScaleX="41949" custLinFactNeighborX="25512" custLinFactNeighborY="-1941"/>
      <dgm:spPr/>
    </dgm:pt>
    <dgm:pt modelId="{E3300240-432A-4D34-A0D2-76A963DF6A37}" type="pres">
      <dgm:prSet presAssocID="{D8CC2D9F-C269-40CC-A754-45D75BACE346}" presName="node" presStyleLbl="node1" presStyleIdx="0" presStyleCnt="3" custRadScaleRad="111113" custRadScaleInc="-24822">
        <dgm:presLayoutVars>
          <dgm:bulletEnabled val="1"/>
        </dgm:presLayoutVars>
      </dgm:prSet>
      <dgm:spPr/>
    </dgm:pt>
    <dgm:pt modelId="{DDECA807-0795-4EDE-B5D7-A90ABDD4C519}" type="pres">
      <dgm:prSet presAssocID="{2EC8F6FB-DBE3-464F-A378-AA44577BCB8F}" presName="parTrans" presStyleLbl="bgSibTrans2D1" presStyleIdx="1" presStyleCnt="3" custAng="10942651" custFlipHor="1" custScaleX="44990" custLinFactNeighborX="-3443" custLinFactNeighborY="-80613"/>
      <dgm:spPr/>
    </dgm:pt>
    <dgm:pt modelId="{F33D7BCD-5437-475E-A561-56D82569550C}" type="pres">
      <dgm:prSet presAssocID="{155F8CB2-BD70-49B7-86F5-04713F5E6C6D}" presName="node" presStyleLbl="node1" presStyleIdx="1" presStyleCnt="3" custRadScaleRad="11908" custRadScaleInc="19916">
        <dgm:presLayoutVars>
          <dgm:bulletEnabled val="1"/>
        </dgm:presLayoutVars>
      </dgm:prSet>
      <dgm:spPr/>
    </dgm:pt>
    <dgm:pt modelId="{6B8F5B20-A7D8-4AC5-B6B7-C50A42651E9B}" type="pres">
      <dgm:prSet presAssocID="{8FF81813-7BF7-412B-85DE-B22EA183E9AE}" presName="parTrans" presStyleLbl="bgSibTrans2D1" presStyleIdx="2" presStyleCnt="3" custAng="10849696" custScaleX="51699" custLinFactNeighborX="-26023" custLinFactNeighborY="-20405"/>
      <dgm:spPr/>
    </dgm:pt>
    <dgm:pt modelId="{7C128910-2A00-429D-8911-AE2378A4A736}" type="pres">
      <dgm:prSet presAssocID="{56428704-E6C9-491F-BDA3-29E249D3008C}" presName="node" presStyleLbl="node1" presStyleIdx="2" presStyleCnt="3" custRadScaleRad="116859" custRadScaleInc="17744">
        <dgm:presLayoutVars>
          <dgm:bulletEnabled val="1"/>
        </dgm:presLayoutVars>
      </dgm:prSet>
      <dgm:spPr/>
    </dgm:pt>
  </dgm:ptLst>
  <dgm:cxnLst>
    <dgm:cxn modelId="{1E12210B-DC48-4CA7-AF9F-81663AB39F6E}" type="presOf" srcId="{3B3E8E4B-296D-4970-BD80-3E8C19451B22}" destId="{A62F665F-9266-41EF-A656-38E8670746A2}" srcOrd="0" destOrd="0" presId="urn:microsoft.com/office/officeart/2005/8/layout/radial4"/>
    <dgm:cxn modelId="{59C58511-C534-4540-830E-70209F93D393}" type="presOf" srcId="{155F8CB2-BD70-49B7-86F5-04713F5E6C6D}" destId="{F33D7BCD-5437-475E-A561-56D82569550C}" srcOrd="0" destOrd="0" presId="urn:microsoft.com/office/officeart/2005/8/layout/radial4"/>
    <dgm:cxn modelId="{E72ABD14-F33B-4BF2-9407-0F97006F19C4}" type="presOf" srcId="{D8CC2D9F-C269-40CC-A754-45D75BACE346}" destId="{E3300240-432A-4D34-A0D2-76A963DF6A37}" srcOrd="0" destOrd="0" presId="urn:microsoft.com/office/officeart/2005/8/layout/radial4"/>
    <dgm:cxn modelId="{69AC1115-25CC-4268-8BAB-180551310EA8}" type="presOf" srcId="{8FF81813-7BF7-412B-85DE-B22EA183E9AE}" destId="{6B8F5B20-A7D8-4AC5-B6B7-C50A42651E9B}" srcOrd="0" destOrd="0" presId="urn:microsoft.com/office/officeart/2005/8/layout/radial4"/>
    <dgm:cxn modelId="{92239C2D-2821-4C82-BB19-9C1FCD3BC45B}" type="presOf" srcId="{70A739BB-804E-4C5E-8A52-103E859ECFC9}" destId="{5AAB6533-C818-47F5-BCCE-4DB6F8DC6FA7}" srcOrd="0" destOrd="0" presId="urn:microsoft.com/office/officeart/2005/8/layout/radial4"/>
    <dgm:cxn modelId="{0F743944-6374-413D-8CD0-7FF2384265A6}" srcId="{70A739BB-804E-4C5E-8A52-103E859ECFC9}" destId="{3B3E8E4B-296D-4970-BD80-3E8C19451B22}" srcOrd="0" destOrd="0" parTransId="{9E72ABA9-5F3F-4887-92E9-F2BEA8AB8593}" sibTransId="{D2B132AE-291B-44FE-8BE3-D39356FD83AE}"/>
    <dgm:cxn modelId="{9A849D45-927B-411E-B05C-315719D51C26}" srcId="{3B3E8E4B-296D-4970-BD80-3E8C19451B22}" destId="{D8CC2D9F-C269-40CC-A754-45D75BACE346}" srcOrd="0" destOrd="0" parTransId="{4B0549AF-B7FF-42A0-909A-B8707316231A}" sibTransId="{C8CC1CCA-F72D-44FB-BFFC-17B9424290E1}"/>
    <dgm:cxn modelId="{AC7F2B71-9CC6-4892-8AFE-696E414992D5}" srcId="{3B3E8E4B-296D-4970-BD80-3E8C19451B22}" destId="{56428704-E6C9-491F-BDA3-29E249D3008C}" srcOrd="2" destOrd="0" parTransId="{8FF81813-7BF7-412B-85DE-B22EA183E9AE}" sibTransId="{013A1158-2D8A-4DA6-A22F-7C8D5AE52BF5}"/>
    <dgm:cxn modelId="{C6AA6CA5-CE8A-4EC6-9D8E-4670E9A506A6}" type="presOf" srcId="{56428704-E6C9-491F-BDA3-29E249D3008C}" destId="{7C128910-2A00-429D-8911-AE2378A4A736}" srcOrd="0" destOrd="0" presId="urn:microsoft.com/office/officeart/2005/8/layout/radial4"/>
    <dgm:cxn modelId="{F65607B0-B506-4CFD-8F82-E2A86DD9B3AA}" type="presOf" srcId="{4B0549AF-B7FF-42A0-909A-B8707316231A}" destId="{8D9340D2-2A09-445A-9244-2B3BDCA2B0C2}" srcOrd="0" destOrd="0" presId="urn:microsoft.com/office/officeart/2005/8/layout/radial4"/>
    <dgm:cxn modelId="{06E389FD-5540-402C-BE08-9687BD365473}" srcId="{3B3E8E4B-296D-4970-BD80-3E8C19451B22}" destId="{155F8CB2-BD70-49B7-86F5-04713F5E6C6D}" srcOrd="1" destOrd="0" parTransId="{2EC8F6FB-DBE3-464F-A378-AA44577BCB8F}" sibTransId="{FD2F0827-C466-4FAB-A7B0-6AF01B83B396}"/>
    <dgm:cxn modelId="{731063FE-39EF-400E-B519-1EECE3042768}" type="presOf" srcId="{2EC8F6FB-DBE3-464F-A378-AA44577BCB8F}" destId="{DDECA807-0795-4EDE-B5D7-A90ABDD4C519}" srcOrd="0" destOrd="0" presId="urn:microsoft.com/office/officeart/2005/8/layout/radial4"/>
    <dgm:cxn modelId="{E06C6922-BBBB-4690-911A-7173835BA73E}" type="presParOf" srcId="{5AAB6533-C818-47F5-BCCE-4DB6F8DC6FA7}" destId="{A62F665F-9266-41EF-A656-38E8670746A2}" srcOrd="0" destOrd="0" presId="urn:microsoft.com/office/officeart/2005/8/layout/radial4"/>
    <dgm:cxn modelId="{D7A8702F-5080-49DC-8831-92F0D695C526}" type="presParOf" srcId="{5AAB6533-C818-47F5-BCCE-4DB6F8DC6FA7}" destId="{8D9340D2-2A09-445A-9244-2B3BDCA2B0C2}" srcOrd="1" destOrd="0" presId="urn:microsoft.com/office/officeart/2005/8/layout/radial4"/>
    <dgm:cxn modelId="{D9BAC32E-6109-460A-B46E-789D2AD7971B}" type="presParOf" srcId="{5AAB6533-C818-47F5-BCCE-4DB6F8DC6FA7}" destId="{E3300240-432A-4D34-A0D2-76A963DF6A37}" srcOrd="2" destOrd="0" presId="urn:microsoft.com/office/officeart/2005/8/layout/radial4"/>
    <dgm:cxn modelId="{7635B898-59CE-4BF4-BEBE-86EC81977805}" type="presParOf" srcId="{5AAB6533-C818-47F5-BCCE-4DB6F8DC6FA7}" destId="{DDECA807-0795-4EDE-B5D7-A90ABDD4C519}" srcOrd="3" destOrd="0" presId="urn:microsoft.com/office/officeart/2005/8/layout/radial4"/>
    <dgm:cxn modelId="{474918BB-BBD1-4978-9424-ACC5D8CBA18E}" type="presParOf" srcId="{5AAB6533-C818-47F5-BCCE-4DB6F8DC6FA7}" destId="{F33D7BCD-5437-475E-A561-56D82569550C}" srcOrd="4" destOrd="0" presId="urn:microsoft.com/office/officeart/2005/8/layout/radial4"/>
    <dgm:cxn modelId="{6294B68E-A609-462D-993C-6124ABE56939}" type="presParOf" srcId="{5AAB6533-C818-47F5-BCCE-4DB6F8DC6FA7}" destId="{6B8F5B20-A7D8-4AC5-B6B7-C50A42651E9B}" srcOrd="5" destOrd="0" presId="urn:microsoft.com/office/officeart/2005/8/layout/radial4"/>
    <dgm:cxn modelId="{9257D91A-4D5C-4B1A-9624-9A0F1AA9F888}" type="presParOf" srcId="{5AAB6533-C818-47F5-BCCE-4DB6F8DC6FA7}" destId="{7C128910-2A00-429D-8911-AE2378A4A736}"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44F12F6-20E5-49B5-9B29-95BEFA7ADE7C}" type="doc">
      <dgm:prSet loTypeId="urn:microsoft.com/office/officeart/2005/8/layout/chevron2" loCatId="list" qsTypeId="urn:microsoft.com/office/officeart/2005/8/quickstyle/3d2" qsCatId="3D" csTypeId="urn:microsoft.com/office/officeart/2005/8/colors/accent2_2" csCatId="accent2" phldr="1"/>
      <dgm:spPr/>
      <dgm:t>
        <a:bodyPr/>
        <a:lstStyle/>
        <a:p>
          <a:endParaRPr lang="en-US"/>
        </a:p>
      </dgm:t>
    </dgm:pt>
    <dgm:pt modelId="{F1CB1E91-BD39-4291-909E-5EE8058132F2}">
      <dgm:prSet phldrT="[Text]"/>
      <dgm:spPr/>
      <dgm:t>
        <a:bodyPr/>
        <a:lstStyle/>
        <a:p>
          <a:r>
            <a:rPr lang="en-US" b="1" dirty="0" err="1"/>
            <a:t>Hukum</a:t>
          </a:r>
          <a:r>
            <a:rPr lang="en-US" b="1" dirty="0"/>
            <a:t> </a:t>
          </a:r>
          <a:r>
            <a:rPr lang="en-US" b="1" dirty="0" err="1"/>
            <a:t>Lotka</a:t>
          </a:r>
          <a:endParaRPr lang="en-US" b="1" dirty="0"/>
        </a:p>
      </dgm:t>
    </dgm:pt>
    <dgm:pt modelId="{5D6E1A5D-F440-4C26-90E2-D93397337FFE}" type="parTrans" cxnId="{4316C2D7-9258-4D56-8E10-CFB754F2DB33}">
      <dgm:prSet/>
      <dgm:spPr/>
      <dgm:t>
        <a:bodyPr/>
        <a:lstStyle/>
        <a:p>
          <a:endParaRPr lang="en-US"/>
        </a:p>
      </dgm:t>
    </dgm:pt>
    <dgm:pt modelId="{7280DC58-7059-4E2A-AE75-3DF4F762113C}" type="sibTrans" cxnId="{4316C2D7-9258-4D56-8E10-CFB754F2DB33}">
      <dgm:prSet/>
      <dgm:spPr/>
      <dgm:t>
        <a:bodyPr/>
        <a:lstStyle/>
        <a:p>
          <a:endParaRPr lang="en-US"/>
        </a:p>
      </dgm:t>
    </dgm:pt>
    <dgm:pt modelId="{6AD8AE28-694E-46F9-8026-CB5A310E9E7D}">
      <dgm:prSet phldrT="[Text]"/>
      <dgm:spPr/>
      <dgm:t>
        <a:bodyPr/>
        <a:lstStyle/>
        <a:p>
          <a:r>
            <a:rPr lang="en-ID" dirty="0" err="1">
              <a:latin typeface="Times New Roman" pitchFamily="18" charset="0"/>
              <a:cs typeface="Times New Roman" pitchFamily="18" charset="0"/>
            </a:rPr>
            <a:t>Menghitung</a:t>
          </a:r>
          <a:r>
            <a:rPr lang="id-ID" dirty="0">
              <a:latin typeface="Times New Roman" pitchFamily="18" charset="0"/>
              <a:cs typeface="Times New Roman" pitchFamily="18" charset="0"/>
            </a:rPr>
            <a:t> </a:t>
          </a:r>
          <a:r>
            <a:rPr lang="en-ID" dirty="0" err="1">
              <a:latin typeface="Times New Roman" pitchFamily="18" charset="0"/>
              <a:cs typeface="Times New Roman" pitchFamily="18" charset="0"/>
            </a:rPr>
            <a:t>pola</a:t>
          </a:r>
          <a:r>
            <a:rPr lang="en-ID" dirty="0">
              <a:latin typeface="Times New Roman" pitchFamily="18" charset="0"/>
              <a:cs typeface="Times New Roman" pitchFamily="18" charset="0"/>
            </a:rPr>
            <a:t> </a:t>
          </a:r>
          <a:r>
            <a:rPr lang="id-ID" dirty="0">
              <a:latin typeface="Times New Roman" pitchFamily="18" charset="0"/>
              <a:cs typeface="Times New Roman" pitchFamily="18" charset="0"/>
            </a:rPr>
            <a:t>produktivitas </a:t>
          </a:r>
          <a:r>
            <a:rPr lang="en-ID" dirty="0" err="1">
              <a:latin typeface="Times New Roman" pitchFamily="18" charset="0"/>
              <a:cs typeface="Times New Roman" pitchFamily="18" charset="0"/>
            </a:rPr>
            <a:t>Pengarang</a:t>
          </a:r>
          <a:r>
            <a:rPr lang="en-ID" dirty="0">
              <a:latin typeface="Times New Roman" pitchFamily="18" charset="0"/>
              <a:cs typeface="Times New Roman" pitchFamily="18" charset="0"/>
            </a:rPr>
            <a:t>/</a:t>
          </a:r>
          <a:r>
            <a:rPr lang="en-ID" dirty="0" err="1">
              <a:latin typeface="Times New Roman" pitchFamily="18" charset="0"/>
              <a:cs typeface="Times New Roman" pitchFamily="18" charset="0"/>
            </a:rPr>
            <a:t>Penulis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Rumus</a:t>
          </a:r>
          <a:r>
            <a:rPr lang="en-US" dirty="0">
              <a:latin typeface="Times New Roman" pitchFamily="18" charset="0"/>
              <a:cs typeface="Times New Roman" pitchFamily="18" charset="0"/>
            </a:rPr>
            <a:t>:</a:t>
          </a:r>
        </a:p>
      </dgm:t>
    </dgm:pt>
    <dgm:pt modelId="{1D4B25A3-92D4-4DC9-9CE3-4154D40DA797}" type="parTrans" cxnId="{9A544AF9-A2F9-4584-91F3-4D7FA3EC23FE}">
      <dgm:prSet/>
      <dgm:spPr/>
      <dgm:t>
        <a:bodyPr/>
        <a:lstStyle/>
        <a:p>
          <a:endParaRPr lang="en-US"/>
        </a:p>
      </dgm:t>
    </dgm:pt>
    <dgm:pt modelId="{08132E75-CAF2-4BFB-A497-896498619598}" type="sibTrans" cxnId="{9A544AF9-A2F9-4584-91F3-4D7FA3EC23FE}">
      <dgm:prSet/>
      <dgm:spPr/>
      <dgm:t>
        <a:bodyPr/>
        <a:lstStyle/>
        <a:p>
          <a:endParaRPr lang="en-US"/>
        </a:p>
      </dgm:t>
    </dgm:pt>
    <dgm:pt modelId="{9F3422A2-AB2D-4BC2-B23F-272203D308DD}">
      <dgm:prSet phldrT="[Text]"/>
      <dgm:spPr/>
      <dgm:t>
        <a:bodyPr/>
        <a:lstStyle/>
        <a:p>
          <a:r>
            <a:rPr lang="en-US" b="1" dirty="0" err="1"/>
            <a:t>Hukum</a:t>
          </a:r>
          <a:r>
            <a:rPr lang="en-US" b="1" dirty="0"/>
            <a:t> Bradford</a:t>
          </a:r>
        </a:p>
      </dgm:t>
    </dgm:pt>
    <dgm:pt modelId="{6FDBDDF4-76A5-4746-9DF9-B0E382F99A47}" type="parTrans" cxnId="{165AEE2A-BBCD-4515-BDFF-6FE5A7820580}">
      <dgm:prSet/>
      <dgm:spPr/>
      <dgm:t>
        <a:bodyPr/>
        <a:lstStyle/>
        <a:p>
          <a:endParaRPr lang="en-US"/>
        </a:p>
      </dgm:t>
    </dgm:pt>
    <dgm:pt modelId="{1BB285CB-243D-4651-B4F1-81D39F3CD753}" type="sibTrans" cxnId="{165AEE2A-BBCD-4515-BDFF-6FE5A7820580}">
      <dgm:prSet/>
      <dgm:spPr/>
      <dgm:t>
        <a:bodyPr/>
        <a:lstStyle/>
        <a:p>
          <a:endParaRPr lang="en-US"/>
        </a:p>
      </dgm:t>
    </dgm:pt>
    <dgm:pt modelId="{E8BD8675-1B36-44A4-B209-D847B8ED8090}">
      <dgm:prSet phldrT="[Text]" custT="1"/>
      <dgm:spPr/>
      <dgm:t>
        <a:bodyPr/>
        <a:lstStyle/>
        <a:p>
          <a:r>
            <a:rPr lang="en-US" sz="3500" dirty="0">
              <a:latin typeface="Times New Roman" pitchFamily="18" charset="0"/>
              <a:cs typeface="Times New Roman" pitchFamily="18" charset="0"/>
            </a:rPr>
            <a:t>yang </a:t>
          </a:r>
          <a:r>
            <a:rPr lang="en-US" sz="3500" dirty="0" err="1">
              <a:latin typeface="Times New Roman" pitchFamily="18" charset="0"/>
              <a:cs typeface="Times New Roman" pitchFamily="18" charset="0"/>
            </a:rPr>
            <a:t>meneliti</a:t>
          </a:r>
          <a:r>
            <a:rPr lang="en-US" sz="3500" dirty="0">
              <a:latin typeface="Times New Roman" pitchFamily="18" charset="0"/>
              <a:cs typeface="Times New Roman" pitchFamily="18" charset="0"/>
            </a:rPr>
            <a:t> </a:t>
          </a:r>
          <a:r>
            <a:rPr lang="id-ID" sz="3500" dirty="0">
              <a:latin typeface="Times New Roman" pitchFamily="18" charset="0"/>
              <a:cs typeface="Times New Roman" pitchFamily="18" charset="0"/>
            </a:rPr>
            <a:t>tentang </a:t>
          </a:r>
          <a:r>
            <a:rPr lang="en-US" sz="3500" dirty="0" err="1">
              <a:latin typeface="Times New Roman" pitchFamily="18" charset="0"/>
              <a:cs typeface="Times New Roman" pitchFamily="18" charset="0"/>
            </a:rPr>
            <a:t>ketersebaran</a:t>
          </a:r>
          <a:r>
            <a:rPr lang="id-ID" sz="3500" dirty="0">
              <a:latin typeface="Times New Roman" pitchFamily="18" charset="0"/>
              <a:cs typeface="Times New Roman" pitchFamily="18" charset="0"/>
            </a:rPr>
            <a:t> </a:t>
          </a:r>
          <a:r>
            <a:rPr lang="en-ID" sz="3500" dirty="0" err="1">
              <a:latin typeface="Times New Roman" pitchFamily="18" charset="0"/>
              <a:cs typeface="Times New Roman" pitchFamily="18" charset="0"/>
            </a:rPr>
            <a:t>artikel</a:t>
          </a:r>
          <a:r>
            <a:rPr lang="en-ID" sz="3500" dirty="0">
              <a:latin typeface="Times New Roman" pitchFamily="18" charset="0"/>
              <a:cs typeface="Times New Roman" pitchFamily="18" charset="0"/>
            </a:rPr>
            <a:t> pada </a:t>
          </a:r>
          <a:r>
            <a:rPr lang="en-ID" sz="3500" dirty="0" err="1">
              <a:latin typeface="Times New Roman" pitchFamily="18" charset="0"/>
              <a:cs typeface="Times New Roman" pitchFamily="18" charset="0"/>
            </a:rPr>
            <a:t>jurnal</a:t>
          </a:r>
          <a:r>
            <a:rPr lang="en-US" sz="3500" dirty="0">
              <a:latin typeface="Times New Roman" pitchFamily="18" charset="0"/>
              <a:cs typeface="Times New Roman" pitchFamily="18" charset="0"/>
            </a:rPr>
            <a:t>. </a:t>
          </a:r>
          <a:endParaRPr lang="en-US" sz="3500" baseline="30000" dirty="0">
            <a:latin typeface="Times New Roman" pitchFamily="18" charset="0"/>
            <a:cs typeface="Times New Roman" pitchFamily="18" charset="0"/>
          </a:endParaRPr>
        </a:p>
      </dgm:t>
    </dgm:pt>
    <dgm:pt modelId="{1A07E2D4-FBCC-40FC-ACF0-2820925CE8FA}" type="parTrans" cxnId="{F856B9B6-79EA-48E5-835A-7E476B7313F1}">
      <dgm:prSet/>
      <dgm:spPr/>
      <dgm:t>
        <a:bodyPr/>
        <a:lstStyle/>
        <a:p>
          <a:endParaRPr lang="en-US"/>
        </a:p>
      </dgm:t>
    </dgm:pt>
    <dgm:pt modelId="{99B32675-9457-47C0-AEA4-C08FCA94CCA3}" type="sibTrans" cxnId="{F856B9B6-79EA-48E5-835A-7E476B7313F1}">
      <dgm:prSet/>
      <dgm:spPr/>
      <dgm:t>
        <a:bodyPr/>
        <a:lstStyle/>
        <a:p>
          <a:endParaRPr lang="en-US"/>
        </a:p>
      </dgm:t>
    </dgm:pt>
    <dgm:pt modelId="{DDE250D1-A922-4CEA-A78D-73873114D285}">
      <dgm:prSet phldrT="[Text]"/>
      <dgm:spPr/>
      <dgm:t>
        <a:bodyPr/>
        <a:lstStyle/>
        <a:p>
          <a:r>
            <a:rPr lang="en-US" b="1" dirty="0" err="1"/>
            <a:t>Hukum</a:t>
          </a:r>
          <a:r>
            <a:rPr lang="en-US" b="1" dirty="0"/>
            <a:t> Zips</a:t>
          </a:r>
        </a:p>
      </dgm:t>
    </dgm:pt>
    <dgm:pt modelId="{3FF66639-667F-47CA-B6C7-EEBDAACDF324}" type="parTrans" cxnId="{186CCCD2-50CA-45FD-81E6-3AFBDE643AA2}">
      <dgm:prSet/>
      <dgm:spPr/>
      <dgm:t>
        <a:bodyPr/>
        <a:lstStyle/>
        <a:p>
          <a:endParaRPr lang="en-US"/>
        </a:p>
      </dgm:t>
    </dgm:pt>
    <dgm:pt modelId="{C8445AE6-8B72-4145-923F-E1C89BDCF064}" type="sibTrans" cxnId="{186CCCD2-50CA-45FD-81E6-3AFBDE643AA2}">
      <dgm:prSet/>
      <dgm:spPr/>
      <dgm:t>
        <a:bodyPr/>
        <a:lstStyle/>
        <a:p>
          <a:endParaRPr lang="en-US"/>
        </a:p>
      </dgm:t>
    </dgm:pt>
    <dgm:pt modelId="{696B21AE-0466-4378-A6F0-737517C02826}">
      <dgm:prSet phldrT="[Text]" custT="1"/>
      <dgm:spPr/>
      <dgm:t>
        <a:bodyPr/>
        <a:lstStyle/>
        <a:p>
          <a:r>
            <a:rPr lang="en-US" sz="2000" dirty="0">
              <a:latin typeface="Times New Roman" pitchFamily="18" charset="0"/>
              <a:cs typeface="Times New Roman" pitchFamily="18" charset="0"/>
            </a:rPr>
            <a:t>yang </a:t>
          </a:r>
          <a:r>
            <a:rPr lang="en-US" sz="2000" dirty="0" err="1">
              <a:latin typeface="Times New Roman" pitchFamily="18" charset="0"/>
              <a:cs typeface="Times New Roman" pitchFamily="18" charset="0"/>
            </a:rPr>
            <a:t>membahas</a:t>
          </a:r>
          <a:r>
            <a:rPr lang="en-US" sz="2000" dirty="0">
              <a:latin typeface="Times New Roman" pitchFamily="18" charset="0"/>
              <a:cs typeface="Times New Roman" pitchFamily="18" charset="0"/>
            </a:rPr>
            <a:t> </a:t>
          </a:r>
          <a:r>
            <a:rPr lang="id-ID" sz="2000" dirty="0">
              <a:latin typeface="Times New Roman" pitchFamily="18" charset="0"/>
              <a:cs typeface="Times New Roman" pitchFamily="18" charset="0"/>
            </a:rPr>
            <a:t>tentang </a:t>
          </a:r>
          <a:r>
            <a:rPr lang="en-US" sz="2000" dirty="0" err="1">
              <a:latin typeface="Times New Roman" pitchFamily="18" charset="0"/>
              <a:cs typeface="Times New Roman" pitchFamily="18" charset="0"/>
            </a:rPr>
            <a:t>kemunculan</a:t>
          </a: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pengulangan</a:t>
          </a:r>
          <a:r>
            <a:rPr lang="id-ID" sz="2000" dirty="0">
              <a:latin typeface="Times New Roman" pitchFamily="18" charset="0"/>
              <a:cs typeface="Times New Roman" pitchFamily="18" charset="0"/>
            </a:rPr>
            <a:t> kata pada karya ilmiah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atau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dokumen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Rumus</a:t>
          </a:r>
          <a:r>
            <a:rPr lang="en-US" sz="2000" dirty="0">
              <a:latin typeface="Times New Roman" pitchFamily="18" charset="0"/>
              <a:cs typeface="Times New Roman" pitchFamily="18" charset="0"/>
            </a:rPr>
            <a:t>:</a:t>
          </a:r>
        </a:p>
      </dgm:t>
    </dgm:pt>
    <dgm:pt modelId="{D821A238-FBCF-425A-8584-719F6D628478}" type="parTrans" cxnId="{07ADBF42-53A1-4D98-B206-611422ECD8A6}">
      <dgm:prSet/>
      <dgm:spPr/>
      <dgm:t>
        <a:bodyPr/>
        <a:lstStyle/>
        <a:p>
          <a:endParaRPr lang="en-US"/>
        </a:p>
      </dgm:t>
    </dgm:pt>
    <dgm:pt modelId="{B9556AB7-2C52-4898-9F1E-DBADDF361D81}" type="sibTrans" cxnId="{07ADBF42-53A1-4D98-B206-611422ECD8A6}">
      <dgm:prSet/>
      <dgm:spPr/>
      <dgm:t>
        <a:bodyPr/>
        <a:lstStyle/>
        <a:p>
          <a:endParaRPr lang="en-US"/>
        </a:p>
      </dgm:t>
    </dgm:pt>
    <dgm:pt modelId="{40E68891-7218-4D7E-95B5-E406DDEE9AB7}">
      <dgm:prSet phldrT="[Text]"/>
      <dgm:spPr/>
      <dgm:t>
        <a:bodyPr/>
        <a:lstStyle/>
        <a:p>
          <a:endParaRPr lang="en-US" dirty="0"/>
        </a:p>
      </dgm:t>
    </dgm:pt>
    <dgm:pt modelId="{04BA4342-C0AF-427C-BA57-7A516038F868}" type="parTrans" cxnId="{7D28BD9B-CBA6-4C46-B3BA-DC2F91528E9E}">
      <dgm:prSet/>
      <dgm:spPr/>
      <dgm:t>
        <a:bodyPr/>
        <a:lstStyle/>
        <a:p>
          <a:endParaRPr lang="en-US"/>
        </a:p>
      </dgm:t>
    </dgm:pt>
    <dgm:pt modelId="{39E7603F-964B-49BC-BCF0-969D068EA154}" type="sibTrans" cxnId="{7D28BD9B-CBA6-4C46-B3BA-DC2F91528E9E}">
      <dgm:prSet/>
      <dgm:spPr/>
      <dgm:t>
        <a:bodyPr/>
        <a:lstStyle/>
        <a:p>
          <a:endParaRPr lang="en-US"/>
        </a:p>
      </dgm:t>
    </dgm:pt>
    <dgm:pt modelId="{F0416A7E-0252-4925-B6F6-2C10983EFFD2}">
      <dgm:prSet phldrT="[Text]" custT="1"/>
      <dgm:spPr/>
      <dgm:t>
        <a:bodyPr/>
        <a:lstStyle/>
        <a:p>
          <a:pPr>
            <a:buNone/>
          </a:pPr>
          <a:r>
            <a:rPr lang="en-US" sz="3500" dirty="0">
              <a:latin typeface="Times New Roman" pitchFamily="18" charset="0"/>
              <a:cs typeface="Times New Roman" pitchFamily="18" charset="0"/>
            </a:rPr>
            <a:t>Rumus:1:n:n</a:t>
          </a:r>
          <a:r>
            <a:rPr lang="en-US" sz="3500" baseline="30000" dirty="0">
              <a:latin typeface="Times New Roman" pitchFamily="18" charset="0"/>
              <a:cs typeface="Times New Roman" pitchFamily="18" charset="0"/>
            </a:rPr>
            <a:t>2</a:t>
          </a:r>
        </a:p>
      </dgm:t>
    </dgm:pt>
    <dgm:pt modelId="{4A7263B9-983C-4822-8AC2-2EA8C825803A}" type="parTrans" cxnId="{8BF73121-7B54-4AFE-85AD-108588C3EAB7}">
      <dgm:prSet/>
      <dgm:spPr/>
      <dgm:t>
        <a:bodyPr/>
        <a:lstStyle/>
        <a:p>
          <a:endParaRPr lang="en-ID"/>
        </a:p>
      </dgm:t>
    </dgm:pt>
    <dgm:pt modelId="{E9E83E46-8E89-47B7-BD2A-5266DF87E9D9}" type="sibTrans" cxnId="{8BF73121-7B54-4AFE-85AD-108588C3EAB7}">
      <dgm:prSet/>
      <dgm:spPr/>
      <dgm:t>
        <a:bodyPr/>
        <a:lstStyle/>
        <a:p>
          <a:endParaRPr lang="en-ID"/>
        </a:p>
      </dgm:t>
    </dgm:pt>
    <dgm:pt modelId="{A59D7A42-1A34-45C2-8FD4-261390BD0F37}" type="pres">
      <dgm:prSet presAssocID="{C44F12F6-20E5-49B5-9B29-95BEFA7ADE7C}" presName="linearFlow" presStyleCnt="0">
        <dgm:presLayoutVars>
          <dgm:dir/>
          <dgm:animLvl val="lvl"/>
          <dgm:resizeHandles val="exact"/>
        </dgm:presLayoutVars>
      </dgm:prSet>
      <dgm:spPr/>
    </dgm:pt>
    <dgm:pt modelId="{FD90B8F1-EC5E-4872-BCCA-394B55C05AE3}" type="pres">
      <dgm:prSet presAssocID="{F1CB1E91-BD39-4291-909E-5EE8058132F2}" presName="composite" presStyleCnt="0"/>
      <dgm:spPr/>
    </dgm:pt>
    <dgm:pt modelId="{C0D0AA68-6DAC-405C-84FB-726B86A1A7F8}" type="pres">
      <dgm:prSet presAssocID="{F1CB1E91-BD39-4291-909E-5EE8058132F2}" presName="parentText" presStyleLbl="alignNode1" presStyleIdx="0" presStyleCnt="3">
        <dgm:presLayoutVars>
          <dgm:chMax val="1"/>
          <dgm:bulletEnabled val="1"/>
        </dgm:presLayoutVars>
      </dgm:prSet>
      <dgm:spPr/>
    </dgm:pt>
    <dgm:pt modelId="{E7B18383-4B7C-4224-A887-6258A3787D4E}" type="pres">
      <dgm:prSet presAssocID="{F1CB1E91-BD39-4291-909E-5EE8058132F2}" presName="descendantText" presStyleLbl="alignAcc1" presStyleIdx="0" presStyleCnt="3">
        <dgm:presLayoutVars>
          <dgm:bulletEnabled val="1"/>
        </dgm:presLayoutVars>
      </dgm:prSet>
      <dgm:spPr/>
    </dgm:pt>
    <dgm:pt modelId="{37D47BF1-73F0-4AB2-A966-D5AF2E182398}" type="pres">
      <dgm:prSet presAssocID="{7280DC58-7059-4E2A-AE75-3DF4F762113C}" presName="sp" presStyleCnt="0"/>
      <dgm:spPr/>
    </dgm:pt>
    <dgm:pt modelId="{7D37E4BB-BB4C-4927-BFEE-581736380882}" type="pres">
      <dgm:prSet presAssocID="{9F3422A2-AB2D-4BC2-B23F-272203D308DD}" presName="composite" presStyleCnt="0"/>
      <dgm:spPr/>
    </dgm:pt>
    <dgm:pt modelId="{A6E17D96-7434-4C46-B4AD-958B62DE1A9B}" type="pres">
      <dgm:prSet presAssocID="{9F3422A2-AB2D-4BC2-B23F-272203D308DD}" presName="parentText" presStyleLbl="alignNode1" presStyleIdx="1" presStyleCnt="3" custScaleY="113608" custLinFactNeighborY="0">
        <dgm:presLayoutVars>
          <dgm:chMax val="1"/>
          <dgm:bulletEnabled val="1"/>
        </dgm:presLayoutVars>
      </dgm:prSet>
      <dgm:spPr/>
    </dgm:pt>
    <dgm:pt modelId="{1421C25E-A29F-4F1F-91D4-0612C2520749}" type="pres">
      <dgm:prSet presAssocID="{9F3422A2-AB2D-4BC2-B23F-272203D308DD}" presName="descendantText" presStyleLbl="alignAcc1" presStyleIdx="1" presStyleCnt="3" custScaleY="147344" custLinFactNeighborX="0" custLinFactNeighborY="0">
        <dgm:presLayoutVars>
          <dgm:bulletEnabled val="1"/>
        </dgm:presLayoutVars>
      </dgm:prSet>
      <dgm:spPr/>
    </dgm:pt>
    <dgm:pt modelId="{A3185FDC-3CE1-4C15-9FA2-95AB97032F8C}" type="pres">
      <dgm:prSet presAssocID="{1BB285CB-243D-4651-B4F1-81D39F3CD753}" presName="sp" presStyleCnt="0"/>
      <dgm:spPr/>
    </dgm:pt>
    <dgm:pt modelId="{6AAC5899-C7B3-4320-90F1-F55289564BBC}" type="pres">
      <dgm:prSet presAssocID="{DDE250D1-A922-4CEA-A78D-73873114D285}" presName="composite" presStyleCnt="0"/>
      <dgm:spPr/>
    </dgm:pt>
    <dgm:pt modelId="{23F29288-B949-4EA7-A7F4-58D77CCDD035}" type="pres">
      <dgm:prSet presAssocID="{DDE250D1-A922-4CEA-A78D-73873114D285}" presName="parentText" presStyleLbl="alignNode1" presStyleIdx="2" presStyleCnt="3">
        <dgm:presLayoutVars>
          <dgm:chMax val="1"/>
          <dgm:bulletEnabled val="1"/>
        </dgm:presLayoutVars>
      </dgm:prSet>
      <dgm:spPr/>
    </dgm:pt>
    <dgm:pt modelId="{07C9A061-1C2F-4639-BC21-921A3E45D0BE}" type="pres">
      <dgm:prSet presAssocID="{DDE250D1-A922-4CEA-A78D-73873114D285}" presName="descendantText" presStyleLbl="alignAcc1" presStyleIdx="2" presStyleCnt="3">
        <dgm:presLayoutVars>
          <dgm:bulletEnabled val="1"/>
        </dgm:presLayoutVars>
      </dgm:prSet>
      <dgm:spPr/>
    </dgm:pt>
  </dgm:ptLst>
  <dgm:cxnLst>
    <dgm:cxn modelId="{1EFD4512-10BF-41DA-8670-CE79C7DA105D}" type="presOf" srcId="{F0416A7E-0252-4925-B6F6-2C10983EFFD2}" destId="{1421C25E-A29F-4F1F-91D4-0612C2520749}" srcOrd="0" destOrd="1" presId="urn:microsoft.com/office/officeart/2005/8/layout/chevron2"/>
    <dgm:cxn modelId="{5986A120-C01D-4403-9EFB-48C306592076}" type="presOf" srcId="{696B21AE-0466-4378-A6F0-737517C02826}" destId="{07C9A061-1C2F-4639-BC21-921A3E45D0BE}" srcOrd="0" destOrd="0" presId="urn:microsoft.com/office/officeart/2005/8/layout/chevron2"/>
    <dgm:cxn modelId="{0F652A21-CC3D-44FA-8E99-AC7AA544866A}" type="presOf" srcId="{E8BD8675-1B36-44A4-B209-D847B8ED8090}" destId="{1421C25E-A29F-4F1F-91D4-0612C2520749}" srcOrd="0" destOrd="0" presId="urn:microsoft.com/office/officeart/2005/8/layout/chevron2"/>
    <dgm:cxn modelId="{8BF73121-7B54-4AFE-85AD-108588C3EAB7}" srcId="{9F3422A2-AB2D-4BC2-B23F-272203D308DD}" destId="{F0416A7E-0252-4925-B6F6-2C10983EFFD2}" srcOrd="1" destOrd="0" parTransId="{4A7263B9-983C-4822-8AC2-2EA8C825803A}" sibTransId="{E9E83E46-8E89-47B7-BD2A-5266DF87E9D9}"/>
    <dgm:cxn modelId="{165AEE2A-BBCD-4515-BDFF-6FE5A7820580}" srcId="{C44F12F6-20E5-49B5-9B29-95BEFA7ADE7C}" destId="{9F3422A2-AB2D-4BC2-B23F-272203D308DD}" srcOrd="1" destOrd="0" parTransId="{6FDBDDF4-76A5-4746-9DF9-B0E382F99A47}" sibTransId="{1BB285CB-243D-4651-B4F1-81D39F3CD753}"/>
    <dgm:cxn modelId="{936F7537-3408-4344-A34E-0520167AC638}" type="presOf" srcId="{9F3422A2-AB2D-4BC2-B23F-272203D308DD}" destId="{A6E17D96-7434-4C46-B4AD-958B62DE1A9B}" srcOrd="0" destOrd="0" presId="urn:microsoft.com/office/officeart/2005/8/layout/chevron2"/>
    <dgm:cxn modelId="{A0EFC15E-ABC9-44DB-88C7-C58E031DA77D}" type="presOf" srcId="{DDE250D1-A922-4CEA-A78D-73873114D285}" destId="{23F29288-B949-4EA7-A7F4-58D77CCDD035}" srcOrd="0" destOrd="0" presId="urn:microsoft.com/office/officeart/2005/8/layout/chevron2"/>
    <dgm:cxn modelId="{07ADBF42-53A1-4D98-B206-611422ECD8A6}" srcId="{DDE250D1-A922-4CEA-A78D-73873114D285}" destId="{696B21AE-0466-4378-A6F0-737517C02826}" srcOrd="0" destOrd="0" parTransId="{D821A238-FBCF-425A-8584-719F6D628478}" sibTransId="{B9556AB7-2C52-4898-9F1E-DBADDF361D81}"/>
    <dgm:cxn modelId="{870CA76D-4355-4A40-ABB4-F057B8AEEC74}" type="presOf" srcId="{6AD8AE28-694E-46F9-8026-CB5A310E9E7D}" destId="{E7B18383-4B7C-4224-A887-6258A3787D4E}" srcOrd="0" destOrd="0" presId="urn:microsoft.com/office/officeart/2005/8/layout/chevron2"/>
    <dgm:cxn modelId="{6F449751-81A7-40DA-9B9E-9AA5D0BB9346}" type="presOf" srcId="{40E68891-7218-4D7E-95B5-E406DDEE9AB7}" destId="{E7B18383-4B7C-4224-A887-6258A3787D4E}" srcOrd="0" destOrd="1" presId="urn:microsoft.com/office/officeart/2005/8/layout/chevron2"/>
    <dgm:cxn modelId="{4E71227D-863C-432F-919E-924B953D3809}" type="presOf" srcId="{C44F12F6-20E5-49B5-9B29-95BEFA7ADE7C}" destId="{A59D7A42-1A34-45C2-8FD4-261390BD0F37}" srcOrd="0" destOrd="0" presId="urn:microsoft.com/office/officeart/2005/8/layout/chevron2"/>
    <dgm:cxn modelId="{7D28BD9B-CBA6-4C46-B3BA-DC2F91528E9E}" srcId="{F1CB1E91-BD39-4291-909E-5EE8058132F2}" destId="{40E68891-7218-4D7E-95B5-E406DDEE9AB7}" srcOrd="1" destOrd="0" parTransId="{04BA4342-C0AF-427C-BA57-7A516038F868}" sibTransId="{39E7603F-964B-49BC-BCF0-969D068EA154}"/>
    <dgm:cxn modelId="{F856B9B6-79EA-48E5-835A-7E476B7313F1}" srcId="{9F3422A2-AB2D-4BC2-B23F-272203D308DD}" destId="{E8BD8675-1B36-44A4-B209-D847B8ED8090}" srcOrd="0" destOrd="0" parTransId="{1A07E2D4-FBCC-40FC-ACF0-2820925CE8FA}" sibTransId="{99B32675-9457-47C0-AEA4-C08FCA94CCA3}"/>
    <dgm:cxn modelId="{186CCCD2-50CA-45FD-81E6-3AFBDE643AA2}" srcId="{C44F12F6-20E5-49B5-9B29-95BEFA7ADE7C}" destId="{DDE250D1-A922-4CEA-A78D-73873114D285}" srcOrd="2" destOrd="0" parTransId="{3FF66639-667F-47CA-B6C7-EEBDAACDF324}" sibTransId="{C8445AE6-8B72-4145-923F-E1C89BDCF064}"/>
    <dgm:cxn modelId="{4316C2D7-9258-4D56-8E10-CFB754F2DB33}" srcId="{C44F12F6-20E5-49B5-9B29-95BEFA7ADE7C}" destId="{F1CB1E91-BD39-4291-909E-5EE8058132F2}" srcOrd="0" destOrd="0" parTransId="{5D6E1A5D-F440-4C26-90E2-D93397337FFE}" sibTransId="{7280DC58-7059-4E2A-AE75-3DF4F762113C}"/>
    <dgm:cxn modelId="{9A544AF9-A2F9-4584-91F3-4D7FA3EC23FE}" srcId="{F1CB1E91-BD39-4291-909E-5EE8058132F2}" destId="{6AD8AE28-694E-46F9-8026-CB5A310E9E7D}" srcOrd="0" destOrd="0" parTransId="{1D4B25A3-92D4-4DC9-9CE3-4154D40DA797}" sibTransId="{08132E75-CAF2-4BFB-A497-896498619598}"/>
    <dgm:cxn modelId="{9C2358FB-AA54-4F56-AB06-91A00C1D0897}" type="presOf" srcId="{F1CB1E91-BD39-4291-909E-5EE8058132F2}" destId="{C0D0AA68-6DAC-405C-84FB-726B86A1A7F8}" srcOrd="0" destOrd="0" presId="urn:microsoft.com/office/officeart/2005/8/layout/chevron2"/>
    <dgm:cxn modelId="{05FD0A12-D647-4590-BB04-3C43DCAC448E}" type="presParOf" srcId="{A59D7A42-1A34-45C2-8FD4-261390BD0F37}" destId="{FD90B8F1-EC5E-4872-BCCA-394B55C05AE3}" srcOrd="0" destOrd="0" presId="urn:microsoft.com/office/officeart/2005/8/layout/chevron2"/>
    <dgm:cxn modelId="{711A8FDA-D1DA-486C-BD51-D6FD5BE61146}" type="presParOf" srcId="{FD90B8F1-EC5E-4872-BCCA-394B55C05AE3}" destId="{C0D0AA68-6DAC-405C-84FB-726B86A1A7F8}" srcOrd="0" destOrd="0" presId="urn:microsoft.com/office/officeart/2005/8/layout/chevron2"/>
    <dgm:cxn modelId="{65A4E816-9785-406C-B852-8C29A89BDE6A}" type="presParOf" srcId="{FD90B8F1-EC5E-4872-BCCA-394B55C05AE3}" destId="{E7B18383-4B7C-4224-A887-6258A3787D4E}" srcOrd="1" destOrd="0" presId="urn:microsoft.com/office/officeart/2005/8/layout/chevron2"/>
    <dgm:cxn modelId="{16E43A32-6954-44CB-8FD0-CB09C4DE9293}" type="presParOf" srcId="{A59D7A42-1A34-45C2-8FD4-261390BD0F37}" destId="{37D47BF1-73F0-4AB2-A966-D5AF2E182398}" srcOrd="1" destOrd="0" presId="urn:microsoft.com/office/officeart/2005/8/layout/chevron2"/>
    <dgm:cxn modelId="{F508CF96-2E5D-4EB2-90AE-39E26A35ED5B}" type="presParOf" srcId="{A59D7A42-1A34-45C2-8FD4-261390BD0F37}" destId="{7D37E4BB-BB4C-4927-BFEE-581736380882}" srcOrd="2" destOrd="0" presId="urn:microsoft.com/office/officeart/2005/8/layout/chevron2"/>
    <dgm:cxn modelId="{57E15FE3-B150-41F4-9E60-5965AA605CCD}" type="presParOf" srcId="{7D37E4BB-BB4C-4927-BFEE-581736380882}" destId="{A6E17D96-7434-4C46-B4AD-958B62DE1A9B}" srcOrd="0" destOrd="0" presId="urn:microsoft.com/office/officeart/2005/8/layout/chevron2"/>
    <dgm:cxn modelId="{25065716-675E-4775-99FD-33F812D885A4}" type="presParOf" srcId="{7D37E4BB-BB4C-4927-BFEE-581736380882}" destId="{1421C25E-A29F-4F1F-91D4-0612C2520749}" srcOrd="1" destOrd="0" presId="urn:microsoft.com/office/officeart/2005/8/layout/chevron2"/>
    <dgm:cxn modelId="{96D4D477-B700-4E0F-9ADA-4F547E850E68}" type="presParOf" srcId="{A59D7A42-1A34-45C2-8FD4-261390BD0F37}" destId="{A3185FDC-3CE1-4C15-9FA2-95AB97032F8C}" srcOrd="3" destOrd="0" presId="urn:microsoft.com/office/officeart/2005/8/layout/chevron2"/>
    <dgm:cxn modelId="{E26615B4-7AE8-443B-AD73-21E388F395C9}" type="presParOf" srcId="{A59D7A42-1A34-45C2-8FD4-261390BD0F37}" destId="{6AAC5899-C7B3-4320-90F1-F55289564BBC}" srcOrd="4" destOrd="0" presId="urn:microsoft.com/office/officeart/2005/8/layout/chevron2"/>
    <dgm:cxn modelId="{FC23EC8D-179E-4E1F-8A2D-98B3BBC689D5}" type="presParOf" srcId="{6AAC5899-C7B3-4320-90F1-F55289564BBC}" destId="{23F29288-B949-4EA7-A7F4-58D77CCDD035}" srcOrd="0" destOrd="0" presId="urn:microsoft.com/office/officeart/2005/8/layout/chevron2"/>
    <dgm:cxn modelId="{EA135112-298A-43D5-8D2C-45279995C55C}" type="presParOf" srcId="{6AAC5899-C7B3-4320-90F1-F55289564BBC}" destId="{07C9A061-1C2F-4639-BC21-921A3E45D0BE}"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0CA253-910A-44F0-B141-235D4DDCFA12}">
      <dsp:nvSpPr>
        <dsp:cNvPr id="0" name=""/>
        <dsp:cNvSpPr/>
      </dsp:nvSpPr>
      <dsp:spPr>
        <a:xfrm rot="16200000">
          <a:off x="457200" y="-457200"/>
          <a:ext cx="2133600" cy="3048000"/>
        </a:xfrm>
        <a:prstGeom prst="round1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B844E4F-91CB-4521-87C6-BE6FBE2C61CC}">
      <dsp:nvSpPr>
        <dsp:cNvPr id="0" name=""/>
        <dsp:cNvSpPr/>
      </dsp:nvSpPr>
      <dsp:spPr>
        <a:xfrm>
          <a:off x="3048000" y="0"/>
          <a:ext cx="3048000" cy="2133600"/>
        </a:xfrm>
        <a:prstGeom prst="round1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C76CBEB-AF88-4021-BE09-2876D2A154F7}">
      <dsp:nvSpPr>
        <dsp:cNvPr id="0" name=""/>
        <dsp:cNvSpPr/>
      </dsp:nvSpPr>
      <dsp:spPr>
        <a:xfrm rot="10800000">
          <a:off x="0" y="2133600"/>
          <a:ext cx="3048000" cy="2133600"/>
        </a:xfrm>
        <a:prstGeom prst="round1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48DAF08-C2F0-4665-B131-CEBE374BE691}">
      <dsp:nvSpPr>
        <dsp:cNvPr id="0" name=""/>
        <dsp:cNvSpPr/>
      </dsp:nvSpPr>
      <dsp:spPr>
        <a:xfrm rot="5400000">
          <a:off x="3505200" y="1676399"/>
          <a:ext cx="2133600" cy="3048000"/>
        </a:xfrm>
        <a:prstGeom prst="round1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5C228D8-1E94-4F98-B30B-F2DEFC2E7172}">
      <dsp:nvSpPr>
        <dsp:cNvPr id="0" name=""/>
        <dsp:cNvSpPr/>
      </dsp:nvSpPr>
      <dsp:spPr>
        <a:xfrm>
          <a:off x="0" y="0"/>
          <a:ext cx="6095993" cy="4160520"/>
        </a:xfrm>
        <a:prstGeom prst="roundRect">
          <a:avLst/>
        </a:prstGeom>
        <a:solidFill>
          <a:schemeClr val="accent2">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endParaRPr lang="en-US" sz="2400" kern="1200" dirty="0">
            <a:latin typeface="Times New Roman" pitchFamily="18" charset="0"/>
            <a:cs typeface="Times New Roman" pitchFamily="18" charset="0"/>
          </a:endParaRPr>
        </a:p>
        <a:p>
          <a:pPr marL="0" lvl="0" indent="0" algn="just" defTabSz="1066800">
            <a:lnSpc>
              <a:spcPct val="90000"/>
            </a:lnSpc>
            <a:spcBef>
              <a:spcPct val="0"/>
            </a:spcBef>
            <a:spcAft>
              <a:spcPct val="35000"/>
            </a:spcAft>
            <a:buNone/>
          </a:pPr>
          <a:r>
            <a:rPr lang="en-US" sz="2400" kern="1200" dirty="0" err="1">
              <a:latin typeface="Times New Roman" pitchFamily="18" charset="0"/>
              <a:cs typeface="Times New Roman" pitchFamily="18" charset="0"/>
            </a:rPr>
            <a:t>Bibliometrics</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merupakan</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suatu</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metode</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penerapan</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Matematik</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dan</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Analisis</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Statistik</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untuk</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mengkaji</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produktivitas</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dan</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frekuensi</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karya</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ilmiah</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produktivitas</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pengarang</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karya</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ilmiah</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pola</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dan</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pengaruh</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pengarang</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karya</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ilmiah</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terhadap</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karya</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ilmiah</a:t>
          </a:r>
          <a:r>
            <a:rPr lang="en-US" sz="2400" kern="1200" dirty="0">
              <a:latin typeface="Times New Roman" pitchFamily="18" charset="0"/>
              <a:cs typeface="Times New Roman" pitchFamily="18" charset="0"/>
            </a:rPr>
            <a:t> lain, </a:t>
          </a:r>
          <a:r>
            <a:rPr lang="en-US" sz="2400" kern="1200" dirty="0" err="1">
              <a:latin typeface="Times New Roman" pitchFamily="18" charset="0"/>
              <a:cs typeface="Times New Roman" pitchFamily="18" charset="0"/>
            </a:rPr>
            <a:t>kedudukan</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atau</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tingkatan</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jurnal</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atau</a:t>
          </a:r>
          <a:r>
            <a:rPr lang="en-US" sz="2400" kern="1200" dirty="0">
              <a:latin typeface="Times New Roman" pitchFamily="18" charset="0"/>
              <a:cs typeface="Times New Roman" pitchFamily="18" charset="0"/>
            </a:rPr>
            <a:t> media </a:t>
          </a:r>
          <a:r>
            <a:rPr lang="en-US" sz="2400" kern="1200" dirty="0" err="1">
              <a:latin typeface="Times New Roman" pitchFamily="18" charset="0"/>
              <a:cs typeface="Times New Roman" pitchFamily="18" charset="0"/>
            </a:rPr>
            <a:t>komunikasi</a:t>
          </a:r>
          <a:r>
            <a:rPr lang="en-US" sz="2400" kern="1200" dirty="0">
              <a:latin typeface="Times New Roman" pitchFamily="18" charset="0"/>
              <a:cs typeface="Times New Roman" pitchFamily="18" charset="0"/>
            </a:rPr>
            <a:t> lain, </a:t>
          </a:r>
          <a:r>
            <a:rPr lang="en-US" sz="2400" kern="1200" dirty="0" err="1">
              <a:latin typeface="Times New Roman" pitchFamily="18" charset="0"/>
              <a:cs typeface="Times New Roman" pitchFamily="18" charset="0"/>
            </a:rPr>
            <a:t>penyebaran</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informasi</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dari</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karya</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ilmiah</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dan</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frekuensi</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kemunculan</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kata</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dalam</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teks</a:t>
          </a:r>
          <a:r>
            <a:rPr lang="en-US" sz="2400" kern="1200" dirty="0">
              <a:latin typeface="Times New Roman" pitchFamily="18" charset="0"/>
              <a:cs typeface="Times New Roman" pitchFamily="18" charset="0"/>
            </a:rPr>
            <a:t>. </a:t>
          </a:r>
        </a:p>
        <a:p>
          <a:pPr marL="0" lvl="0" indent="0" algn="just" defTabSz="1066800">
            <a:lnSpc>
              <a:spcPct val="90000"/>
            </a:lnSpc>
            <a:spcBef>
              <a:spcPct val="0"/>
            </a:spcBef>
            <a:spcAft>
              <a:spcPct val="35000"/>
            </a:spcAft>
            <a:buNone/>
          </a:pPr>
          <a:endParaRPr lang="en-US" sz="2400" kern="1200" dirty="0"/>
        </a:p>
      </dsp:txBody>
      <dsp:txXfrm>
        <a:off x="203100" y="203100"/>
        <a:ext cx="5689793" cy="37543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F74DA3-7542-42EF-B4F4-1ADB5EB7C5B7}">
      <dsp:nvSpPr>
        <dsp:cNvPr id="0" name=""/>
        <dsp:cNvSpPr/>
      </dsp:nvSpPr>
      <dsp:spPr>
        <a:xfrm>
          <a:off x="-340151" y="214002"/>
          <a:ext cx="2267678" cy="1587375"/>
        </a:xfrm>
        <a:prstGeom prst="chevron">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r>
            <a:rPr lang="en-US" sz="4700" kern="1200" dirty="0" err="1"/>
            <a:t>satu</a:t>
          </a:r>
          <a:endParaRPr lang="en-US" sz="4700" kern="1200" dirty="0"/>
        </a:p>
      </dsp:txBody>
      <dsp:txXfrm rot="-5400000">
        <a:off x="1" y="667538"/>
        <a:ext cx="1587375" cy="680303"/>
      </dsp:txXfrm>
    </dsp:sp>
    <dsp:sp modelId="{0110CEED-A6BF-4378-A69A-AC301EB3C4F1}">
      <dsp:nvSpPr>
        <dsp:cNvPr id="0" name=""/>
        <dsp:cNvSpPr/>
      </dsp:nvSpPr>
      <dsp:spPr>
        <a:xfrm rot="5400000">
          <a:off x="3826777" y="-2224846"/>
          <a:ext cx="2163421" cy="6642224"/>
        </a:xfrm>
        <a:prstGeom prst="round2SameRect">
          <a:avLst/>
        </a:prstGeom>
        <a:no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err="1">
              <a:solidFill>
                <a:schemeClr val="tx1"/>
              </a:solidFill>
              <a:latin typeface="Times New Roman" pitchFamily="18" charset="0"/>
              <a:cs typeface="Times New Roman" pitchFamily="18" charset="0"/>
            </a:rPr>
            <a:t>Untuk</a:t>
          </a:r>
          <a:r>
            <a:rPr lang="en-US" sz="2500" kern="1200" dirty="0">
              <a:solidFill>
                <a:schemeClr val="tx1"/>
              </a:solidFill>
              <a:latin typeface="Times New Roman" pitchFamily="18" charset="0"/>
              <a:cs typeface="Times New Roman" pitchFamily="18" charset="0"/>
            </a:rPr>
            <a:t> </a:t>
          </a:r>
          <a:r>
            <a:rPr lang="en-US" sz="2500" kern="1200" dirty="0" err="1">
              <a:solidFill>
                <a:schemeClr val="tx1"/>
              </a:solidFill>
              <a:latin typeface="Times New Roman" pitchFamily="18" charset="0"/>
              <a:cs typeface="Times New Roman" pitchFamily="18" charset="0"/>
            </a:rPr>
            <a:t>menggambarkan</a:t>
          </a:r>
          <a:r>
            <a:rPr lang="en-US" sz="2500" kern="1200" dirty="0">
              <a:solidFill>
                <a:schemeClr val="tx1"/>
              </a:solidFill>
              <a:latin typeface="Times New Roman" pitchFamily="18" charset="0"/>
              <a:cs typeface="Times New Roman" pitchFamily="18" charset="0"/>
            </a:rPr>
            <a:t>, </a:t>
          </a:r>
          <a:r>
            <a:rPr lang="en-US" sz="2500" kern="1200" dirty="0" err="1">
              <a:solidFill>
                <a:schemeClr val="tx1"/>
              </a:solidFill>
              <a:latin typeface="Times New Roman" pitchFamily="18" charset="0"/>
              <a:cs typeface="Times New Roman" pitchFamily="18" charset="0"/>
            </a:rPr>
            <a:t>menjelaskan</a:t>
          </a:r>
          <a:r>
            <a:rPr lang="en-US" sz="2500" kern="1200" dirty="0">
              <a:solidFill>
                <a:schemeClr val="tx1"/>
              </a:solidFill>
              <a:latin typeface="Times New Roman" pitchFamily="18" charset="0"/>
              <a:cs typeface="Times New Roman" pitchFamily="18" charset="0"/>
            </a:rPr>
            <a:t>, </a:t>
          </a:r>
          <a:r>
            <a:rPr lang="en-US" sz="2500" kern="1200" dirty="0" err="1">
              <a:solidFill>
                <a:schemeClr val="tx1"/>
              </a:solidFill>
              <a:latin typeface="Times New Roman" pitchFamily="18" charset="0"/>
              <a:cs typeface="Times New Roman" pitchFamily="18" charset="0"/>
            </a:rPr>
            <a:t>mengidentifikasi</a:t>
          </a:r>
          <a:r>
            <a:rPr lang="en-US" sz="2500" kern="1200" dirty="0">
              <a:solidFill>
                <a:schemeClr val="tx1"/>
              </a:solidFill>
              <a:latin typeface="Times New Roman" pitchFamily="18" charset="0"/>
              <a:cs typeface="Times New Roman" pitchFamily="18" charset="0"/>
            </a:rPr>
            <a:t> </a:t>
          </a:r>
          <a:r>
            <a:rPr lang="en-US" sz="2500" kern="1200" dirty="0" err="1">
              <a:solidFill>
                <a:schemeClr val="tx1"/>
              </a:solidFill>
              <a:latin typeface="Times New Roman" pitchFamily="18" charset="0"/>
              <a:cs typeface="Times New Roman" pitchFamily="18" charset="0"/>
            </a:rPr>
            <a:t>sebab</a:t>
          </a:r>
          <a:r>
            <a:rPr lang="en-US" sz="2500" kern="1200" dirty="0">
              <a:solidFill>
                <a:schemeClr val="tx1"/>
              </a:solidFill>
              <a:latin typeface="Times New Roman" pitchFamily="18" charset="0"/>
              <a:cs typeface="Times New Roman" pitchFamily="18" charset="0"/>
            </a:rPr>
            <a:t> </a:t>
          </a:r>
          <a:r>
            <a:rPr lang="en-US" sz="2500" kern="1200" dirty="0" err="1">
              <a:solidFill>
                <a:schemeClr val="tx1"/>
              </a:solidFill>
              <a:latin typeface="Times New Roman" pitchFamily="18" charset="0"/>
              <a:cs typeface="Times New Roman" pitchFamily="18" charset="0"/>
            </a:rPr>
            <a:t>atau</a:t>
          </a:r>
          <a:r>
            <a:rPr lang="en-US" sz="2500" kern="1200" dirty="0">
              <a:solidFill>
                <a:schemeClr val="tx1"/>
              </a:solidFill>
              <a:latin typeface="Times New Roman" pitchFamily="18" charset="0"/>
              <a:cs typeface="Times New Roman" pitchFamily="18" charset="0"/>
            </a:rPr>
            <a:t> </a:t>
          </a:r>
          <a:r>
            <a:rPr lang="en-US" sz="2500" kern="1200" dirty="0" err="1">
              <a:solidFill>
                <a:schemeClr val="tx1"/>
              </a:solidFill>
              <a:latin typeface="Times New Roman" pitchFamily="18" charset="0"/>
              <a:cs typeface="Times New Roman" pitchFamily="18" charset="0"/>
            </a:rPr>
            <a:t>untuk</a:t>
          </a:r>
          <a:r>
            <a:rPr lang="en-US" sz="2500" kern="1200" dirty="0">
              <a:solidFill>
                <a:schemeClr val="tx1"/>
              </a:solidFill>
              <a:latin typeface="Times New Roman" pitchFamily="18" charset="0"/>
              <a:cs typeface="Times New Roman" pitchFamily="18" charset="0"/>
            </a:rPr>
            <a:t> </a:t>
          </a:r>
          <a:r>
            <a:rPr lang="en-US" sz="2500" kern="1200" dirty="0" err="1">
              <a:solidFill>
                <a:schemeClr val="tx1"/>
              </a:solidFill>
              <a:latin typeface="Times New Roman" pitchFamily="18" charset="0"/>
              <a:cs typeface="Times New Roman" pitchFamily="18" charset="0"/>
            </a:rPr>
            <a:t>menginterpretasi</a:t>
          </a:r>
          <a:r>
            <a:rPr lang="en-US" sz="2500" kern="1200" dirty="0">
              <a:solidFill>
                <a:schemeClr val="tx1"/>
              </a:solidFill>
              <a:latin typeface="Times New Roman" pitchFamily="18" charset="0"/>
              <a:cs typeface="Times New Roman" pitchFamily="18" charset="0"/>
            </a:rPr>
            <a:t> </a:t>
          </a:r>
          <a:r>
            <a:rPr lang="en-US" sz="2500" kern="1200" dirty="0" err="1">
              <a:solidFill>
                <a:schemeClr val="tx1"/>
              </a:solidFill>
              <a:latin typeface="Times New Roman" pitchFamily="18" charset="0"/>
              <a:cs typeface="Times New Roman" pitchFamily="18" charset="0"/>
            </a:rPr>
            <a:t>pengertian</a:t>
          </a:r>
          <a:r>
            <a:rPr lang="en-US" sz="2500" kern="1200" dirty="0">
              <a:solidFill>
                <a:schemeClr val="tx1"/>
              </a:solidFill>
              <a:latin typeface="Times New Roman" pitchFamily="18" charset="0"/>
              <a:cs typeface="Times New Roman" pitchFamily="18" charset="0"/>
            </a:rPr>
            <a:t> </a:t>
          </a:r>
          <a:r>
            <a:rPr lang="en-US" sz="2500" kern="1200" dirty="0" err="1">
              <a:solidFill>
                <a:schemeClr val="tx1"/>
              </a:solidFill>
              <a:latin typeface="Times New Roman" pitchFamily="18" charset="0"/>
              <a:cs typeface="Times New Roman" pitchFamily="18" charset="0"/>
            </a:rPr>
            <a:t>atau</a:t>
          </a:r>
          <a:r>
            <a:rPr lang="en-US" sz="2500" kern="1200" dirty="0">
              <a:solidFill>
                <a:schemeClr val="tx1"/>
              </a:solidFill>
              <a:latin typeface="Times New Roman" pitchFamily="18" charset="0"/>
              <a:cs typeface="Times New Roman" pitchFamily="18" charset="0"/>
            </a:rPr>
            <a:t> </a:t>
          </a:r>
          <a:r>
            <a:rPr lang="en-US" sz="2500" kern="1200" dirty="0" err="1">
              <a:solidFill>
                <a:schemeClr val="tx1"/>
              </a:solidFill>
              <a:latin typeface="Times New Roman" pitchFamily="18" charset="0"/>
              <a:cs typeface="Times New Roman" pitchFamily="18" charset="0"/>
            </a:rPr>
            <a:t>proses</a:t>
          </a:r>
          <a:r>
            <a:rPr lang="en-US" sz="2500" kern="1200" dirty="0">
              <a:solidFill>
                <a:schemeClr val="tx1"/>
              </a:solidFill>
              <a:latin typeface="Times New Roman" pitchFamily="18" charset="0"/>
              <a:cs typeface="Times New Roman" pitchFamily="18" charset="0"/>
            </a:rPr>
            <a:t> </a:t>
          </a:r>
          <a:r>
            <a:rPr lang="en-US" sz="2500" kern="1200" dirty="0" err="1">
              <a:solidFill>
                <a:schemeClr val="tx1"/>
              </a:solidFill>
              <a:latin typeface="Times New Roman" pitchFamily="18" charset="0"/>
              <a:cs typeface="Times New Roman" pitchFamily="18" charset="0"/>
            </a:rPr>
            <a:t>komunikasi</a:t>
          </a:r>
          <a:r>
            <a:rPr lang="en-US" sz="2500" kern="1200" dirty="0">
              <a:solidFill>
                <a:schemeClr val="tx1"/>
              </a:solidFill>
              <a:latin typeface="Times New Roman" pitchFamily="18" charset="0"/>
              <a:cs typeface="Times New Roman" pitchFamily="18" charset="0"/>
            </a:rPr>
            <a:t> </a:t>
          </a:r>
          <a:r>
            <a:rPr lang="en-US" sz="2500" kern="1200" dirty="0" err="1">
              <a:solidFill>
                <a:schemeClr val="tx1"/>
              </a:solidFill>
              <a:latin typeface="Times New Roman" pitchFamily="18" charset="0"/>
              <a:cs typeface="Times New Roman" pitchFamily="18" charset="0"/>
            </a:rPr>
            <a:t>tertulis</a:t>
          </a:r>
          <a:r>
            <a:rPr lang="en-US" sz="2500" kern="1200" dirty="0">
              <a:solidFill>
                <a:schemeClr val="tx1"/>
              </a:solidFill>
              <a:latin typeface="Times New Roman" pitchFamily="18" charset="0"/>
              <a:cs typeface="Times New Roman" pitchFamily="18" charset="0"/>
            </a:rPr>
            <a:t> </a:t>
          </a:r>
          <a:r>
            <a:rPr lang="en-US" sz="2500" kern="1200" dirty="0" err="1">
              <a:solidFill>
                <a:schemeClr val="tx1"/>
              </a:solidFill>
              <a:latin typeface="Times New Roman" pitchFamily="18" charset="0"/>
              <a:cs typeface="Times New Roman" pitchFamily="18" charset="0"/>
            </a:rPr>
            <a:t>dan</a:t>
          </a:r>
          <a:r>
            <a:rPr lang="en-US" sz="2500" kern="1200" dirty="0">
              <a:solidFill>
                <a:schemeClr val="tx1"/>
              </a:solidFill>
              <a:latin typeface="Times New Roman" pitchFamily="18" charset="0"/>
              <a:cs typeface="Times New Roman" pitchFamily="18" charset="0"/>
            </a:rPr>
            <a:t> </a:t>
          </a:r>
          <a:r>
            <a:rPr lang="en-US" sz="2500" kern="1200" dirty="0" err="1">
              <a:solidFill>
                <a:schemeClr val="tx1"/>
              </a:solidFill>
              <a:latin typeface="Times New Roman" pitchFamily="18" charset="0"/>
              <a:cs typeface="Times New Roman" pitchFamily="18" charset="0"/>
            </a:rPr>
            <a:t>arah</a:t>
          </a:r>
          <a:r>
            <a:rPr lang="en-US" sz="2500" kern="1200" dirty="0">
              <a:solidFill>
                <a:schemeClr val="tx1"/>
              </a:solidFill>
              <a:latin typeface="Times New Roman" pitchFamily="18" charset="0"/>
              <a:cs typeface="Times New Roman" pitchFamily="18" charset="0"/>
            </a:rPr>
            <a:t> </a:t>
          </a:r>
          <a:r>
            <a:rPr lang="en-US" sz="2500" kern="1200" dirty="0" err="1">
              <a:solidFill>
                <a:schemeClr val="tx1"/>
              </a:solidFill>
              <a:latin typeface="Times New Roman" pitchFamily="18" charset="0"/>
              <a:cs typeface="Times New Roman" pitchFamily="18" charset="0"/>
            </a:rPr>
            <a:t>pengembangan</a:t>
          </a:r>
          <a:r>
            <a:rPr lang="en-US" sz="2500" kern="1200" dirty="0">
              <a:solidFill>
                <a:schemeClr val="tx1"/>
              </a:solidFill>
              <a:latin typeface="Times New Roman" pitchFamily="18" charset="0"/>
              <a:cs typeface="Times New Roman" pitchFamily="18" charset="0"/>
            </a:rPr>
            <a:t> </a:t>
          </a:r>
          <a:r>
            <a:rPr lang="en-US" sz="2500" kern="1200" dirty="0" err="1">
              <a:solidFill>
                <a:schemeClr val="tx1"/>
              </a:solidFill>
              <a:latin typeface="Times New Roman" pitchFamily="18" charset="0"/>
              <a:cs typeface="Times New Roman" pitchFamily="18" charset="0"/>
            </a:rPr>
            <a:t>sarana</a:t>
          </a:r>
          <a:r>
            <a:rPr lang="en-US" sz="2500" kern="1200" dirty="0">
              <a:solidFill>
                <a:schemeClr val="tx1"/>
              </a:solidFill>
              <a:latin typeface="Times New Roman" pitchFamily="18" charset="0"/>
              <a:cs typeface="Times New Roman" pitchFamily="18" charset="0"/>
            </a:rPr>
            <a:t> </a:t>
          </a:r>
          <a:r>
            <a:rPr lang="en-US" sz="2500" kern="1200" dirty="0" err="1">
              <a:solidFill>
                <a:schemeClr val="tx1"/>
              </a:solidFill>
              <a:latin typeface="Times New Roman" pitchFamily="18" charset="0"/>
              <a:cs typeface="Times New Roman" pitchFamily="18" charset="0"/>
            </a:rPr>
            <a:t>deskriptif</a:t>
          </a:r>
          <a:r>
            <a:rPr lang="en-US" sz="2500" kern="1200" dirty="0">
              <a:solidFill>
                <a:schemeClr val="tx1"/>
              </a:solidFill>
              <a:latin typeface="Times New Roman" pitchFamily="18" charset="0"/>
              <a:cs typeface="Times New Roman" pitchFamily="18" charset="0"/>
            </a:rPr>
            <a:t> </a:t>
          </a:r>
          <a:r>
            <a:rPr lang="en-US" sz="2500" kern="1200" dirty="0" err="1">
              <a:solidFill>
                <a:schemeClr val="tx1"/>
              </a:solidFill>
              <a:latin typeface="Times New Roman" pitchFamily="18" charset="0"/>
              <a:cs typeface="Times New Roman" pitchFamily="18" charset="0"/>
            </a:rPr>
            <a:t>perhitungan</a:t>
          </a:r>
          <a:r>
            <a:rPr lang="en-US" sz="2500" kern="1200" dirty="0">
              <a:solidFill>
                <a:schemeClr val="tx1"/>
              </a:solidFill>
              <a:latin typeface="Times New Roman" pitchFamily="18" charset="0"/>
              <a:cs typeface="Times New Roman" pitchFamily="18" charset="0"/>
            </a:rPr>
            <a:t> </a:t>
          </a:r>
          <a:r>
            <a:rPr lang="en-US" sz="2500" kern="1200" dirty="0" err="1">
              <a:solidFill>
                <a:schemeClr val="tx1"/>
              </a:solidFill>
              <a:latin typeface="Times New Roman" pitchFamily="18" charset="0"/>
              <a:cs typeface="Times New Roman" pitchFamily="18" charset="0"/>
            </a:rPr>
            <a:t>dan</a:t>
          </a:r>
          <a:r>
            <a:rPr lang="en-US" sz="2500" kern="1200" dirty="0">
              <a:solidFill>
                <a:schemeClr val="tx1"/>
              </a:solidFill>
              <a:latin typeface="Times New Roman" pitchFamily="18" charset="0"/>
              <a:cs typeface="Times New Roman" pitchFamily="18" charset="0"/>
            </a:rPr>
            <a:t> </a:t>
          </a:r>
          <a:r>
            <a:rPr lang="en-US" sz="2500" kern="1200" dirty="0" err="1">
              <a:solidFill>
                <a:schemeClr val="tx1"/>
              </a:solidFill>
              <a:latin typeface="Times New Roman" pitchFamily="18" charset="0"/>
              <a:cs typeface="Times New Roman" pitchFamily="18" charset="0"/>
            </a:rPr>
            <a:t>analisis</a:t>
          </a:r>
          <a:r>
            <a:rPr lang="en-US" sz="2500" kern="1200" dirty="0">
              <a:solidFill>
                <a:schemeClr val="tx1"/>
              </a:solidFill>
              <a:latin typeface="Times New Roman" pitchFamily="18" charset="0"/>
              <a:cs typeface="Times New Roman" pitchFamily="18" charset="0"/>
            </a:rPr>
            <a:t> </a:t>
          </a:r>
          <a:r>
            <a:rPr lang="en-US" sz="2500" kern="1200" dirty="0" err="1">
              <a:solidFill>
                <a:schemeClr val="tx1"/>
              </a:solidFill>
              <a:latin typeface="Times New Roman" pitchFamily="18" charset="0"/>
              <a:cs typeface="Times New Roman" pitchFamily="18" charset="0"/>
            </a:rPr>
            <a:t>dari</a:t>
          </a:r>
          <a:r>
            <a:rPr lang="en-US" sz="2500" kern="1200" dirty="0">
              <a:solidFill>
                <a:schemeClr val="tx1"/>
              </a:solidFill>
              <a:latin typeface="Times New Roman" pitchFamily="18" charset="0"/>
              <a:cs typeface="Times New Roman" pitchFamily="18" charset="0"/>
            </a:rPr>
            <a:t> </a:t>
          </a:r>
          <a:r>
            <a:rPr lang="en-US" sz="2500" kern="1200" dirty="0" err="1">
              <a:solidFill>
                <a:schemeClr val="tx1"/>
              </a:solidFill>
              <a:latin typeface="Times New Roman" pitchFamily="18" charset="0"/>
              <a:cs typeface="Times New Roman" pitchFamily="18" charset="0"/>
            </a:rPr>
            <a:t>berbagai</a:t>
          </a:r>
          <a:r>
            <a:rPr lang="en-US" sz="2500" kern="1200" dirty="0">
              <a:solidFill>
                <a:schemeClr val="tx1"/>
              </a:solidFill>
              <a:latin typeface="Times New Roman" pitchFamily="18" charset="0"/>
              <a:cs typeface="Times New Roman" pitchFamily="18" charset="0"/>
            </a:rPr>
            <a:t> </a:t>
          </a:r>
          <a:r>
            <a:rPr lang="en-US" sz="2500" kern="1200" dirty="0" err="1">
              <a:solidFill>
                <a:schemeClr val="tx1"/>
              </a:solidFill>
              <a:latin typeface="Times New Roman" pitchFamily="18" charset="0"/>
              <a:cs typeface="Times New Roman" pitchFamily="18" charset="0"/>
            </a:rPr>
            <a:t>faset</a:t>
          </a:r>
          <a:r>
            <a:rPr lang="en-US" sz="2500" kern="1200" dirty="0">
              <a:solidFill>
                <a:schemeClr val="tx1"/>
              </a:solidFill>
              <a:latin typeface="Times New Roman" pitchFamily="18" charset="0"/>
              <a:cs typeface="Times New Roman" pitchFamily="18" charset="0"/>
            </a:rPr>
            <a:t> </a:t>
          </a:r>
          <a:r>
            <a:rPr lang="en-US" sz="2500" kern="1200" dirty="0" err="1">
              <a:solidFill>
                <a:schemeClr val="tx1"/>
              </a:solidFill>
              <a:latin typeface="Times New Roman" pitchFamily="18" charset="0"/>
              <a:cs typeface="Times New Roman" pitchFamily="18" charset="0"/>
            </a:rPr>
            <a:t>komunikasi</a:t>
          </a:r>
          <a:r>
            <a:rPr lang="en-US" sz="2500" kern="1200" dirty="0">
              <a:solidFill>
                <a:schemeClr val="tx1"/>
              </a:solidFill>
              <a:latin typeface="Times New Roman" pitchFamily="18" charset="0"/>
              <a:cs typeface="Times New Roman" pitchFamily="18" charset="0"/>
            </a:rPr>
            <a:t>. </a:t>
          </a:r>
          <a:endParaRPr lang="en-US" sz="2500" kern="1200" dirty="0">
            <a:solidFill>
              <a:schemeClr val="tx1"/>
            </a:solidFill>
          </a:endParaRPr>
        </a:p>
      </dsp:txBody>
      <dsp:txXfrm rot="-5400000">
        <a:off x="1587376" y="120165"/>
        <a:ext cx="6536614" cy="1952201"/>
      </dsp:txXfrm>
    </dsp:sp>
    <dsp:sp modelId="{1C384DA8-70FB-45B0-84E8-41A0FE8EF51B}">
      <dsp:nvSpPr>
        <dsp:cNvPr id="0" name=""/>
        <dsp:cNvSpPr/>
      </dsp:nvSpPr>
      <dsp:spPr>
        <a:xfrm>
          <a:off x="-340151" y="2593486"/>
          <a:ext cx="2267678" cy="1587375"/>
        </a:xfrm>
        <a:prstGeom prst="chevron">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r>
            <a:rPr lang="en-US" sz="4700" kern="1200" dirty="0" err="1"/>
            <a:t>Dua</a:t>
          </a:r>
          <a:endParaRPr lang="en-US" sz="4700" kern="1200" dirty="0"/>
        </a:p>
      </dsp:txBody>
      <dsp:txXfrm rot="-5400000">
        <a:off x="1" y="3047022"/>
        <a:ext cx="1587375" cy="680303"/>
      </dsp:txXfrm>
    </dsp:sp>
    <dsp:sp modelId="{9FD19B2E-A470-4B9B-B1C8-5BD3AD90C545}">
      <dsp:nvSpPr>
        <dsp:cNvPr id="0" name=""/>
        <dsp:cNvSpPr/>
      </dsp:nvSpPr>
      <dsp:spPr>
        <a:xfrm rot="5400000">
          <a:off x="3849211" y="121574"/>
          <a:ext cx="2118552" cy="6642224"/>
        </a:xfrm>
        <a:prstGeom prst="round2SameRect">
          <a:avLst/>
        </a:prstGeom>
        <a:solidFill>
          <a:schemeClr val="accent6">
            <a:lumMod val="60000"/>
            <a:lumOff val="40000"/>
            <a:alpha val="9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err="1">
              <a:latin typeface="Times New Roman" pitchFamily="18" charset="0"/>
              <a:cs typeface="Times New Roman" pitchFamily="18" charset="0"/>
            </a:rPr>
            <a:t>untuk</a:t>
          </a:r>
          <a:r>
            <a:rPr lang="en-US" sz="2300" kern="1200" dirty="0">
              <a:latin typeface="Times New Roman" pitchFamily="18" charset="0"/>
              <a:cs typeface="Times New Roman" pitchFamily="18" charset="0"/>
            </a:rPr>
            <a:t> </a:t>
          </a:r>
          <a:r>
            <a:rPr lang="en-US" sz="2300" kern="1200" dirty="0" err="1">
              <a:latin typeface="Times New Roman" pitchFamily="18" charset="0"/>
              <a:cs typeface="Times New Roman" pitchFamily="18" charset="0"/>
            </a:rPr>
            <a:t>mengkaji</a:t>
          </a:r>
          <a:r>
            <a:rPr lang="en-US" sz="2300" kern="1200" dirty="0">
              <a:latin typeface="Times New Roman" pitchFamily="18" charset="0"/>
              <a:cs typeface="Times New Roman" pitchFamily="18" charset="0"/>
            </a:rPr>
            <a:t> </a:t>
          </a:r>
          <a:r>
            <a:rPr lang="en-US" sz="2300" kern="1200" dirty="0" err="1">
              <a:latin typeface="Times New Roman" pitchFamily="18" charset="0"/>
              <a:cs typeface="Times New Roman" pitchFamily="18" charset="0"/>
            </a:rPr>
            <a:t>dan</a:t>
          </a:r>
          <a:r>
            <a:rPr lang="en-US" sz="2300" kern="1200" dirty="0">
              <a:latin typeface="Times New Roman" pitchFamily="18" charset="0"/>
              <a:cs typeface="Times New Roman" pitchFamily="18" charset="0"/>
            </a:rPr>
            <a:t> </a:t>
          </a:r>
          <a:r>
            <a:rPr lang="en-US" sz="2300" kern="1200" dirty="0" err="1">
              <a:latin typeface="Times New Roman" pitchFamily="18" charset="0"/>
              <a:cs typeface="Times New Roman" pitchFamily="18" charset="0"/>
            </a:rPr>
            <a:t>mengevaluasi</a:t>
          </a:r>
          <a:r>
            <a:rPr lang="en-US" sz="2300" kern="1200" dirty="0">
              <a:latin typeface="Times New Roman" pitchFamily="18" charset="0"/>
              <a:cs typeface="Times New Roman" pitchFamily="18" charset="0"/>
            </a:rPr>
            <a:t> </a:t>
          </a:r>
          <a:r>
            <a:rPr lang="en-US" sz="2300" kern="1200" dirty="0" err="1">
              <a:latin typeface="Times New Roman" pitchFamily="18" charset="0"/>
              <a:cs typeface="Times New Roman" pitchFamily="18" charset="0"/>
            </a:rPr>
            <a:t>produktivitas</a:t>
          </a:r>
          <a:r>
            <a:rPr lang="en-US" sz="2300" kern="1200" dirty="0">
              <a:latin typeface="Times New Roman" pitchFamily="18" charset="0"/>
              <a:cs typeface="Times New Roman" pitchFamily="18" charset="0"/>
            </a:rPr>
            <a:t>, </a:t>
          </a:r>
          <a:r>
            <a:rPr lang="en-US" sz="2300" kern="1200" dirty="0" err="1">
              <a:latin typeface="Times New Roman" pitchFamily="18" charset="0"/>
              <a:cs typeface="Times New Roman" pitchFamily="18" charset="0"/>
            </a:rPr>
            <a:t>dampak</a:t>
          </a:r>
          <a:r>
            <a:rPr lang="en-US" sz="2300" kern="1200" dirty="0">
              <a:latin typeface="Times New Roman" pitchFamily="18" charset="0"/>
              <a:cs typeface="Times New Roman" pitchFamily="18" charset="0"/>
            </a:rPr>
            <a:t>, </a:t>
          </a:r>
          <a:r>
            <a:rPr lang="en-US" sz="2300" kern="1200" dirty="0" err="1">
              <a:latin typeface="Times New Roman" pitchFamily="18" charset="0"/>
              <a:cs typeface="Times New Roman" pitchFamily="18" charset="0"/>
            </a:rPr>
            <a:t>pola</a:t>
          </a:r>
          <a:r>
            <a:rPr lang="en-US" sz="2300" kern="1200" dirty="0">
              <a:latin typeface="Times New Roman" pitchFamily="18" charset="0"/>
              <a:cs typeface="Times New Roman" pitchFamily="18" charset="0"/>
            </a:rPr>
            <a:t> </a:t>
          </a:r>
          <a:r>
            <a:rPr lang="en-US" sz="2300" kern="1200" dirty="0" err="1">
              <a:latin typeface="Times New Roman" pitchFamily="18" charset="0"/>
              <a:cs typeface="Times New Roman" pitchFamily="18" charset="0"/>
            </a:rPr>
            <a:t>hubungan</a:t>
          </a:r>
          <a:r>
            <a:rPr lang="en-US" sz="2300" kern="1200" dirty="0">
              <a:latin typeface="Times New Roman" pitchFamily="18" charset="0"/>
              <a:cs typeface="Times New Roman" pitchFamily="18" charset="0"/>
            </a:rPr>
            <a:t> </a:t>
          </a:r>
          <a:r>
            <a:rPr lang="en-US" sz="2300" kern="1200" dirty="0" err="1">
              <a:latin typeface="Times New Roman" pitchFamily="18" charset="0"/>
              <a:cs typeface="Times New Roman" pitchFamily="18" charset="0"/>
            </a:rPr>
            <a:t>publikasi</a:t>
          </a:r>
          <a:r>
            <a:rPr lang="en-US" sz="2300" kern="1200" dirty="0">
              <a:latin typeface="Times New Roman" pitchFamily="18" charset="0"/>
              <a:cs typeface="Times New Roman" pitchFamily="18" charset="0"/>
            </a:rPr>
            <a:t>, </a:t>
          </a:r>
          <a:r>
            <a:rPr lang="en-US" sz="2300" kern="1200" dirty="0" err="1">
              <a:latin typeface="Times New Roman" pitchFamily="18" charset="0"/>
              <a:cs typeface="Times New Roman" pitchFamily="18" charset="0"/>
            </a:rPr>
            <a:t>dan</a:t>
          </a:r>
          <a:r>
            <a:rPr lang="en-US" sz="2300" kern="1200" dirty="0">
              <a:latin typeface="Times New Roman" pitchFamily="18" charset="0"/>
              <a:cs typeface="Times New Roman" pitchFamily="18" charset="0"/>
            </a:rPr>
            <a:t> </a:t>
          </a:r>
          <a:r>
            <a:rPr lang="en-US" sz="2300" kern="1200" dirty="0" err="1">
              <a:latin typeface="Times New Roman" pitchFamily="18" charset="0"/>
              <a:cs typeface="Times New Roman" pitchFamily="18" charset="0"/>
            </a:rPr>
            <a:t>hubungan</a:t>
          </a:r>
          <a:r>
            <a:rPr lang="en-US" sz="2300" kern="1200" dirty="0">
              <a:latin typeface="Times New Roman" pitchFamily="18" charset="0"/>
              <a:cs typeface="Times New Roman" pitchFamily="18" charset="0"/>
            </a:rPr>
            <a:t> </a:t>
          </a:r>
          <a:r>
            <a:rPr lang="en-US" sz="2300" kern="1200" dirty="0" err="1">
              <a:latin typeface="Times New Roman" pitchFamily="18" charset="0"/>
              <a:cs typeface="Times New Roman" pitchFamily="18" charset="0"/>
            </a:rPr>
            <a:t>antara</a:t>
          </a:r>
          <a:r>
            <a:rPr lang="en-US" sz="2300" kern="1200" dirty="0">
              <a:latin typeface="Times New Roman" pitchFamily="18" charset="0"/>
              <a:cs typeface="Times New Roman" pitchFamily="18" charset="0"/>
            </a:rPr>
            <a:t> </a:t>
          </a:r>
          <a:r>
            <a:rPr lang="en-US" sz="2300" kern="1200" dirty="0" err="1">
              <a:latin typeface="Times New Roman" pitchFamily="18" charset="0"/>
              <a:cs typeface="Times New Roman" pitchFamily="18" charset="0"/>
            </a:rPr>
            <a:t>subjek</a:t>
          </a:r>
          <a:r>
            <a:rPr lang="en-US" sz="2300" kern="1200" dirty="0">
              <a:latin typeface="Times New Roman" pitchFamily="18" charset="0"/>
              <a:cs typeface="Times New Roman" pitchFamily="18" charset="0"/>
            </a:rPr>
            <a:t> </a:t>
          </a:r>
          <a:r>
            <a:rPr lang="en-US" sz="2300" kern="1200" dirty="0" err="1">
              <a:latin typeface="Times New Roman" pitchFamily="18" charset="0"/>
              <a:cs typeface="Times New Roman" pitchFamily="18" charset="0"/>
            </a:rPr>
            <a:t>publikasi</a:t>
          </a:r>
          <a:r>
            <a:rPr lang="en-US" sz="2300" kern="1200" dirty="0">
              <a:latin typeface="Times New Roman" pitchFamily="18" charset="0"/>
              <a:cs typeface="Times New Roman" pitchFamily="18" charset="0"/>
            </a:rPr>
            <a:t> </a:t>
          </a:r>
          <a:r>
            <a:rPr lang="en-US" sz="2300" kern="1200" dirty="0" err="1">
              <a:latin typeface="Times New Roman" pitchFamily="18" charset="0"/>
              <a:cs typeface="Times New Roman" pitchFamily="18" charset="0"/>
            </a:rPr>
            <a:t>ilmiah</a:t>
          </a:r>
          <a:r>
            <a:rPr lang="en-US" sz="2300" kern="1200" dirty="0">
              <a:latin typeface="Times New Roman" pitchFamily="18" charset="0"/>
              <a:cs typeface="Times New Roman" pitchFamily="18" charset="0"/>
            </a:rPr>
            <a:t> </a:t>
          </a:r>
          <a:r>
            <a:rPr lang="en-US" sz="2300" kern="1200" dirty="0" err="1">
              <a:latin typeface="Times New Roman" pitchFamily="18" charset="0"/>
              <a:cs typeface="Times New Roman" pitchFamily="18" charset="0"/>
            </a:rPr>
            <a:t>seseorang</a:t>
          </a:r>
          <a:r>
            <a:rPr lang="en-US" sz="2300" kern="1200" dirty="0">
              <a:latin typeface="Times New Roman" pitchFamily="18" charset="0"/>
              <a:cs typeface="Times New Roman" pitchFamily="18" charset="0"/>
            </a:rPr>
            <a:t>.</a:t>
          </a:r>
          <a:endParaRPr lang="en-US" sz="2300" kern="1200" dirty="0"/>
        </a:p>
      </dsp:txBody>
      <dsp:txXfrm rot="-5400000">
        <a:off x="1587376" y="2486829"/>
        <a:ext cx="6538805" cy="19117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1C8F10-0A8B-403A-B29D-A8300ACCB601}">
      <dsp:nvSpPr>
        <dsp:cNvPr id="0" name=""/>
        <dsp:cNvSpPr/>
      </dsp:nvSpPr>
      <dsp:spPr>
        <a:xfrm rot="16200000">
          <a:off x="1339850" y="-1339850"/>
          <a:ext cx="368300" cy="3048000"/>
        </a:xfrm>
        <a:prstGeom prst="round1Rect">
          <a:avLst/>
        </a:prstGeom>
        <a:solidFill>
          <a:schemeClr val="accent6">
            <a:alpha val="9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FF390A67-E60C-4461-9412-1A9FAB45F462}">
      <dsp:nvSpPr>
        <dsp:cNvPr id="0" name=""/>
        <dsp:cNvSpPr/>
      </dsp:nvSpPr>
      <dsp:spPr>
        <a:xfrm>
          <a:off x="3048000" y="0"/>
          <a:ext cx="3048000" cy="368300"/>
        </a:xfrm>
        <a:prstGeom prst="round1Rect">
          <a:avLst/>
        </a:prstGeom>
        <a:solidFill>
          <a:schemeClr val="accent6">
            <a:alpha val="90000"/>
            <a:hueOff val="0"/>
            <a:satOff val="0"/>
            <a:lumOff val="0"/>
            <a:alphaOff val="-13333"/>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941EDA70-615F-4C50-A8C1-1593B916B76B}">
      <dsp:nvSpPr>
        <dsp:cNvPr id="0" name=""/>
        <dsp:cNvSpPr/>
      </dsp:nvSpPr>
      <dsp:spPr>
        <a:xfrm rot="10800000">
          <a:off x="0" y="368300"/>
          <a:ext cx="3048000" cy="368300"/>
        </a:xfrm>
        <a:prstGeom prst="round1Rect">
          <a:avLst/>
        </a:prstGeom>
        <a:solidFill>
          <a:srgbClr val="00B0F0">
            <a:alpha val="63000"/>
          </a:srgb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9B4A7DA5-559C-4874-A10D-0D4D5AD4F4E1}">
      <dsp:nvSpPr>
        <dsp:cNvPr id="0" name=""/>
        <dsp:cNvSpPr/>
      </dsp:nvSpPr>
      <dsp:spPr>
        <a:xfrm rot="5400000">
          <a:off x="4387850" y="-971550"/>
          <a:ext cx="368300" cy="3048000"/>
        </a:xfrm>
        <a:prstGeom prst="round1Rect">
          <a:avLst/>
        </a:prstGeom>
        <a:solidFill>
          <a:schemeClr val="tx2">
            <a:lumMod val="40000"/>
            <a:lumOff val="60000"/>
            <a:alpha val="74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3FFD32B4-37E2-4833-ABE5-CD98B074172C}">
      <dsp:nvSpPr>
        <dsp:cNvPr id="0" name=""/>
        <dsp:cNvSpPr/>
      </dsp:nvSpPr>
      <dsp:spPr>
        <a:xfrm>
          <a:off x="533409" y="135573"/>
          <a:ext cx="4876806" cy="524827"/>
        </a:xfrm>
        <a:prstGeom prst="roundRect">
          <a:avLst/>
        </a:prstGeom>
        <a:solidFill>
          <a:schemeClr val="accent1">
            <a:lumMod val="60000"/>
            <a:lumOff val="40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1" kern="1200" dirty="0" err="1"/>
            <a:t>Tujuan</a:t>
          </a:r>
          <a:r>
            <a:rPr lang="en-US" sz="3200" b="1" kern="1200" dirty="0"/>
            <a:t> </a:t>
          </a:r>
          <a:r>
            <a:rPr lang="en-US" sz="3200" b="1" kern="1200" dirty="0" err="1"/>
            <a:t>Bibliometrics</a:t>
          </a:r>
          <a:endParaRPr lang="en-US" sz="3200" b="1" kern="1200" dirty="0"/>
        </a:p>
      </dsp:txBody>
      <dsp:txXfrm>
        <a:off x="559029" y="161193"/>
        <a:ext cx="4825566" cy="4735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ED3699-6D21-445B-BAC9-1B0173708608}">
      <dsp:nvSpPr>
        <dsp:cNvPr id="0" name=""/>
        <dsp:cNvSpPr/>
      </dsp:nvSpPr>
      <dsp:spPr>
        <a:xfrm>
          <a:off x="-365691" y="341964"/>
          <a:ext cx="2437945" cy="1706562"/>
        </a:xfrm>
        <a:prstGeom prst="chevron">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a:lnSpc>
              <a:spcPct val="90000"/>
            </a:lnSpc>
            <a:spcBef>
              <a:spcPct val="0"/>
            </a:spcBef>
            <a:spcAft>
              <a:spcPct val="35000"/>
            </a:spcAft>
            <a:buNone/>
          </a:pPr>
          <a:r>
            <a:rPr lang="en-US" sz="4600" kern="1200" dirty="0" err="1"/>
            <a:t>Tiga</a:t>
          </a:r>
          <a:endParaRPr lang="en-US" sz="4600" kern="1200" dirty="0"/>
        </a:p>
      </dsp:txBody>
      <dsp:txXfrm rot="-5400000">
        <a:off x="1" y="829553"/>
        <a:ext cx="1706562" cy="731383"/>
      </dsp:txXfrm>
    </dsp:sp>
    <dsp:sp modelId="{FDC23FD0-A2D6-4308-99DC-B88EEB65DEDF}">
      <dsp:nvSpPr>
        <dsp:cNvPr id="0" name=""/>
        <dsp:cNvSpPr/>
      </dsp:nvSpPr>
      <dsp:spPr>
        <a:xfrm rot="5400000">
          <a:off x="3815601" y="-2102184"/>
          <a:ext cx="2304958" cy="6523037"/>
        </a:xfrm>
        <a:prstGeom prst="round2SameRect">
          <a:avLst/>
        </a:prstGeom>
        <a:no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err="1">
              <a:latin typeface="Times New Roman" pitchFamily="18" charset="0"/>
              <a:cs typeface="Times New Roman" pitchFamily="18" charset="0"/>
            </a:rPr>
            <a:t>untuk</a:t>
          </a:r>
          <a:r>
            <a:rPr lang="en-US" sz="2500" kern="1200" dirty="0">
              <a:latin typeface="Times New Roman" pitchFamily="18" charset="0"/>
              <a:cs typeface="Times New Roman" pitchFamily="18" charset="0"/>
            </a:rPr>
            <a:t> </a:t>
          </a:r>
          <a:r>
            <a:rPr lang="en-US" sz="2500" kern="1200" dirty="0" err="1">
              <a:latin typeface="Times New Roman" pitchFamily="18" charset="0"/>
              <a:cs typeface="Times New Roman" pitchFamily="18" charset="0"/>
            </a:rPr>
            <a:t>lebih</a:t>
          </a:r>
          <a:r>
            <a:rPr lang="en-US" sz="2500" kern="1200" dirty="0">
              <a:latin typeface="Times New Roman" pitchFamily="18" charset="0"/>
              <a:cs typeface="Times New Roman" pitchFamily="18" charset="0"/>
            </a:rPr>
            <a:t> </a:t>
          </a:r>
          <a:r>
            <a:rPr lang="en-US" sz="2500" kern="1200" dirty="0" err="1">
              <a:latin typeface="Times New Roman" pitchFamily="18" charset="0"/>
              <a:cs typeface="Times New Roman" pitchFamily="18" charset="0"/>
            </a:rPr>
            <a:t>memahami</a:t>
          </a:r>
          <a:r>
            <a:rPr lang="en-US" sz="2500" kern="1200" dirty="0">
              <a:latin typeface="Times New Roman" pitchFamily="18" charset="0"/>
              <a:cs typeface="Times New Roman" pitchFamily="18" charset="0"/>
            </a:rPr>
            <a:t> </a:t>
          </a:r>
          <a:r>
            <a:rPr lang="en-US" sz="2500" kern="1200" dirty="0" err="1">
              <a:latin typeface="Times New Roman" pitchFamily="18" charset="0"/>
              <a:cs typeface="Times New Roman" pitchFamily="18" charset="0"/>
            </a:rPr>
            <a:t>bagaimana</a:t>
          </a:r>
          <a:r>
            <a:rPr lang="en-US" sz="2500" kern="1200" dirty="0">
              <a:latin typeface="Times New Roman" pitchFamily="18" charset="0"/>
              <a:cs typeface="Times New Roman" pitchFamily="18" charset="0"/>
            </a:rPr>
            <a:t> </a:t>
          </a:r>
          <a:r>
            <a:rPr lang="en-US" sz="2500" kern="1200" dirty="0" err="1">
              <a:latin typeface="Times New Roman" pitchFamily="18" charset="0"/>
              <a:cs typeface="Times New Roman" pitchFamily="18" charset="0"/>
            </a:rPr>
            <a:t>hasil</a:t>
          </a:r>
          <a:r>
            <a:rPr lang="en-US" sz="2500" kern="1200" dirty="0">
              <a:latin typeface="Times New Roman" pitchFamily="18" charset="0"/>
              <a:cs typeface="Times New Roman" pitchFamily="18" charset="0"/>
            </a:rPr>
            <a:t> </a:t>
          </a:r>
          <a:r>
            <a:rPr lang="en-US" sz="2500" kern="1200" dirty="0" err="1">
              <a:latin typeface="Times New Roman" pitchFamily="18" charset="0"/>
              <a:cs typeface="Times New Roman" pitchFamily="18" charset="0"/>
            </a:rPr>
            <a:t>penelitian</a:t>
          </a:r>
          <a:r>
            <a:rPr lang="en-US" sz="2500" kern="1200" dirty="0">
              <a:latin typeface="Times New Roman" pitchFamily="18" charset="0"/>
              <a:cs typeface="Times New Roman" pitchFamily="18" charset="0"/>
            </a:rPr>
            <a:t> </a:t>
          </a:r>
          <a:r>
            <a:rPr lang="en-US" sz="2500" kern="1200" dirty="0" err="1">
              <a:latin typeface="Times New Roman" pitchFamily="18" charset="0"/>
              <a:cs typeface="Times New Roman" pitchFamily="18" charset="0"/>
            </a:rPr>
            <a:t>tersebut</a:t>
          </a:r>
          <a:r>
            <a:rPr lang="en-US" sz="2500" kern="1200" dirty="0">
              <a:latin typeface="Times New Roman" pitchFamily="18" charset="0"/>
              <a:cs typeface="Times New Roman" pitchFamily="18" charset="0"/>
            </a:rPr>
            <a:t> </a:t>
          </a:r>
          <a:r>
            <a:rPr lang="en-US" sz="2500" kern="1200" dirty="0" err="1">
              <a:latin typeface="Times New Roman" pitchFamily="18" charset="0"/>
              <a:cs typeface="Times New Roman" pitchFamily="18" charset="0"/>
            </a:rPr>
            <a:t>dipublikasikan</a:t>
          </a:r>
          <a:r>
            <a:rPr lang="en-US" sz="2500" kern="1200" dirty="0">
              <a:latin typeface="Times New Roman" pitchFamily="18" charset="0"/>
              <a:cs typeface="Times New Roman" pitchFamily="18" charset="0"/>
            </a:rPr>
            <a:t>, </a:t>
          </a:r>
          <a:r>
            <a:rPr lang="en-US" sz="2500" kern="1200" dirty="0" err="1">
              <a:latin typeface="Times New Roman" pitchFamily="18" charset="0"/>
              <a:cs typeface="Times New Roman" pitchFamily="18" charset="0"/>
            </a:rPr>
            <a:t>diorganisasikan</a:t>
          </a:r>
          <a:r>
            <a:rPr lang="en-US" sz="2500" kern="1200" dirty="0">
              <a:latin typeface="Times New Roman" pitchFamily="18" charset="0"/>
              <a:cs typeface="Times New Roman" pitchFamily="18" charset="0"/>
            </a:rPr>
            <a:t>, dan </a:t>
          </a:r>
          <a:r>
            <a:rPr lang="en-US" sz="2500" kern="1200" dirty="0" err="1">
              <a:latin typeface="Times New Roman" pitchFamily="18" charset="0"/>
              <a:cs typeface="Times New Roman" pitchFamily="18" charset="0"/>
            </a:rPr>
            <a:t>keterkaitannya</a:t>
          </a:r>
          <a:r>
            <a:rPr lang="en-US" sz="2500" kern="1200" dirty="0">
              <a:latin typeface="Times New Roman" pitchFamily="18" charset="0"/>
              <a:cs typeface="Times New Roman" pitchFamily="18" charset="0"/>
            </a:rPr>
            <a:t> </a:t>
          </a:r>
          <a:r>
            <a:rPr lang="en-US" sz="2500" kern="1200" dirty="0" err="1">
              <a:latin typeface="Times New Roman" pitchFamily="18" charset="0"/>
              <a:cs typeface="Times New Roman" pitchFamily="18" charset="0"/>
            </a:rPr>
            <a:t>dengan</a:t>
          </a:r>
          <a:r>
            <a:rPr lang="en-US" sz="2500" kern="1200" dirty="0">
              <a:latin typeface="Times New Roman" pitchFamily="18" charset="0"/>
              <a:cs typeface="Times New Roman" pitchFamily="18" charset="0"/>
            </a:rPr>
            <a:t> </a:t>
          </a:r>
          <a:r>
            <a:rPr lang="en-US" sz="2500" kern="1200" dirty="0" err="1">
              <a:latin typeface="Times New Roman" pitchFamily="18" charset="0"/>
              <a:cs typeface="Times New Roman" pitchFamily="18" charset="0"/>
            </a:rPr>
            <a:t>satu</a:t>
          </a:r>
          <a:r>
            <a:rPr lang="en-US" sz="2500" kern="1200" dirty="0">
              <a:latin typeface="Times New Roman" pitchFamily="18" charset="0"/>
              <a:cs typeface="Times New Roman" pitchFamily="18" charset="0"/>
            </a:rPr>
            <a:t> </a:t>
          </a:r>
          <a:r>
            <a:rPr lang="en-US" sz="2500" kern="1200" dirty="0" err="1">
              <a:latin typeface="Times New Roman" pitchFamily="18" charset="0"/>
              <a:cs typeface="Times New Roman" pitchFamily="18" charset="0"/>
            </a:rPr>
            <a:t>sama</a:t>
          </a:r>
          <a:r>
            <a:rPr lang="en-US" sz="2500" kern="1200" dirty="0">
              <a:latin typeface="Times New Roman" pitchFamily="18" charset="0"/>
              <a:cs typeface="Times New Roman" pitchFamily="18" charset="0"/>
            </a:rPr>
            <a:t> lain.</a:t>
          </a:r>
          <a:endParaRPr lang="en-US" sz="2500" kern="1200" dirty="0"/>
        </a:p>
      </dsp:txBody>
      <dsp:txXfrm rot="-5400000">
        <a:off x="1706562" y="119374"/>
        <a:ext cx="6410518" cy="2079920"/>
      </dsp:txXfrm>
    </dsp:sp>
    <dsp:sp modelId="{FDE308C3-D9D6-4D73-AFE9-B7E911C8F0EC}">
      <dsp:nvSpPr>
        <dsp:cNvPr id="0" name=""/>
        <dsp:cNvSpPr/>
      </dsp:nvSpPr>
      <dsp:spPr>
        <a:xfrm>
          <a:off x="-365691" y="2463963"/>
          <a:ext cx="2437945" cy="1706562"/>
        </a:xfrm>
        <a:prstGeom prst="chevron">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a:lnSpc>
              <a:spcPct val="90000"/>
            </a:lnSpc>
            <a:spcBef>
              <a:spcPct val="0"/>
            </a:spcBef>
            <a:spcAft>
              <a:spcPct val="35000"/>
            </a:spcAft>
            <a:buNone/>
          </a:pPr>
          <a:r>
            <a:rPr lang="en-US" sz="4600" kern="1200" dirty="0" err="1"/>
            <a:t>empat</a:t>
          </a:r>
          <a:endParaRPr lang="en-US" sz="4600" kern="1200" dirty="0"/>
        </a:p>
      </dsp:txBody>
      <dsp:txXfrm rot="-5400000">
        <a:off x="1" y="2951552"/>
        <a:ext cx="1706562" cy="731383"/>
      </dsp:txXfrm>
    </dsp:sp>
    <dsp:sp modelId="{D4D6077B-1990-4184-8B9A-EB8A13205578}">
      <dsp:nvSpPr>
        <dsp:cNvPr id="0" name=""/>
        <dsp:cNvSpPr/>
      </dsp:nvSpPr>
      <dsp:spPr>
        <a:xfrm rot="5400000">
          <a:off x="4175748" y="73937"/>
          <a:ext cx="1584664" cy="6523037"/>
        </a:xfrm>
        <a:prstGeom prst="round2SameRect">
          <a:avLst/>
        </a:prstGeom>
        <a:no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en-US" sz="3100" kern="1200" dirty="0" err="1">
              <a:latin typeface="Times New Roman" pitchFamily="18" charset="0"/>
              <a:cs typeface="Times New Roman" pitchFamily="18" charset="0"/>
            </a:rPr>
            <a:t>untuk</a:t>
          </a:r>
          <a:r>
            <a:rPr lang="en-US" sz="3100" kern="1200" dirty="0">
              <a:latin typeface="Times New Roman" pitchFamily="18" charset="0"/>
              <a:cs typeface="Times New Roman" pitchFamily="18" charset="0"/>
            </a:rPr>
            <a:t> </a:t>
          </a:r>
          <a:r>
            <a:rPr lang="en-US" sz="3100" kern="1200" dirty="0" err="1">
              <a:latin typeface="Times New Roman" pitchFamily="18" charset="0"/>
              <a:cs typeface="Times New Roman" pitchFamily="18" charset="0"/>
            </a:rPr>
            <a:t>mengevaluasi</a:t>
          </a:r>
          <a:r>
            <a:rPr lang="en-US" sz="3100" kern="1200" dirty="0">
              <a:latin typeface="Times New Roman" pitchFamily="18" charset="0"/>
              <a:cs typeface="Times New Roman" pitchFamily="18" charset="0"/>
            </a:rPr>
            <a:t> </a:t>
          </a:r>
          <a:r>
            <a:rPr lang="en-US" sz="3100" kern="1200" dirty="0" err="1">
              <a:latin typeface="Times New Roman" pitchFamily="18" charset="0"/>
              <a:cs typeface="Times New Roman" pitchFamily="18" charset="0"/>
            </a:rPr>
            <a:t>publikasi</a:t>
          </a:r>
          <a:r>
            <a:rPr lang="en-US" sz="3100" kern="1200" dirty="0">
              <a:latin typeface="Times New Roman" pitchFamily="18" charset="0"/>
              <a:cs typeface="Times New Roman" pitchFamily="18" charset="0"/>
            </a:rPr>
            <a:t> </a:t>
          </a:r>
          <a:r>
            <a:rPr lang="en-US" sz="3100" kern="1200" dirty="0" err="1">
              <a:latin typeface="Times New Roman" pitchFamily="18" charset="0"/>
              <a:cs typeface="Times New Roman" pitchFamily="18" charset="0"/>
            </a:rPr>
            <a:t>akademis</a:t>
          </a:r>
          <a:r>
            <a:rPr lang="en-US" sz="3100" kern="1200" dirty="0">
              <a:latin typeface="Times New Roman" pitchFamily="18" charset="0"/>
              <a:cs typeface="Times New Roman" pitchFamily="18" charset="0"/>
            </a:rPr>
            <a:t> </a:t>
          </a:r>
          <a:r>
            <a:rPr lang="en-US" sz="3100" kern="1200" dirty="0" err="1">
              <a:latin typeface="Times New Roman" pitchFamily="18" charset="0"/>
              <a:cs typeface="Times New Roman" pitchFamily="18" charset="0"/>
            </a:rPr>
            <a:t>berdasarkan</a:t>
          </a:r>
          <a:r>
            <a:rPr lang="en-US" sz="3100" kern="1200" dirty="0">
              <a:latin typeface="Times New Roman" pitchFamily="18" charset="0"/>
              <a:cs typeface="Times New Roman" pitchFamily="18" charset="0"/>
            </a:rPr>
            <a:t> </a:t>
          </a:r>
          <a:r>
            <a:rPr lang="en-US" sz="3100" kern="1200" dirty="0" err="1">
              <a:latin typeface="Times New Roman" pitchFamily="18" charset="0"/>
              <a:cs typeface="Times New Roman" pitchFamily="18" charset="0"/>
            </a:rPr>
            <a:t>sejumlah</a:t>
          </a:r>
          <a:r>
            <a:rPr lang="en-US" sz="3100" kern="1200" dirty="0">
              <a:latin typeface="Times New Roman" pitchFamily="18" charset="0"/>
              <a:cs typeface="Times New Roman" pitchFamily="18" charset="0"/>
            </a:rPr>
            <a:t> </a:t>
          </a:r>
          <a:r>
            <a:rPr lang="en-US" sz="3100" kern="1200" dirty="0" err="1">
              <a:latin typeface="Times New Roman" pitchFamily="18" charset="0"/>
              <a:cs typeface="Times New Roman" pitchFamily="18" charset="0"/>
            </a:rPr>
            <a:t>sitasi</a:t>
          </a:r>
          <a:r>
            <a:rPr lang="en-US" sz="3100" kern="1200" dirty="0">
              <a:latin typeface="Times New Roman" pitchFamily="18" charset="0"/>
              <a:cs typeface="Times New Roman" pitchFamily="18" charset="0"/>
            </a:rPr>
            <a:t> yang </a:t>
          </a:r>
          <a:r>
            <a:rPr lang="en-US" sz="3100" kern="1200" dirty="0" err="1">
              <a:latin typeface="Times New Roman" pitchFamily="18" charset="0"/>
              <a:cs typeface="Times New Roman" pitchFamily="18" charset="0"/>
            </a:rPr>
            <a:t>diterima</a:t>
          </a:r>
          <a:r>
            <a:rPr lang="en-US" sz="3100" kern="1200" dirty="0">
              <a:latin typeface="Times New Roman" pitchFamily="18" charset="0"/>
              <a:cs typeface="Times New Roman" pitchFamily="18" charset="0"/>
            </a:rPr>
            <a:t> </a:t>
          </a:r>
          <a:r>
            <a:rPr lang="en-US" sz="3100" kern="1200" dirty="0" err="1">
              <a:latin typeface="Times New Roman" pitchFamily="18" charset="0"/>
              <a:cs typeface="Times New Roman" pitchFamily="18" charset="0"/>
            </a:rPr>
            <a:t>oleh</a:t>
          </a:r>
          <a:r>
            <a:rPr lang="en-US" sz="3100" kern="1200" dirty="0">
              <a:latin typeface="Times New Roman" pitchFamily="18" charset="0"/>
              <a:cs typeface="Times New Roman" pitchFamily="18" charset="0"/>
            </a:rPr>
            <a:t> </a:t>
          </a:r>
          <a:r>
            <a:rPr lang="en-US" sz="3100" kern="1200" dirty="0" err="1">
              <a:latin typeface="Times New Roman" pitchFamily="18" charset="0"/>
              <a:cs typeface="Times New Roman" pitchFamily="18" charset="0"/>
            </a:rPr>
            <a:t>karya</a:t>
          </a:r>
          <a:r>
            <a:rPr lang="en-US" sz="3100" kern="1200" dirty="0">
              <a:latin typeface="Times New Roman" pitchFamily="18" charset="0"/>
              <a:cs typeface="Times New Roman" pitchFamily="18" charset="0"/>
            </a:rPr>
            <a:t> </a:t>
          </a:r>
          <a:r>
            <a:rPr lang="en-US" sz="3100" kern="1200" dirty="0" err="1">
              <a:latin typeface="Times New Roman" pitchFamily="18" charset="0"/>
              <a:cs typeface="Times New Roman" pitchFamily="18" charset="0"/>
            </a:rPr>
            <a:t>tersebut</a:t>
          </a:r>
          <a:r>
            <a:rPr lang="en-US" sz="3100" kern="1200" dirty="0">
              <a:latin typeface="Times New Roman" pitchFamily="18" charset="0"/>
              <a:cs typeface="Times New Roman" pitchFamily="18" charset="0"/>
            </a:rPr>
            <a:t>. </a:t>
          </a:r>
          <a:endParaRPr lang="en-US" sz="3100" kern="1200" dirty="0"/>
        </a:p>
      </dsp:txBody>
      <dsp:txXfrm rot="-5400000">
        <a:off x="1706562" y="2620481"/>
        <a:ext cx="6445680" cy="14299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1C8F10-0A8B-403A-B29D-A8300ACCB601}">
      <dsp:nvSpPr>
        <dsp:cNvPr id="0" name=""/>
        <dsp:cNvSpPr/>
      </dsp:nvSpPr>
      <dsp:spPr>
        <a:xfrm rot="16200000">
          <a:off x="1339850" y="-1339850"/>
          <a:ext cx="368300" cy="3048000"/>
        </a:xfrm>
        <a:prstGeom prst="round1Rect">
          <a:avLst/>
        </a:prstGeom>
        <a:solidFill>
          <a:schemeClr val="accent6">
            <a:alpha val="9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FF390A67-E60C-4461-9412-1A9FAB45F462}">
      <dsp:nvSpPr>
        <dsp:cNvPr id="0" name=""/>
        <dsp:cNvSpPr/>
      </dsp:nvSpPr>
      <dsp:spPr>
        <a:xfrm>
          <a:off x="3048000" y="0"/>
          <a:ext cx="3048000" cy="368300"/>
        </a:xfrm>
        <a:prstGeom prst="round1Rect">
          <a:avLst/>
        </a:prstGeom>
        <a:solidFill>
          <a:schemeClr val="accent6">
            <a:alpha val="90000"/>
            <a:hueOff val="0"/>
            <a:satOff val="0"/>
            <a:lumOff val="0"/>
            <a:alphaOff val="-13333"/>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941EDA70-615F-4C50-A8C1-1593B916B76B}">
      <dsp:nvSpPr>
        <dsp:cNvPr id="0" name=""/>
        <dsp:cNvSpPr/>
      </dsp:nvSpPr>
      <dsp:spPr>
        <a:xfrm rot="10800000">
          <a:off x="0" y="368300"/>
          <a:ext cx="3048000" cy="368300"/>
        </a:xfrm>
        <a:prstGeom prst="round1Rect">
          <a:avLst/>
        </a:prstGeom>
        <a:solidFill>
          <a:srgbClr val="00B0F0">
            <a:alpha val="63000"/>
          </a:srgb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9B4A7DA5-559C-4874-A10D-0D4D5AD4F4E1}">
      <dsp:nvSpPr>
        <dsp:cNvPr id="0" name=""/>
        <dsp:cNvSpPr/>
      </dsp:nvSpPr>
      <dsp:spPr>
        <a:xfrm rot="5400000">
          <a:off x="4387850" y="-971550"/>
          <a:ext cx="368300" cy="3048000"/>
        </a:xfrm>
        <a:prstGeom prst="round1Rect">
          <a:avLst/>
        </a:prstGeom>
        <a:solidFill>
          <a:schemeClr val="tx2">
            <a:lumMod val="40000"/>
            <a:lumOff val="60000"/>
            <a:alpha val="74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3FFD32B4-37E2-4833-ABE5-CD98B074172C}">
      <dsp:nvSpPr>
        <dsp:cNvPr id="0" name=""/>
        <dsp:cNvSpPr/>
      </dsp:nvSpPr>
      <dsp:spPr>
        <a:xfrm>
          <a:off x="533409" y="135573"/>
          <a:ext cx="4876806" cy="524827"/>
        </a:xfrm>
        <a:prstGeom prst="roundRect">
          <a:avLst/>
        </a:prstGeom>
        <a:solidFill>
          <a:schemeClr val="accent1">
            <a:lumMod val="60000"/>
            <a:lumOff val="40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1" kern="1200" dirty="0" err="1"/>
            <a:t>Tujuan</a:t>
          </a:r>
          <a:r>
            <a:rPr lang="en-US" sz="3200" b="1" kern="1200" dirty="0"/>
            <a:t> </a:t>
          </a:r>
          <a:r>
            <a:rPr lang="en-US" sz="3200" b="1" kern="1200" dirty="0" err="1"/>
            <a:t>Bibliometrics</a:t>
          </a:r>
          <a:endParaRPr lang="en-US" sz="3200" b="1" kern="1200" dirty="0"/>
        </a:p>
      </dsp:txBody>
      <dsp:txXfrm>
        <a:off x="559029" y="161193"/>
        <a:ext cx="4825566" cy="4735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2F665F-9266-41EF-A656-38E8670746A2}">
      <dsp:nvSpPr>
        <dsp:cNvPr id="0" name=""/>
        <dsp:cNvSpPr/>
      </dsp:nvSpPr>
      <dsp:spPr>
        <a:xfrm>
          <a:off x="3073767" y="297250"/>
          <a:ext cx="2015850" cy="1255955"/>
        </a:xfrm>
        <a:prstGeom prst="ellipse">
          <a:avLst/>
        </a:prstGeom>
        <a:solidFill>
          <a:schemeClr val="accent6">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err="1"/>
            <a:t>Hukum</a:t>
          </a:r>
          <a:r>
            <a:rPr lang="en-US" sz="2000" kern="1200" dirty="0"/>
            <a:t> </a:t>
          </a:r>
          <a:r>
            <a:rPr lang="en-US" sz="2000" kern="1200" dirty="0" err="1"/>
            <a:t>Bibli</a:t>
          </a:r>
          <a:r>
            <a:rPr lang="en-US" sz="1900" kern="1200" dirty="0" err="1"/>
            <a:t>ometrics</a:t>
          </a:r>
          <a:endParaRPr lang="en-US" sz="1900" kern="1200" dirty="0"/>
        </a:p>
      </dsp:txBody>
      <dsp:txXfrm>
        <a:off x="3368981" y="481180"/>
        <a:ext cx="1425422" cy="888095"/>
      </dsp:txXfrm>
    </dsp:sp>
    <dsp:sp modelId="{8D9340D2-2A09-445A-9244-2B3BDCA2B0C2}">
      <dsp:nvSpPr>
        <dsp:cNvPr id="0" name=""/>
        <dsp:cNvSpPr/>
      </dsp:nvSpPr>
      <dsp:spPr>
        <a:xfrm rot="19531545">
          <a:off x="2404511" y="1713233"/>
          <a:ext cx="932116" cy="574517"/>
        </a:xfrm>
        <a:prstGeom prst="leftArrow">
          <a:avLst>
            <a:gd name="adj1" fmla="val 60000"/>
            <a:gd name="adj2" fmla="val 50000"/>
          </a:avLst>
        </a:prstGeom>
        <a:solidFill>
          <a:srgbClr val="FF3300"/>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E3300240-432A-4D34-A0D2-76A963DF6A37}">
      <dsp:nvSpPr>
        <dsp:cNvPr id="0" name=""/>
        <dsp:cNvSpPr/>
      </dsp:nvSpPr>
      <dsp:spPr>
        <a:xfrm>
          <a:off x="398118" y="1824901"/>
          <a:ext cx="1915057" cy="1532046"/>
        </a:xfrm>
        <a:prstGeom prst="roundRect">
          <a:avLst>
            <a:gd name="adj" fmla="val 10000"/>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1511300">
            <a:lnSpc>
              <a:spcPct val="90000"/>
            </a:lnSpc>
            <a:spcBef>
              <a:spcPct val="0"/>
            </a:spcBef>
            <a:spcAft>
              <a:spcPct val="35000"/>
            </a:spcAft>
            <a:buNone/>
          </a:pPr>
          <a:r>
            <a:rPr lang="en-US" sz="3400" kern="1200" dirty="0" err="1"/>
            <a:t>Hukum</a:t>
          </a:r>
          <a:r>
            <a:rPr lang="en-US" sz="3400" kern="1200" dirty="0"/>
            <a:t> </a:t>
          </a:r>
          <a:r>
            <a:rPr lang="en-US" sz="3400" kern="1200" dirty="0" err="1"/>
            <a:t>Lotka</a:t>
          </a:r>
          <a:r>
            <a:rPr lang="en-US" sz="3400" kern="1200" dirty="0"/>
            <a:t> </a:t>
          </a:r>
        </a:p>
      </dsp:txBody>
      <dsp:txXfrm>
        <a:off x="442990" y="1869773"/>
        <a:ext cx="1825313" cy="1442302"/>
      </dsp:txXfrm>
    </dsp:sp>
    <dsp:sp modelId="{DDECA807-0795-4EDE-B5D7-A90ABDD4C519}">
      <dsp:nvSpPr>
        <dsp:cNvPr id="0" name=""/>
        <dsp:cNvSpPr/>
      </dsp:nvSpPr>
      <dsp:spPr>
        <a:xfrm rot="5400000" flipH="1">
          <a:off x="3719013" y="1720419"/>
          <a:ext cx="740382" cy="574517"/>
        </a:xfrm>
        <a:prstGeom prst="leftArrow">
          <a:avLst>
            <a:gd name="adj1" fmla="val 60000"/>
            <a:gd name="adj2" fmla="val 50000"/>
          </a:avLst>
        </a:prstGeom>
        <a:solidFill>
          <a:srgbClr val="FF3300"/>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F33D7BCD-5437-475E-A561-56D82569550C}">
      <dsp:nvSpPr>
        <dsp:cNvPr id="0" name=""/>
        <dsp:cNvSpPr/>
      </dsp:nvSpPr>
      <dsp:spPr>
        <a:xfrm>
          <a:off x="3222469" y="2526912"/>
          <a:ext cx="1915057" cy="1532046"/>
        </a:xfrm>
        <a:prstGeom prst="roundRect">
          <a:avLst>
            <a:gd name="adj" fmla="val 10000"/>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1511300">
            <a:lnSpc>
              <a:spcPct val="90000"/>
            </a:lnSpc>
            <a:spcBef>
              <a:spcPct val="0"/>
            </a:spcBef>
            <a:spcAft>
              <a:spcPct val="35000"/>
            </a:spcAft>
            <a:buNone/>
          </a:pPr>
          <a:r>
            <a:rPr lang="en-US" sz="3400" kern="1200" dirty="0" err="1"/>
            <a:t>Hukum</a:t>
          </a:r>
          <a:r>
            <a:rPr lang="en-US" sz="3400" kern="1200" dirty="0"/>
            <a:t> Zips</a:t>
          </a:r>
        </a:p>
      </dsp:txBody>
      <dsp:txXfrm>
        <a:off x="3267341" y="2571784"/>
        <a:ext cx="1825313" cy="1442302"/>
      </dsp:txXfrm>
    </dsp:sp>
    <dsp:sp modelId="{6B8F5B20-A7D8-4AC5-B6B7-C50A42651E9B}">
      <dsp:nvSpPr>
        <dsp:cNvPr id="0" name=""/>
        <dsp:cNvSpPr/>
      </dsp:nvSpPr>
      <dsp:spPr>
        <a:xfrm rot="12421646">
          <a:off x="4833969" y="1443924"/>
          <a:ext cx="1120194" cy="574517"/>
        </a:xfrm>
        <a:prstGeom prst="leftArrow">
          <a:avLst>
            <a:gd name="adj1" fmla="val 60000"/>
            <a:gd name="adj2" fmla="val 50000"/>
          </a:avLst>
        </a:prstGeom>
        <a:solidFill>
          <a:srgbClr val="FF3300"/>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7C128910-2A00-429D-8911-AE2378A4A736}">
      <dsp:nvSpPr>
        <dsp:cNvPr id="0" name=""/>
        <dsp:cNvSpPr/>
      </dsp:nvSpPr>
      <dsp:spPr>
        <a:xfrm>
          <a:off x="5972473" y="1560695"/>
          <a:ext cx="1915057" cy="1532046"/>
        </a:xfrm>
        <a:prstGeom prst="roundRect">
          <a:avLst>
            <a:gd name="adj" fmla="val 10000"/>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1511300">
            <a:lnSpc>
              <a:spcPct val="90000"/>
            </a:lnSpc>
            <a:spcBef>
              <a:spcPct val="0"/>
            </a:spcBef>
            <a:spcAft>
              <a:spcPct val="35000"/>
            </a:spcAft>
            <a:buNone/>
          </a:pPr>
          <a:r>
            <a:rPr lang="en-US" sz="3400" kern="1200" dirty="0" err="1"/>
            <a:t>Hukum</a:t>
          </a:r>
          <a:r>
            <a:rPr lang="en-US" sz="3400" kern="1200" dirty="0"/>
            <a:t> Bradford</a:t>
          </a:r>
        </a:p>
      </dsp:txBody>
      <dsp:txXfrm>
        <a:off x="6017345" y="1605567"/>
        <a:ext cx="1825313" cy="144230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D0AA68-6DAC-405C-84FB-726B86A1A7F8}">
      <dsp:nvSpPr>
        <dsp:cNvPr id="0" name=""/>
        <dsp:cNvSpPr/>
      </dsp:nvSpPr>
      <dsp:spPr>
        <a:xfrm rot="5400000">
          <a:off x="-285621" y="306268"/>
          <a:ext cx="1904146" cy="1332902"/>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err="1"/>
            <a:t>Hukum</a:t>
          </a:r>
          <a:r>
            <a:rPr lang="en-US" sz="2000" b="1" kern="1200" dirty="0"/>
            <a:t> </a:t>
          </a:r>
          <a:r>
            <a:rPr lang="en-US" sz="2000" b="1" kern="1200" dirty="0" err="1"/>
            <a:t>Lotka</a:t>
          </a:r>
          <a:endParaRPr lang="en-US" sz="2000" b="1" kern="1200" dirty="0"/>
        </a:p>
      </dsp:txBody>
      <dsp:txXfrm rot="-5400000">
        <a:off x="1" y="687097"/>
        <a:ext cx="1332902" cy="571244"/>
      </dsp:txXfrm>
    </dsp:sp>
    <dsp:sp modelId="{E7B18383-4B7C-4224-A887-6258A3787D4E}">
      <dsp:nvSpPr>
        <dsp:cNvPr id="0" name=""/>
        <dsp:cNvSpPr/>
      </dsp:nvSpPr>
      <dsp:spPr>
        <a:xfrm rot="5400000">
          <a:off x="4162403" y="-2808855"/>
          <a:ext cx="1237695" cy="6896697"/>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ID" sz="2600" kern="1200" dirty="0" err="1">
              <a:latin typeface="Times New Roman" pitchFamily="18" charset="0"/>
              <a:cs typeface="Times New Roman" pitchFamily="18" charset="0"/>
            </a:rPr>
            <a:t>Menghitung</a:t>
          </a:r>
          <a:r>
            <a:rPr lang="id-ID" sz="2600" kern="1200" dirty="0">
              <a:latin typeface="Times New Roman" pitchFamily="18" charset="0"/>
              <a:cs typeface="Times New Roman" pitchFamily="18" charset="0"/>
            </a:rPr>
            <a:t> </a:t>
          </a:r>
          <a:r>
            <a:rPr lang="en-ID" sz="2600" kern="1200" dirty="0" err="1">
              <a:latin typeface="Times New Roman" pitchFamily="18" charset="0"/>
              <a:cs typeface="Times New Roman" pitchFamily="18" charset="0"/>
            </a:rPr>
            <a:t>pola</a:t>
          </a:r>
          <a:r>
            <a:rPr lang="en-ID" sz="2600" kern="1200" dirty="0">
              <a:latin typeface="Times New Roman" pitchFamily="18" charset="0"/>
              <a:cs typeface="Times New Roman" pitchFamily="18" charset="0"/>
            </a:rPr>
            <a:t> </a:t>
          </a:r>
          <a:r>
            <a:rPr lang="id-ID" sz="2600" kern="1200" dirty="0">
              <a:latin typeface="Times New Roman" pitchFamily="18" charset="0"/>
              <a:cs typeface="Times New Roman" pitchFamily="18" charset="0"/>
            </a:rPr>
            <a:t>produktivitas </a:t>
          </a:r>
          <a:r>
            <a:rPr lang="en-ID" sz="2600" kern="1200" dirty="0" err="1">
              <a:latin typeface="Times New Roman" pitchFamily="18" charset="0"/>
              <a:cs typeface="Times New Roman" pitchFamily="18" charset="0"/>
            </a:rPr>
            <a:t>Pengarang</a:t>
          </a:r>
          <a:r>
            <a:rPr lang="en-ID" sz="2600" kern="1200" dirty="0">
              <a:latin typeface="Times New Roman" pitchFamily="18" charset="0"/>
              <a:cs typeface="Times New Roman" pitchFamily="18" charset="0"/>
            </a:rPr>
            <a:t>/</a:t>
          </a:r>
          <a:r>
            <a:rPr lang="en-ID" sz="2600" kern="1200" dirty="0" err="1">
              <a:latin typeface="Times New Roman" pitchFamily="18" charset="0"/>
              <a:cs typeface="Times New Roman" pitchFamily="18" charset="0"/>
            </a:rPr>
            <a:t>Penulis</a:t>
          </a:r>
          <a:r>
            <a:rPr lang="en-US" sz="2600" kern="1200" dirty="0">
              <a:latin typeface="Times New Roman" pitchFamily="18" charset="0"/>
              <a:cs typeface="Times New Roman" pitchFamily="18" charset="0"/>
            </a:rPr>
            <a:t>. </a:t>
          </a:r>
          <a:r>
            <a:rPr lang="en-US" sz="2600" kern="1200" dirty="0" err="1">
              <a:latin typeface="Times New Roman" pitchFamily="18" charset="0"/>
              <a:cs typeface="Times New Roman" pitchFamily="18" charset="0"/>
            </a:rPr>
            <a:t>Rumus</a:t>
          </a:r>
          <a:r>
            <a:rPr lang="en-US" sz="2600" kern="1200" dirty="0">
              <a:latin typeface="Times New Roman" pitchFamily="18" charset="0"/>
              <a:cs typeface="Times New Roman" pitchFamily="18" charset="0"/>
            </a:rPr>
            <a:t>:</a:t>
          </a:r>
        </a:p>
        <a:p>
          <a:pPr marL="228600" lvl="1" indent="-228600" algn="l" defTabSz="1155700">
            <a:lnSpc>
              <a:spcPct val="90000"/>
            </a:lnSpc>
            <a:spcBef>
              <a:spcPct val="0"/>
            </a:spcBef>
            <a:spcAft>
              <a:spcPct val="15000"/>
            </a:spcAft>
            <a:buChar char="•"/>
          </a:pPr>
          <a:endParaRPr lang="en-US" sz="2600" kern="1200" dirty="0"/>
        </a:p>
      </dsp:txBody>
      <dsp:txXfrm rot="-5400000">
        <a:off x="1332903" y="81064"/>
        <a:ext cx="6836278" cy="1116857"/>
      </dsp:txXfrm>
    </dsp:sp>
    <dsp:sp modelId="{A6E17D96-7434-4C46-B4AD-958B62DE1A9B}">
      <dsp:nvSpPr>
        <dsp:cNvPr id="0" name=""/>
        <dsp:cNvSpPr/>
      </dsp:nvSpPr>
      <dsp:spPr>
        <a:xfrm rot="5400000">
          <a:off x="-415180" y="2328325"/>
          <a:ext cx="2163262" cy="1332902"/>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err="1"/>
            <a:t>Hukum</a:t>
          </a:r>
          <a:r>
            <a:rPr lang="en-US" sz="2000" b="1" kern="1200" dirty="0"/>
            <a:t> Bradford</a:t>
          </a:r>
        </a:p>
      </dsp:txBody>
      <dsp:txXfrm rot="-5400000">
        <a:off x="0" y="2579596"/>
        <a:ext cx="1332902" cy="830360"/>
      </dsp:txXfrm>
    </dsp:sp>
    <dsp:sp modelId="{1421C25E-A29F-4F1F-91D4-0612C2520749}">
      <dsp:nvSpPr>
        <dsp:cNvPr id="0" name=""/>
        <dsp:cNvSpPr/>
      </dsp:nvSpPr>
      <dsp:spPr>
        <a:xfrm rot="5400000">
          <a:off x="3869416" y="-786797"/>
          <a:ext cx="1823669" cy="6896697"/>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8920" tIns="22225" rIns="22225" bIns="22225" numCol="1" spcCol="1270" anchor="ctr" anchorCtr="0">
          <a:noAutofit/>
        </a:bodyPr>
        <a:lstStyle/>
        <a:p>
          <a:pPr marL="285750" lvl="1" indent="-285750" algn="l" defTabSz="1555750">
            <a:lnSpc>
              <a:spcPct val="90000"/>
            </a:lnSpc>
            <a:spcBef>
              <a:spcPct val="0"/>
            </a:spcBef>
            <a:spcAft>
              <a:spcPct val="15000"/>
            </a:spcAft>
            <a:buChar char="•"/>
          </a:pPr>
          <a:r>
            <a:rPr lang="en-US" sz="3500" kern="1200" dirty="0">
              <a:latin typeface="Times New Roman" pitchFamily="18" charset="0"/>
              <a:cs typeface="Times New Roman" pitchFamily="18" charset="0"/>
            </a:rPr>
            <a:t>yang </a:t>
          </a:r>
          <a:r>
            <a:rPr lang="en-US" sz="3500" kern="1200" dirty="0" err="1">
              <a:latin typeface="Times New Roman" pitchFamily="18" charset="0"/>
              <a:cs typeface="Times New Roman" pitchFamily="18" charset="0"/>
            </a:rPr>
            <a:t>meneliti</a:t>
          </a:r>
          <a:r>
            <a:rPr lang="en-US" sz="3500" kern="1200" dirty="0">
              <a:latin typeface="Times New Roman" pitchFamily="18" charset="0"/>
              <a:cs typeface="Times New Roman" pitchFamily="18" charset="0"/>
            </a:rPr>
            <a:t> </a:t>
          </a:r>
          <a:r>
            <a:rPr lang="id-ID" sz="3500" kern="1200" dirty="0">
              <a:latin typeface="Times New Roman" pitchFamily="18" charset="0"/>
              <a:cs typeface="Times New Roman" pitchFamily="18" charset="0"/>
            </a:rPr>
            <a:t>tentang </a:t>
          </a:r>
          <a:r>
            <a:rPr lang="en-US" sz="3500" kern="1200" dirty="0" err="1">
              <a:latin typeface="Times New Roman" pitchFamily="18" charset="0"/>
              <a:cs typeface="Times New Roman" pitchFamily="18" charset="0"/>
            </a:rPr>
            <a:t>ketersebaran</a:t>
          </a:r>
          <a:r>
            <a:rPr lang="id-ID" sz="3500" kern="1200" dirty="0">
              <a:latin typeface="Times New Roman" pitchFamily="18" charset="0"/>
              <a:cs typeface="Times New Roman" pitchFamily="18" charset="0"/>
            </a:rPr>
            <a:t> </a:t>
          </a:r>
          <a:r>
            <a:rPr lang="en-ID" sz="3500" kern="1200" dirty="0" err="1">
              <a:latin typeface="Times New Roman" pitchFamily="18" charset="0"/>
              <a:cs typeface="Times New Roman" pitchFamily="18" charset="0"/>
            </a:rPr>
            <a:t>artikel</a:t>
          </a:r>
          <a:r>
            <a:rPr lang="en-ID" sz="3500" kern="1200" dirty="0">
              <a:latin typeface="Times New Roman" pitchFamily="18" charset="0"/>
              <a:cs typeface="Times New Roman" pitchFamily="18" charset="0"/>
            </a:rPr>
            <a:t> pada </a:t>
          </a:r>
          <a:r>
            <a:rPr lang="en-ID" sz="3500" kern="1200" dirty="0" err="1">
              <a:latin typeface="Times New Roman" pitchFamily="18" charset="0"/>
              <a:cs typeface="Times New Roman" pitchFamily="18" charset="0"/>
            </a:rPr>
            <a:t>jurnal</a:t>
          </a:r>
          <a:r>
            <a:rPr lang="en-US" sz="3500" kern="1200" dirty="0">
              <a:latin typeface="Times New Roman" pitchFamily="18" charset="0"/>
              <a:cs typeface="Times New Roman" pitchFamily="18" charset="0"/>
            </a:rPr>
            <a:t>. </a:t>
          </a:r>
          <a:endParaRPr lang="en-US" sz="3500" kern="1200" baseline="30000" dirty="0">
            <a:latin typeface="Times New Roman" pitchFamily="18" charset="0"/>
            <a:cs typeface="Times New Roman" pitchFamily="18" charset="0"/>
          </a:endParaRPr>
        </a:p>
        <a:p>
          <a:pPr marL="285750" lvl="1" indent="-285750" algn="l" defTabSz="1555750">
            <a:lnSpc>
              <a:spcPct val="90000"/>
            </a:lnSpc>
            <a:spcBef>
              <a:spcPct val="0"/>
            </a:spcBef>
            <a:spcAft>
              <a:spcPct val="15000"/>
            </a:spcAft>
            <a:buNone/>
          </a:pPr>
          <a:r>
            <a:rPr lang="en-US" sz="3500" kern="1200" dirty="0">
              <a:latin typeface="Times New Roman" pitchFamily="18" charset="0"/>
              <a:cs typeface="Times New Roman" pitchFamily="18" charset="0"/>
            </a:rPr>
            <a:t>Rumus:1:n:n</a:t>
          </a:r>
          <a:r>
            <a:rPr lang="en-US" sz="3500" kern="1200" baseline="30000" dirty="0">
              <a:latin typeface="Times New Roman" pitchFamily="18" charset="0"/>
              <a:cs typeface="Times New Roman" pitchFamily="18" charset="0"/>
            </a:rPr>
            <a:t>2</a:t>
          </a:r>
        </a:p>
      </dsp:txBody>
      <dsp:txXfrm rot="-5400000">
        <a:off x="1332902" y="1838741"/>
        <a:ext cx="6807673" cy="1645621"/>
      </dsp:txXfrm>
    </dsp:sp>
    <dsp:sp modelId="{23F29288-B949-4EA7-A7F4-58D77CCDD035}">
      <dsp:nvSpPr>
        <dsp:cNvPr id="0" name=""/>
        <dsp:cNvSpPr/>
      </dsp:nvSpPr>
      <dsp:spPr>
        <a:xfrm rot="5400000">
          <a:off x="-285621" y="4186954"/>
          <a:ext cx="1904146" cy="1332902"/>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err="1"/>
            <a:t>Hukum</a:t>
          </a:r>
          <a:r>
            <a:rPr lang="en-US" sz="2000" b="1" kern="1200" dirty="0"/>
            <a:t> Zips</a:t>
          </a:r>
        </a:p>
      </dsp:txBody>
      <dsp:txXfrm rot="-5400000">
        <a:off x="1" y="4567783"/>
        <a:ext cx="1332902" cy="571244"/>
      </dsp:txXfrm>
    </dsp:sp>
    <dsp:sp modelId="{07C9A061-1C2F-4639-BC21-921A3E45D0BE}">
      <dsp:nvSpPr>
        <dsp:cNvPr id="0" name=""/>
        <dsp:cNvSpPr/>
      </dsp:nvSpPr>
      <dsp:spPr>
        <a:xfrm rot="5400000">
          <a:off x="4162403" y="1071831"/>
          <a:ext cx="1237695" cy="6896697"/>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latin typeface="Times New Roman" pitchFamily="18" charset="0"/>
              <a:cs typeface="Times New Roman" pitchFamily="18" charset="0"/>
            </a:rPr>
            <a:t>yang </a:t>
          </a:r>
          <a:r>
            <a:rPr lang="en-US" sz="2000" kern="1200" dirty="0" err="1">
              <a:latin typeface="Times New Roman" pitchFamily="18" charset="0"/>
              <a:cs typeface="Times New Roman" pitchFamily="18" charset="0"/>
            </a:rPr>
            <a:t>membahas</a:t>
          </a:r>
          <a:r>
            <a:rPr lang="en-US" sz="2000" kern="1200" dirty="0">
              <a:latin typeface="Times New Roman" pitchFamily="18" charset="0"/>
              <a:cs typeface="Times New Roman" pitchFamily="18" charset="0"/>
            </a:rPr>
            <a:t> </a:t>
          </a:r>
          <a:r>
            <a:rPr lang="id-ID" sz="2000" kern="1200" dirty="0">
              <a:latin typeface="Times New Roman" pitchFamily="18" charset="0"/>
              <a:cs typeface="Times New Roman" pitchFamily="18" charset="0"/>
            </a:rPr>
            <a:t>tentang </a:t>
          </a:r>
          <a:r>
            <a:rPr lang="en-US" sz="2000" kern="1200" dirty="0" err="1">
              <a:latin typeface="Times New Roman" pitchFamily="18" charset="0"/>
              <a:cs typeface="Times New Roman" pitchFamily="18" charset="0"/>
            </a:rPr>
            <a:t>kemunculan</a:t>
          </a:r>
          <a:r>
            <a:rPr lang="en-US" sz="2000" kern="1200" dirty="0">
              <a:latin typeface="Times New Roman" pitchFamily="18" charset="0"/>
              <a:cs typeface="Times New Roman" pitchFamily="18" charset="0"/>
            </a:rPr>
            <a:t>/</a:t>
          </a:r>
          <a:r>
            <a:rPr lang="en-US" sz="2000" kern="1200" dirty="0" err="1">
              <a:latin typeface="Times New Roman" pitchFamily="18" charset="0"/>
              <a:cs typeface="Times New Roman" pitchFamily="18" charset="0"/>
            </a:rPr>
            <a:t>pengulangan</a:t>
          </a:r>
          <a:r>
            <a:rPr lang="id-ID" sz="2000" kern="1200" dirty="0">
              <a:latin typeface="Times New Roman" pitchFamily="18" charset="0"/>
              <a:cs typeface="Times New Roman" pitchFamily="18" charset="0"/>
            </a:rPr>
            <a:t> kata pada karya ilmiah</a:t>
          </a:r>
          <a:r>
            <a:rPr lang="en-US" sz="2000" kern="1200" dirty="0">
              <a:latin typeface="Times New Roman" pitchFamily="18" charset="0"/>
              <a:cs typeface="Times New Roman" pitchFamily="18" charset="0"/>
            </a:rPr>
            <a:t> </a:t>
          </a:r>
          <a:r>
            <a:rPr lang="en-US" sz="2000" kern="1200" dirty="0" err="1">
              <a:latin typeface="Times New Roman" pitchFamily="18" charset="0"/>
              <a:cs typeface="Times New Roman" pitchFamily="18" charset="0"/>
            </a:rPr>
            <a:t>atau</a:t>
          </a:r>
          <a:r>
            <a:rPr lang="en-US" sz="2000" kern="1200" dirty="0">
              <a:latin typeface="Times New Roman" pitchFamily="18" charset="0"/>
              <a:cs typeface="Times New Roman" pitchFamily="18" charset="0"/>
            </a:rPr>
            <a:t> </a:t>
          </a:r>
          <a:r>
            <a:rPr lang="en-US" sz="2000" kern="1200" dirty="0" err="1">
              <a:latin typeface="Times New Roman" pitchFamily="18" charset="0"/>
              <a:cs typeface="Times New Roman" pitchFamily="18" charset="0"/>
            </a:rPr>
            <a:t>dokumen</a:t>
          </a:r>
          <a:r>
            <a:rPr lang="en-US" sz="2000" kern="1200" dirty="0">
              <a:latin typeface="Times New Roman" pitchFamily="18" charset="0"/>
              <a:cs typeface="Times New Roman" pitchFamily="18" charset="0"/>
            </a:rPr>
            <a:t>. </a:t>
          </a:r>
          <a:r>
            <a:rPr lang="en-US" sz="2000" kern="1200" dirty="0" err="1">
              <a:latin typeface="Times New Roman" pitchFamily="18" charset="0"/>
              <a:cs typeface="Times New Roman" pitchFamily="18" charset="0"/>
            </a:rPr>
            <a:t>Rumus</a:t>
          </a:r>
          <a:r>
            <a:rPr lang="en-US" sz="2000" kern="1200" dirty="0">
              <a:latin typeface="Times New Roman" pitchFamily="18" charset="0"/>
              <a:cs typeface="Times New Roman" pitchFamily="18" charset="0"/>
            </a:rPr>
            <a:t>:</a:t>
          </a:r>
        </a:p>
      </dsp:txBody>
      <dsp:txXfrm rot="-5400000">
        <a:off x="1332903" y="3961751"/>
        <a:ext cx="6836278" cy="1116857"/>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6.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Arial" pitchFamily="34" charset="0"/>
              </a:defRPr>
            </a:lvl1pPr>
          </a:lstStyle>
          <a:p>
            <a:pPr>
              <a:defRPr/>
            </a:pPr>
            <a:fld id="{560FD256-29A6-443E-A152-569C159A38AE}" type="datetimeFigureOut">
              <a:rPr lang="en-US"/>
              <a:pPr>
                <a:defRPr/>
              </a:pPr>
              <a:t>11/16/2020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696CF95-2F2B-42D5-852A-C4AFF389CECC}"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76F97074-2EB0-4EFF-82B9-E280FC58064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cs typeface="Arial" charset="0"/>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cs typeface="Arial" charset="0"/>
            </a:endParaRPr>
          </a:p>
        </p:txBody>
      </p:sp>
      <p:pic>
        <p:nvPicPr>
          <p:cNvPr id="8" name="Picture 96" descr="&#10;World Art.bmp                                                  000022C7Rosebud                        B3DED69B:"/>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 y="762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1031"/>
          <p:cNvGrpSpPr>
            <a:grpSpLocks/>
          </p:cNvGrpSpPr>
          <p:nvPr userDrawn="1"/>
        </p:nvGrpSpPr>
        <p:grpSpPr bwMode="auto">
          <a:xfrm rot="10630885">
            <a:off x="484188" y="5481638"/>
            <a:ext cx="8405812" cy="1246187"/>
            <a:chOff x="0" y="864"/>
            <a:chExt cx="5295" cy="785"/>
          </a:xfrm>
        </p:grpSpPr>
        <p:sp>
          <p:nvSpPr>
            <p:cNvPr id="10" name="Freeform 1032"/>
            <p:cNvSpPr>
              <a:spLocks/>
            </p:cNvSpPr>
            <p:nvPr userDrawn="1"/>
          </p:nvSpPr>
          <p:spPr bwMode="auto">
            <a:xfrm rot="-507431">
              <a:off x="7" y="1469"/>
              <a:ext cx="1059" cy="172"/>
            </a:xfrm>
            <a:custGeom>
              <a:avLst/>
              <a:gdLst/>
              <a:ahLst/>
              <a:cxnLst>
                <a:cxn ang="0">
                  <a:pos x="1059" y="0"/>
                </a:cxn>
                <a:cxn ang="0">
                  <a:pos x="147" y="144"/>
                </a:cxn>
                <a:cxn ang="0">
                  <a:pos x="177" y="171"/>
                </a:cxn>
                <a:cxn ang="0">
                  <a:pos x="1059" y="24"/>
                </a:cxn>
                <a:cxn ang="0">
                  <a:pos x="1059" y="0"/>
                </a:cxn>
              </a:cxnLst>
              <a:rect l="0" t="0" r="r" b="b"/>
              <a:pathLst>
                <a:path w="1059" h="172">
                  <a:moveTo>
                    <a:pt x="1059" y="0"/>
                  </a:moveTo>
                  <a:cubicBezTo>
                    <a:pt x="543" y="45"/>
                    <a:pt x="291" y="112"/>
                    <a:pt x="147" y="144"/>
                  </a:cubicBezTo>
                  <a:cubicBezTo>
                    <a:pt x="0" y="172"/>
                    <a:pt x="153" y="147"/>
                    <a:pt x="177" y="171"/>
                  </a:cubicBezTo>
                  <a:cubicBezTo>
                    <a:pt x="329" y="151"/>
                    <a:pt x="339" y="99"/>
                    <a:pt x="1059" y="24"/>
                  </a:cubicBezTo>
                  <a:cubicBezTo>
                    <a:pt x="1059" y="24"/>
                    <a:pt x="1059" y="0"/>
                    <a:pt x="1059" y="0"/>
                  </a:cubicBezTo>
                  <a:close/>
                </a:path>
              </a:pathLst>
            </a:custGeom>
            <a:gradFill rotWithShape="0">
              <a:gsLst>
                <a:gs pos="0">
                  <a:schemeClr val="accent1"/>
                </a:gs>
                <a:gs pos="100000">
                  <a:schemeClr val="bg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11" name="Freeform 1033"/>
            <p:cNvSpPr>
              <a:spLocks/>
            </p:cNvSpPr>
            <p:nvPr userDrawn="1"/>
          </p:nvSpPr>
          <p:spPr bwMode="auto">
            <a:xfrm rot="-507431">
              <a:off x="1173" y="864"/>
              <a:ext cx="4122" cy="630"/>
            </a:xfrm>
            <a:custGeom>
              <a:avLst/>
              <a:gdLst/>
              <a:ahLst/>
              <a:cxnLst>
                <a:cxn ang="0">
                  <a:pos x="0" y="204"/>
                </a:cxn>
                <a:cxn ang="0">
                  <a:pos x="3544" y="348"/>
                </a:cxn>
                <a:cxn ang="0">
                  <a:pos x="3680" y="630"/>
                </a:cxn>
                <a:cxn ang="0">
                  <a:pos x="3616" y="624"/>
                </a:cxn>
                <a:cxn ang="0">
                  <a:pos x="3534" y="368"/>
                </a:cxn>
                <a:cxn ang="0">
                  <a:pos x="17" y="231"/>
                </a:cxn>
                <a:cxn ang="0">
                  <a:pos x="0" y="204"/>
                </a:cxn>
              </a:cxnLst>
              <a:rect l="0" t="0" r="r" b="b"/>
              <a:pathLst>
                <a:path w="4122" h="630">
                  <a:moveTo>
                    <a:pt x="0" y="204"/>
                  </a:moveTo>
                  <a:cubicBezTo>
                    <a:pt x="255" y="198"/>
                    <a:pt x="1686" y="0"/>
                    <a:pt x="3544" y="348"/>
                  </a:cubicBezTo>
                  <a:cubicBezTo>
                    <a:pt x="4122" y="464"/>
                    <a:pt x="3754" y="614"/>
                    <a:pt x="3680" y="630"/>
                  </a:cubicBezTo>
                  <a:cubicBezTo>
                    <a:pt x="3680" y="630"/>
                    <a:pt x="3642" y="626"/>
                    <a:pt x="3616" y="624"/>
                  </a:cubicBezTo>
                  <a:cubicBezTo>
                    <a:pt x="3678" y="612"/>
                    <a:pt x="4118" y="488"/>
                    <a:pt x="3534" y="368"/>
                  </a:cubicBezTo>
                  <a:cubicBezTo>
                    <a:pt x="2029" y="98"/>
                    <a:pt x="696" y="156"/>
                    <a:pt x="17" y="231"/>
                  </a:cubicBezTo>
                  <a:cubicBezTo>
                    <a:pt x="17" y="231"/>
                    <a:pt x="0" y="204"/>
                    <a:pt x="0" y="204"/>
                  </a:cubicBezTo>
                  <a:close/>
                </a:path>
              </a:pathLst>
            </a:custGeom>
            <a:solidFill>
              <a:schemeClr val="bg2"/>
            </a:solidFill>
            <a:ln w="9525">
              <a:noFill/>
              <a:round/>
              <a:headEnd/>
              <a:tailEnd/>
            </a:ln>
            <a:effectLst/>
          </p:spPr>
          <p:txBody>
            <a:bodyPr wrap="none" anchor="ctr"/>
            <a:lstStyle/>
            <a:p>
              <a:pPr>
                <a:defRPr/>
              </a:pPr>
              <a:endParaRPr lang="en-US">
                <a:cs typeface="Arial" charset="0"/>
              </a:endParaRPr>
            </a:p>
          </p:txBody>
        </p:sp>
        <p:grpSp>
          <p:nvGrpSpPr>
            <p:cNvPr id="12" name="Group 1034"/>
            <p:cNvGrpSpPr>
              <a:grpSpLocks/>
            </p:cNvGrpSpPr>
            <p:nvPr userDrawn="1"/>
          </p:nvGrpSpPr>
          <p:grpSpPr bwMode="auto">
            <a:xfrm>
              <a:off x="1008" y="1248"/>
              <a:ext cx="288" cy="288"/>
              <a:chOff x="1033" y="326"/>
              <a:chExt cx="192" cy="192"/>
            </a:xfrm>
          </p:grpSpPr>
          <p:sp>
            <p:nvSpPr>
              <p:cNvPr id="13" name="Oval 1035"/>
              <p:cNvSpPr>
                <a:spLocks noChangeArrowheads="1"/>
              </p:cNvSpPr>
              <p:nvPr/>
            </p:nvSpPr>
            <p:spPr bwMode="auto">
              <a:xfrm>
                <a:off x="1033" y="326"/>
                <a:ext cx="192" cy="192"/>
              </a:xfrm>
              <a:prstGeom prst="ellipse">
                <a:avLst/>
              </a:prstGeom>
              <a:gradFill rotWithShape="0">
                <a:gsLst>
                  <a:gs pos="0">
                    <a:schemeClr val="bg2"/>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14" name="Oval 1036"/>
              <p:cNvSpPr>
                <a:spLocks noChangeArrowheads="1"/>
              </p:cNvSpPr>
              <p:nvPr/>
            </p:nvSpPr>
            <p:spPr bwMode="auto">
              <a:xfrm>
                <a:off x="1130" y="378"/>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15" name="Oval 1037"/>
              <p:cNvSpPr>
                <a:spLocks noChangeArrowheads="1"/>
              </p:cNvSpPr>
              <p:nvPr/>
            </p:nvSpPr>
            <p:spPr bwMode="auto">
              <a:xfrm>
                <a:off x="1064" y="350"/>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16" name="Oval 1038"/>
              <p:cNvSpPr>
                <a:spLocks noChangeArrowheads="1"/>
              </p:cNvSpPr>
              <p:nvPr/>
            </p:nvSpPr>
            <p:spPr bwMode="auto">
              <a:xfrm>
                <a:off x="1064" y="404"/>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17" name="Oval 1039"/>
              <p:cNvSpPr>
                <a:spLocks noChangeArrowheads="1"/>
              </p:cNvSpPr>
              <p:nvPr/>
            </p:nvSpPr>
            <p:spPr bwMode="auto">
              <a:xfrm>
                <a:off x="1108" y="422"/>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18" name="Oval 1040"/>
              <p:cNvSpPr>
                <a:spLocks noChangeArrowheads="1"/>
              </p:cNvSpPr>
              <p:nvPr/>
            </p:nvSpPr>
            <p:spPr bwMode="auto">
              <a:xfrm>
                <a:off x="1177" y="416"/>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19" name="Oval 1041"/>
              <p:cNvSpPr>
                <a:spLocks noChangeArrowheads="1"/>
              </p:cNvSpPr>
              <p:nvPr/>
            </p:nvSpPr>
            <p:spPr bwMode="auto">
              <a:xfrm>
                <a:off x="1120" y="461"/>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20" name="Oval 1042"/>
              <p:cNvSpPr>
                <a:spLocks noChangeArrowheads="1"/>
              </p:cNvSpPr>
              <p:nvPr/>
            </p:nvSpPr>
            <p:spPr bwMode="auto">
              <a:xfrm>
                <a:off x="1072" y="452"/>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21" name="Oval 1043"/>
              <p:cNvSpPr>
                <a:spLocks noChangeArrowheads="1"/>
              </p:cNvSpPr>
              <p:nvPr/>
            </p:nvSpPr>
            <p:spPr bwMode="auto">
              <a:xfrm>
                <a:off x="1117" y="330"/>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grpSp>
      </p:grpSp>
      <p:sp>
        <p:nvSpPr>
          <p:cNvPr id="53250"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dirty="0"/>
              <a:t>Click to edit Master title style</a:t>
            </a:r>
          </a:p>
        </p:txBody>
      </p:sp>
      <p:sp>
        <p:nvSpPr>
          <p:cNvPr id="5325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22" name="Rectangle 4"/>
          <p:cNvSpPr>
            <a:spLocks noGrp="1" noChangeArrowheads="1"/>
          </p:cNvSpPr>
          <p:nvPr>
            <p:ph type="dt" sz="half" idx="10"/>
          </p:nvPr>
        </p:nvSpPr>
        <p:spPr/>
        <p:txBody>
          <a:bodyPr/>
          <a:lstStyle>
            <a:lvl1pPr>
              <a:defRPr/>
            </a:lvl1pPr>
          </a:lstStyle>
          <a:p>
            <a:pPr>
              <a:defRPr/>
            </a:pPr>
            <a:endParaRPr lang="en-US" altLang="en-US"/>
          </a:p>
        </p:txBody>
      </p:sp>
      <p:sp>
        <p:nvSpPr>
          <p:cNvPr id="23"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24" name="Rectangle 6"/>
          <p:cNvSpPr>
            <a:spLocks noGrp="1" noChangeArrowheads="1"/>
          </p:cNvSpPr>
          <p:nvPr>
            <p:ph type="sldNum" sz="quarter" idx="12"/>
          </p:nvPr>
        </p:nvSpPr>
        <p:spPr/>
        <p:txBody>
          <a:bodyPr/>
          <a:lstStyle>
            <a:lvl1pPr>
              <a:defRPr/>
            </a:lvl1pPr>
          </a:lstStyle>
          <a:p>
            <a:fld id="{74920673-3E3A-4797-A7F8-E16DFB515EB3}" type="slidenum">
              <a:rPr lang="en-US" altLang="en-US"/>
              <a:pPr/>
              <a:t>‹#›</a:t>
            </a:fld>
            <a:endParaRPr lang="en-US" altLang="en-US"/>
          </a:p>
        </p:txBody>
      </p:sp>
    </p:spTree>
    <p:extLst>
      <p:ext uri="{BB962C8B-B14F-4D97-AF65-F5344CB8AC3E}">
        <p14:creationId xmlns:p14="http://schemas.microsoft.com/office/powerpoint/2010/main" val="3123786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repeatCount="indefinite" decel="100000" fill="hold" nodeType="withEffect">
                                  <p:stCondLst>
                                    <p:cond delay="0"/>
                                  </p:stCondLst>
                                  <p:iterate type="lt">
                                    <p:tmPct val="0"/>
                                  </p:iterate>
                                  <p:childTnLst>
                                    <p:set>
                                      <p:cBhvr>
                                        <p:cTn id="6" dur="1" fill="hold">
                                          <p:stCondLst>
                                            <p:cond delay="0"/>
                                          </p:stCondLst>
                                        </p:cTn>
                                        <p:tgtEl>
                                          <p:spTgt spid="8"/>
                                        </p:tgtEl>
                                        <p:attrNameLst>
                                          <p:attrName>style.visibility</p:attrName>
                                        </p:attrNameLst>
                                      </p:cBhvr>
                                      <p:to>
                                        <p:strVal val="visible"/>
                                      </p:to>
                                    </p:set>
                                    <p:anim calcmode="lin" valueType="num">
                                      <p:cBhvr>
                                        <p:cTn id="7" dur="2000" fill="hold"/>
                                        <p:tgtEl>
                                          <p:spTgt spid="8"/>
                                        </p:tgtEl>
                                        <p:attrNameLst>
                                          <p:attrName>ppt_w</p:attrName>
                                        </p:attrNameLst>
                                      </p:cBhvr>
                                      <p:tavLst>
                                        <p:tav tm="0">
                                          <p:val>
                                            <p:fltVal val="0"/>
                                          </p:val>
                                        </p:tav>
                                        <p:tav tm="100000">
                                          <p:val>
                                            <p:strVal val="#ppt_w"/>
                                          </p:val>
                                        </p:tav>
                                      </p:tavLst>
                                    </p:anim>
                                    <p:anim calcmode="lin" valueType="num">
                                      <p:cBhvr>
                                        <p:cTn id="8" dur="2000" fill="hold"/>
                                        <p:tgtEl>
                                          <p:spTgt spid="8"/>
                                        </p:tgtEl>
                                        <p:attrNameLst>
                                          <p:attrName>ppt_h</p:attrName>
                                        </p:attrNameLst>
                                      </p:cBhvr>
                                      <p:tavLst>
                                        <p:tav tm="0">
                                          <p:val>
                                            <p:fltVal val="0"/>
                                          </p:val>
                                        </p:tav>
                                        <p:tav tm="100000">
                                          <p:val>
                                            <p:strVal val="#ppt_h"/>
                                          </p:val>
                                        </p:tav>
                                      </p:tavLst>
                                    </p:anim>
                                    <p:anim calcmode="lin" valueType="num">
                                      <p:cBhvr>
                                        <p:cTn id="9" dur="2000" fill="hold"/>
                                        <p:tgtEl>
                                          <p:spTgt spid="8"/>
                                        </p:tgtEl>
                                        <p:attrNameLst>
                                          <p:attrName>style.rotation</p:attrName>
                                        </p:attrNameLst>
                                      </p:cBhvr>
                                      <p:tavLst>
                                        <p:tav tm="0">
                                          <p:val>
                                            <p:fltVal val="360"/>
                                          </p:val>
                                        </p:tav>
                                        <p:tav tm="100000">
                                          <p:val>
                                            <p:fltVal val="0"/>
                                          </p:val>
                                        </p:tav>
                                      </p:tavLst>
                                    </p:anim>
                                    <p:animEffect transition="in" filter="fade">
                                      <p:cBhvr>
                                        <p:cTn id="10" dur="2000"/>
                                        <p:tgtEl>
                                          <p:spTgt spid="8"/>
                                        </p:tgtEl>
                                      </p:cBhvr>
                                    </p:animEffect>
                                  </p:childTnLst>
                                </p:cTn>
                              </p:par>
                              <p:par>
                                <p:cTn id="11" presetID="35" presetClass="exit" presetSubtype="0" repeatCount="indefinite" fill="hold" nodeType="withEffect">
                                  <p:stCondLst>
                                    <p:cond delay="0"/>
                                  </p:stCondLst>
                                  <p:iterate type="lt">
                                    <p:tmPct val="0"/>
                                  </p:iterate>
                                  <p:childTnLst>
                                    <p:animEffect transition="out" filter="fade">
                                      <p:cBhvr>
                                        <p:cTn id="12" dur="2000"/>
                                        <p:tgtEl>
                                          <p:spTgt spid="8"/>
                                        </p:tgtEl>
                                      </p:cBhvr>
                                    </p:animEffect>
                                    <p:anim calcmode="lin" valueType="num">
                                      <p:cBhvr>
                                        <p:cTn id="13" dur="2000"/>
                                        <p:tgtEl>
                                          <p:spTgt spid="8"/>
                                        </p:tgtEl>
                                        <p:attrNameLst>
                                          <p:attrName>style.rotation</p:attrName>
                                        </p:attrNameLst>
                                      </p:cBhvr>
                                      <p:tavLst>
                                        <p:tav tm="0">
                                          <p:val>
                                            <p:fltVal val="0"/>
                                          </p:val>
                                        </p:tav>
                                        <p:tav tm="100000">
                                          <p:val>
                                            <p:fltVal val="720"/>
                                          </p:val>
                                        </p:tav>
                                      </p:tavLst>
                                    </p:anim>
                                    <p:anim calcmode="lin" valueType="num">
                                      <p:cBhvr>
                                        <p:cTn id="14" dur="2000"/>
                                        <p:tgtEl>
                                          <p:spTgt spid="8"/>
                                        </p:tgtEl>
                                        <p:attrNameLst>
                                          <p:attrName>ppt_h</p:attrName>
                                        </p:attrNameLst>
                                      </p:cBhvr>
                                      <p:tavLst>
                                        <p:tav tm="0">
                                          <p:val>
                                            <p:strVal val="ppt_h"/>
                                          </p:val>
                                        </p:tav>
                                        <p:tav tm="100000">
                                          <p:val>
                                            <p:fltVal val="0"/>
                                          </p:val>
                                        </p:tav>
                                      </p:tavLst>
                                    </p:anim>
                                    <p:anim calcmode="lin" valueType="num">
                                      <p:cBhvr>
                                        <p:cTn id="15" dur="2000"/>
                                        <p:tgtEl>
                                          <p:spTgt spid="8"/>
                                        </p:tgtEl>
                                        <p:attrNameLst>
                                          <p:attrName>ppt_w</p:attrName>
                                        </p:attrNameLst>
                                      </p:cBhvr>
                                      <p:tavLst>
                                        <p:tav tm="0">
                                          <p:val>
                                            <p:strVal val="ppt_w"/>
                                          </p:val>
                                        </p:tav>
                                        <p:tav tm="100000">
                                          <p:val>
                                            <p:fltVal val="0"/>
                                          </p:val>
                                        </p:tav>
                                      </p:tavLst>
                                    </p:anim>
                                    <p:set>
                                      <p:cBhvr>
                                        <p:cTn id="16" dur="1" fill="hold">
                                          <p:stCondLst>
                                            <p:cond delay="1999"/>
                                          </p:stCondLst>
                                        </p:cTn>
                                        <p:tgtEl>
                                          <p:spTgt spid="8"/>
                                        </p:tgtEl>
                                        <p:attrNameLst>
                                          <p:attrName>style.visibility</p:attrName>
                                        </p:attrNameLst>
                                      </p:cBhvr>
                                      <p:to>
                                        <p:strVal val="hidden"/>
                                      </p:to>
                                    </p:set>
                                  </p:childTnLst>
                                </p:cTn>
                              </p:par>
                              <p:par>
                                <p:cTn id="17" presetID="22" presetClass="entr" presetSubtype="2"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right)">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99980CAA-068D-41E0-BC06-63893FAB2504}" type="slidenum">
              <a:rPr lang="en-US" altLang="en-US"/>
              <a:pPr/>
              <a:t>‹#›</a:t>
            </a:fld>
            <a:endParaRPr lang="en-US" altLang="en-US"/>
          </a:p>
        </p:txBody>
      </p:sp>
    </p:spTree>
    <p:extLst>
      <p:ext uri="{BB962C8B-B14F-4D97-AF65-F5344CB8AC3E}">
        <p14:creationId xmlns:p14="http://schemas.microsoft.com/office/powerpoint/2010/main" val="3811868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F123116E-031A-498E-8414-3D8CA9D91A9D}" type="slidenum">
              <a:rPr lang="en-US" altLang="en-US"/>
              <a:pPr/>
              <a:t>‹#›</a:t>
            </a:fld>
            <a:endParaRPr lang="en-US" altLang="en-US"/>
          </a:p>
        </p:txBody>
      </p:sp>
    </p:spTree>
    <p:extLst>
      <p:ext uri="{BB962C8B-B14F-4D97-AF65-F5344CB8AC3E}">
        <p14:creationId xmlns:p14="http://schemas.microsoft.com/office/powerpoint/2010/main" val="14321056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6519C5E4-5958-405D-95D4-B62E89B922FF}" type="slidenum">
              <a:rPr lang="en-US" altLang="en-US"/>
              <a:pPr/>
              <a:t>‹#›</a:t>
            </a:fld>
            <a:endParaRPr lang="en-US" altLang="en-US"/>
          </a:p>
        </p:txBody>
      </p:sp>
    </p:spTree>
    <p:extLst>
      <p:ext uri="{BB962C8B-B14F-4D97-AF65-F5344CB8AC3E}">
        <p14:creationId xmlns:p14="http://schemas.microsoft.com/office/powerpoint/2010/main" val="2383886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74920673-3E3A-4797-A7F8-E16DFB515EB3}" type="slidenum">
              <a:rPr lang="en-US" altLang="en-US" smtClean="0"/>
              <a:pPr/>
              <a:t>‹#›</a:t>
            </a:fld>
            <a:endParaRPr lang="en-US" altLang="en-US"/>
          </a:p>
        </p:txBody>
      </p:sp>
      <p:pic>
        <p:nvPicPr>
          <p:cNvPr id="26" name="Picture 96" descr="&#10;World Art.bmp                                                  000022C7Rosebud                        B3DED69B:"/>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 y="762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7" name="Group 1031"/>
          <p:cNvGrpSpPr>
            <a:grpSpLocks/>
          </p:cNvGrpSpPr>
          <p:nvPr userDrawn="1"/>
        </p:nvGrpSpPr>
        <p:grpSpPr bwMode="auto">
          <a:xfrm rot="10630885">
            <a:off x="484188" y="5481638"/>
            <a:ext cx="8405812" cy="1246187"/>
            <a:chOff x="0" y="864"/>
            <a:chExt cx="5295" cy="785"/>
          </a:xfrm>
        </p:grpSpPr>
        <p:sp>
          <p:nvSpPr>
            <p:cNvPr id="29" name="Freeform 1032"/>
            <p:cNvSpPr>
              <a:spLocks/>
            </p:cNvSpPr>
            <p:nvPr userDrawn="1"/>
          </p:nvSpPr>
          <p:spPr bwMode="auto">
            <a:xfrm rot="-507431">
              <a:off x="7" y="1469"/>
              <a:ext cx="1059" cy="172"/>
            </a:xfrm>
            <a:custGeom>
              <a:avLst/>
              <a:gdLst/>
              <a:ahLst/>
              <a:cxnLst>
                <a:cxn ang="0">
                  <a:pos x="1059" y="0"/>
                </a:cxn>
                <a:cxn ang="0">
                  <a:pos x="147" y="144"/>
                </a:cxn>
                <a:cxn ang="0">
                  <a:pos x="177" y="171"/>
                </a:cxn>
                <a:cxn ang="0">
                  <a:pos x="1059" y="24"/>
                </a:cxn>
                <a:cxn ang="0">
                  <a:pos x="1059" y="0"/>
                </a:cxn>
              </a:cxnLst>
              <a:rect l="0" t="0" r="r" b="b"/>
              <a:pathLst>
                <a:path w="1059" h="172">
                  <a:moveTo>
                    <a:pt x="1059" y="0"/>
                  </a:moveTo>
                  <a:cubicBezTo>
                    <a:pt x="543" y="45"/>
                    <a:pt x="291" y="112"/>
                    <a:pt x="147" y="144"/>
                  </a:cubicBezTo>
                  <a:cubicBezTo>
                    <a:pt x="0" y="172"/>
                    <a:pt x="153" y="147"/>
                    <a:pt x="177" y="171"/>
                  </a:cubicBezTo>
                  <a:cubicBezTo>
                    <a:pt x="329" y="151"/>
                    <a:pt x="339" y="99"/>
                    <a:pt x="1059" y="24"/>
                  </a:cubicBezTo>
                  <a:cubicBezTo>
                    <a:pt x="1059" y="24"/>
                    <a:pt x="1059" y="0"/>
                    <a:pt x="1059" y="0"/>
                  </a:cubicBezTo>
                  <a:close/>
                </a:path>
              </a:pathLst>
            </a:custGeom>
            <a:gradFill rotWithShape="0">
              <a:gsLst>
                <a:gs pos="0">
                  <a:schemeClr val="accent1"/>
                </a:gs>
                <a:gs pos="100000">
                  <a:schemeClr val="bg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30" name="Freeform 1033"/>
            <p:cNvSpPr>
              <a:spLocks/>
            </p:cNvSpPr>
            <p:nvPr userDrawn="1"/>
          </p:nvSpPr>
          <p:spPr bwMode="auto">
            <a:xfrm rot="-507431">
              <a:off x="1173" y="864"/>
              <a:ext cx="4122" cy="630"/>
            </a:xfrm>
            <a:custGeom>
              <a:avLst/>
              <a:gdLst/>
              <a:ahLst/>
              <a:cxnLst>
                <a:cxn ang="0">
                  <a:pos x="0" y="204"/>
                </a:cxn>
                <a:cxn ang="0">
                  <a:pos x="3544" y="348"/>
                </a:cxn>
                <a:cxn ang="0">
                  <a:pos x="3680" y="630"/>
                </a:cxn>
                <a:cxn ang="0">
                  <a:pos x="3616" y="624"/>
                </a:cxn>
                <a:cxn ang="0">
                  <a:pos x="3534" y="368"/>
                </a:cxn>
                <a:cxn ang="0">
                  <a:pos x="17" y="231"/>
                </a:cxn>
                <a:cxn ang="0">
                  <a:pos x="0" y="204"/>
                </a:cxn>
              </a:cxnLst>
              <a:rect l="0" t="0" r="r" b="b"/>
              <a:pathLst>
                <a:path w="4122" h="630">
                  <a:moveTo>
                    <a:pt x="0" y="204"/>
                  </a:moveTo>
                  <a:cubicBezTo>
                    <a:pt x="255" y="198"/>
                    <a:pt x="1686" y="0"/>
                    <a:pt x="3544" y="348"/>
                  </a:cubicBezTo>
                  <a:cubicBezTo>
                    <a:pt x="4122" y="464"/>
                    <a:pt x="3754" y="614"/>
                    <a:pt x="3680" y="630"/>
                  </a:cubicBezTo>
                  <a:cubicBezTo>
                    <a:pt x="3680" y="630"/>
                    <a:pt x="3642" y="626"/>
                    <a:pt x="3616" y="624"/>
                  </a:cubicBezTo>
                  <a:cubicBezTo>
                    <a:pt x="3678" y="612"/>
                    <a:pt x="4118" y="488"/>
                    <a:pt x="3534" y="368"/>
                  </a:cubicBezTo>
                  <a:cubicBezTo>
                    <a:pt x="2029" y="98"/>
                    <a:pt x="696" y="156"/>
                    <a:pt x="17" y="231"/>
                  </a:cubicBezTo>
                  <a:cubicBezTo>
                    <a:pt x="17" y="231"/>
                    <a:pt x="0" y="204"/>
                    <a:pt x="0" y="204"/>
                  </a:cubicBezTo>
                  <a:close/>
                </a:path>
              </a:pathLst>
            </a:custGeom>
            <a:solidFill>
              <a:schemeClr val="bg2"/>
            </a:solidFill>
            <a:ln w="9525">
              <a:noFill/>
              <a:round/>
              <a:headEnd/>
              <a:tailEnd/>
            </a:ln>
            <a:effectLst/>
          </p:spPr>
          <p:txBody>
            <a:bodyPr wrap="none" anchor="ctr"/>
            <a:lstStyle/>
            <a:p>
              <a:pPr>
                <a:defRPr/>
              </a:pPr>
              <a:endParaRPr lang="en-US">
                <a:cs typeface="Arial" charset="0"/>
              </a:endParaRPr>
            </a:p>
          </p:txBody>
        </p:sp>
        <p:grpSp>
          <p:nvGrpSpPr>
            <p:cNvPr id="31" name="Group 1034"/>
            <p:cNvGrpSpPr>
              <a:grpSpLocks/>
            </p:cNvGrpSpPr>
            <p:nvPr userDrawn="1"/>
          </p:nvGrpSpPr>
          <p:grpSpPr bwMode="auto">
            <a:xfrm>
              <a:off x="1008" y="1248"/>
              <a:ext cx="288" cy="288"/>
              <a:chOff x="1033" y="326"/>
              <a:chExt cx="192" cy="192"/>
            </a:xfrm>
          </p:grpSpPr>
          <p:sp>
            <p:nvSpPr>
              <p:cNvPr id="32" name="Oval 1035"/>
              <p:cNvSpPr>
                <a:spLocks noChangeArrowheads="1"/>
              </p:cNvSpPr>
              <p:nvPr/>
            </p:nvSpPr>
            <p:spPr bwMode="auto">
              <a:xfrm>
                <a:off x="1033" y="326"/>
                <a:ext cx="192" cy="192"/>
              </a:xfrm>
              <a:prstGeom prst="ellipse">
                <a:avLst/>
              </a:prstGeom>
              <a:gradFill rotWithShape="0">
                <a:gsLst>
                  <a:gs pos="0">
                    <a:schemeClr val="bg2"/>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33" name="Oval 1036"/>
              <p:cNvSpPr>
                <a:spLocks noChangeArrowheads="1"/>
              </p:cNvSpPr>
              <p:nvPr/>
            </p:nvSpPr>
            <p:spPr bwMode="auto">
              <a:xfrm>
                <a:off x="1130" y="378"/>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34" name="Oval 1037"/>
              <p:cNvSpPr>
                <a:spLocks noChangeArrowheads="1"/>
              </p:cNvSpPr>
              <p:nvPr/>
            </p:nvSpPr>
            <p:spPr bwMode="auto">
              <a:xfrm>
                <a:off x="1064" y="350"/>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35" name="Oval 1038"/>
              <p:cNvSpPr>
                <a:spLocks noChangeArrowheads="1"/>
              </p:cNvSpPr>
              <p:nvPr/>
            </p:nvSpPr>
            <p:spPr bwMode="auto">
              <a:xfrm>
                <a:off x="1064" y="404"/>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36" name="Oval 1039"/>
              <p:cNvSpPr>
                <a:spLocks noChangeArrowheads="1"/>
              </p:cNvSpPr>
              <p:nvPr/>
            </p:nvSpPr>
            <p:spPr bwMode="auto">
              <a:xfrm>
                <a:off x="1108" y="422"/>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37" name="Oval 1040"/>
              <p:cNvSpPr>
                <a:spLocks noChangeArrowheads="1"/>
              </p:cNvSpPr>
              <p:nvPr/>
            </p:nvSpPr>
            <p:spPr bwMode="auto">
              <a:xfrm>
                <a:off x="1177" y="416"/>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38" name="Oval 1041"/>
              <p:cNvSpPr>
                <a:spLocks noChangeArrowheads="1"/>
              </p:cNvSpPr>
              <p:nvPr/>
            </p:nvSpPr>
            <p:spPr bwMode="auto">
              <a:xfrm>
                <a:off x="1120" y="461"/>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39" name="Oval 1042"/>
              <p:cNvSpPr>
                <a:spLocks noChangeArrowheads="1"/>
              </p:cNvSpPr>
              <p:nvPr/>
            </p:nvSpPr>
            <p:spPr bwMode="auto">
              <a:xfrm>
                <a:off x="1072" y="452"/>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40" name="Oval 1043"/>
              <p:cNvSpPr>
                <a:spLocks noChangeArrowheads="1"/>
              </p:cNvSpPr>
              <p:nvPr/>
            </p:nvSpPr>
            <p:spPr bwMode="auto">
              <a:xfrm>
                <a:off x="1117" y="330"/>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grpSp>
      </p:grpSp>
    </p:spTree>
    <p:extLst>
      <p:ext uri="{BB962C8B-B14F-4D97-AF65-F5344CB8AC3E}">
        <p14:creationId xmlns:p14="http://schemas.microsoft.com/office/powerpoint/2010/main" val="4173881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repeatCount="indefinite" decel="100000" fill="hold" nodeType="withEffect">
                                  <p:stCondLst>
                                    <p:cond delay="0"/>
                                  </p:stCondLst>
                                  <p:iterate type="lt">
                                    <p:tmPct val="0"/>
                                  </p:iterate>
                                  <p:childTnLst>
                                    <p:set>
                                      <p:cBhvr>
                                        <p:cTn id="6" dur="1" fill="hold">
                                          <p:stCondLst>
                                            <p:cond delay="0"/>
                                          </p:stCondLst>
                                        </p:cTn>
                                        <p:tgtEl>
                                          <p:spTgt spid="26"/>
                                        </p:tgtEl>
                                        <p:attrNameLst>
                                          <p:attrName>style.visibility</p:attrName>
                                        </p:attrNameLst>
                                      </p:cBhvr>
                                      <p:to>
                                        <p:strVal val="visible"/>
                                      </p:to>
                                    </p:set>
                                    <p:anim calcmode="lin" valueType="num">
                                      <p:cBhvr>
                                        <p:cTn id="7" dur="2000" fill="hold"/>
                                        <p:tgtEl>
                                          <p:spTgt spid="26"/>
                                        </p:tgtEl>
                                        <p:attrNameLst>
                                          <p:attrName>ppt_w</p:attrName>
                                        </p:attrNameLst>
                                      </p:cBhvr>
                                      <p:tavLst>
                                        <p:tav tm="0">
                                          <p:val>
                                            <p:fltVal val="0"/>
                                          </p:val>
                                        </p:tav>
                                        <p:tav tm="100000">
                                          <p:val>
                                            <p:strVal val="#ppt_w"/>
                                          </p:val>
                                        </p:tav>
                                      </p:tavLst>
                                    </p:anim>
                                    <p:anim calcmode="lin" valueType="num">
                                      <p:cBhvr>
                                        <p:cTn id="8" dur="2000" fill="hold"/>
                                        <p:tgtEl>
                                          <p:spTgt spid="26"/>
                                        </p:tgtEl>
                                        <p:attrNameLst>
                                          <p:attrName>ppt_h</p:attrName>
                                        </p:attrNameLst>
                                      </p:cBhvr>
                                      <p:tavLst>
                                        <p:tav tm="0">
                                          <p:val>
                                            <p:fltVal val="0"/>
                                          </p:val>
                                        </p:tav>
                                        <p:tav tm="100000">
                                          <p:val>
                                            <p:strVal val="#ppt_h"/>
                                          </p:val>
                                        </p:tav>
                                      </p:tavLst>
                                    </p:anim>
                                    <p:anim calcmode="lin" valueType="num">
                                      <p:cBhvr>
                                        <p:cTn id="9" dur="2000" fill="hold"/>
                                        <p:tgtEl>
                                          <p:spTgt spid="26"/>
                                        </p:tgtEl>
                                        <p:attrNameLst>
                                          <p:attrName>style.rotation</p:attrName>
                                        </p:attrNameLst>
                                      </p:cBhvr>
                                      <p:tavLst>
                                        <p:tav tm="0">
                                          <p:val>
                                            <p:fltVal val="360"/>
                                          </p:val>
                                        </p:tav>
                                        <p:tav tm="100000">
                                          <p:val>
                                            <p:fltVal val="0"/>
                                          </p:val>
                                        </p:tav>
                                      </p:tavLst>
                                    </p:anim>
                                    <p:animEffect transition="in" filter="fade">
                                      <p:cBhvr>
                                        <p:cTn id="10" dur="2000"/>
                                        <p:tgtEl>
                                          <p:spTgt spid="26"/>
                                        </p:tgtEl>
                                      </p:cBhvr>
                                    </p:animEffect>
                                  </p:childTnLst>
                                </p:cTn>
                              </p:par>
                              <p:par>
                                <p:cTn id="11" presetID="35" presetClass="exit" presetSubtype="0" repeatCount="indefinite" fill="hold" nodeType="withEffect">
                                  <p:stCondLst>
                                    <p:cond delay="0"/>
                                  </p:stCondLst>
                                  <p:iterate type="lt">
                                    <p:tmPct val="0"/>
                                  </p:iterate>
                                  <p:childTnLst>
                                    <p:animEffect transition="out" filter="fade">
                                      <p:cBhvr>
                                        <p:cTn id="12" dur="2000"/>
                                        <p:tgtEl>
                                          <p:spTgt spid="26"/>
                                        </p:tgtEl>
                                      </p:cBhvr>
                                    </p:animEffect>
                                    <p:anim calcmode="lin" valueType="num">
                                      <p:cBhvr>
                                        <p:cTn id="13" dur="2000"/>
                                        <p:tgtEl>
                                          <p:spTgt spid="26"/>
                                        </p:tgtEl>
                                        <p:attrNameLst>
                                          <p:attrName>style.rotation</p:attrName>
                                        </p:attrNameLst>
                                      </p:cBhvr>
                                      <p:tavLst>
                                        <p:tav tm="0">
                                          <p:val>
                                            <p:fltVal val="0"/>
                                          </p:val>
                                        </p:tav>
                                        <p:tav tm="100000">
                                          <p:val>
                                            <p:fltVal val="720"/>
                                          </p:val>
                                        </p:tav>
                                      </p:tavLst>
                                    </p:anim>
                                    <p:anim calcmode="lin" valueType="num">
                                      <p:cBhvr>
                                        <p:cTn id="14" dur="2000"/>
                                        <p:tgtEl>
                                          <p:spTgt spid="26"/>
                                        </p:tgtEl>
                                        <p:attrNameLst>
                                          <p:attrName>ppt_h</p:attrName>
                                        </p:attrNameLst>
                                      </p:cBhvr>
                                      <p:tavLst>
                                        <p:tav tm="0">
                                          <p:val>
                                            <p:strVal val="ppt_h"/>
                                          </p:val>
                                        </p:tav>
                                        <p:tav tm="100000">
                                          <p:val>
                                            <p:fltVal val="0"/>
                                          </p:val>
                                        </p:tav>
                                      </p:tavLst>
                                    </p:anim>
                                    <p:anim calcmode="lin" valueType="num">
                                      <p:cBhvr>
                                        <p:cTn id="15" dur="2000"/>
                                        <p:tgtEl>
                                          <p:spTgt spid="26"/>
                                        </p:tgtEl>
                                        <p:attrNameLst>
                                          <p:attrName>ppt_w</p:attrName>
                                        </p:attrNameLst>
                                      </p:cBhvr>
                                      <p:tavLst>
                                        <p:tav tm="0">
                                          <p:val>
                                            <p:strVal val="ppt_w"/>
                                          </p:val>
                                        </p:tav>
                                        <p:tav tm="100000">
                                          <p:val>
                                            <p:fltVal val="0"/>
                                          </p:val>
                                        </p:tav>
                                      </p:tavLst>
                                    </p:anim>
                                    <p:set>
                                      <p:cBhvr>
                                        <p:cTn id="16" dur="1" fill="hold">
                                          <p:stCondLst>
                                            <p:cond delay="1999"/>
                                          </p:stCondLst>
                                        </p:cTn>
                                        <p:tgtEl>
                                          <p:spTgt spid="26"/>
                                        </p:tgtEl>
                                        <p:attrNameLst>
                                          <p:attrName>style.visibility</p:attrName>
                                        </p:attrNameLst>
                                      </p:cBhvr>
                                      <p:to>
                                        <p:strVal val="hidden"/>
                                      </p:to>
                                    </p:set>
                                  </p:childTnLst>
                                </p:cTn>
                              </p:par>
                              <p:par>
                                <p:cTn id="17" presetID="22" presetClass="entr" presetSubtype="2"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wipe(right)">
                                      <p:cBhvr>
                                        <p:cTn id="1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1D8ADBC8-073E-4477-8304-E4E39A6F9FC4}" type="slidenum">
              <a:rPr lang="en-US" altLang="en-US" smtClean="0"/>
              <a:pPr/>
              <a:t>‹#›</a:t>
            </a:fld>
            <a:endParaRPr lang="en-US" altLang="en-US"/>
          </a:p>
        </p:txBody>
      </p:sp>
    </p:spTree>
    <p:extLst>
      <p:ext uri="{BB962C8B-B14F-4D97-AF65-F5344CB8AC3E}">
        <p14:creationId xmlns:p14="http://schemas.microsoft.com/office/powerpoint/2010/main" val="3570049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711AFE89-65E7-4878-8E57-688DA5B0C8D9}" type="slidenum">
              <a:rPr lang="en-US" altLang="en-US" smtClean="0"/>
              <a:pPr/>
              <a:t>‹#›</a:t>
            </a:fld>
            <a:endParaRPr lang="en-US" altLang="en-US"/>
          </a:p>
        </p:txBody>
      </p:sp>
    </p:spTree>
    <p:extLst>
      <p:ext uri="{BB962C8B-B14F-4D97-AF65-F5344CB8AC3E}">
        <p14:creationId xmlns:p14="http://schemas.microsoft.com/office/powerpoint/2010/main" val="20778333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6F2E8C3B-8C39-4D74-B2D9-075BE686EA20}" type="slidenum">
              <a:rPr lang="en-US" altLang="en-US" smtClean="0"/>
              <a:pPr/>
              <a:t>‹#›</a:t>
            </a:fld>
            <a:endParaRPr lang="en-US" altLang="en-US"/>
          </a:p>
        </p:txBody>
      </p:sp>
    </p:spTree>
    <p:extLst>
      <p:ext uri="{BB962C8B-B14F-4D97-AF65-F5344CB8AC3E}">
        <p14:creationId xmlns:p14="http://schemas.microsoft.com/office/powerpoint/2010/main" val="42848373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fld id="{CAF09F5C-BE69-4CB5-880A-C24CD78A100C}" type="slidenum">
              <a:rPr lang="en-US" altLang="en-US" smtClean="0"/>
              <a:pPr/>
              <a:t>‹#›</a:t>
            </a:fld>
            <a:endParaRPr lang="en-US" altLang="en-US"/>
          </a:p>
        </p:txBody>
      </p:sp>
    </p:spTree>
    <p:extLst>
      <p:ext uri="{BB962C8B-B14F-4D97-AF65-F5344CB8AC3E}">
        <p14:creationId xmlns:p14="http://schemas.microsoft.com/office/powerpoint/2010/main" val="28475582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fld id="{64586235-4ECC-4660-B3F9-0D00E3C7800B}" type="slidenum">
              <a:rPr lang="en-US" altLang="en-US" smtClean="0"/>
              <a:pPr/>
              <a:t>‹#›</a:t>
            </a:fld>
            <a:endParaRPr lang="en-US" altLang="en-US"/>
          </a:p>
        </p:txBody>
      </p:sp>
    </p:spTree>
    <p:extLst>
      <p:ext uri="{BB962C8B-B14F-4D97-AF65-F5344CB8AC3E}">
        <p14:creationId xmlns:p14="http://schemas.microsoft.com/office/powerpoint/2010/main" val="2122948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fld id="{B45A956A-074C-42F0-A3BA-23D00BAAD3F2}" type="slidenum">
              <a:rPr lang="en-US" altLang="en-US" smtClean="0"/>
              <a:pPr/>
              <a:t>‹#›</a:t>
            </a:fld>
            <a:endParaRPr lang="en-US" altLang="en-US"/>
          </a:p>
        </p:txBody>
      </p:sp>
    </p:spTree>
    <p:extLst>
      <p:ext uri="{BB962C8B-B14F-4D97-AF65-F5344CB8AC3E}">
        <p14:creationId xmlns:p14="http://schemas.microsoft.com/office/powerpoint/2010/main" val="915927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533400" y="1905000"/>
            <a:ext cx="8229600" cy="45307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1D8ADBC8-073E-4477-8304-E4E39A6F9FC4}" type="slidenum">
              <a:rPr lang="en-US" altLang="en-US"/>
              <a:pPr/>
              <a:t>‹#›</a:t>
            </a:fld>
            <a:endParaRPr lang="en-US" altLang="en-US"/>
          </a:p>
        </p:txBody>
      </p:sp>
    </p:spTree>
    <p:extLst>
      <p:ext uri="{BB962C8B-B14F-4D97-AF65-F5344CB8AC3E}">
        <p14:creationId xmlns:p14="http://schemas.microsoft.com/office/powerpoint/2010/main" val="32114380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9E9DF918-DBFB-4AF4-B54A-A846A0E7E50D}" type="slidenum">
              <a:rPr lang="en-US" altLang="en-US" smtClean="0"/>
              <a:pPr/>
              <a:t>‹#›</a:t>
            </a:fld>
            <a:endParaRPr lang="en-US" altLang="en-US"/>
          </a:p>
        </p:txBody>
      </p:sp>
    </p:spTree>
    <p:extLst>
      <p:ext uri="{BB962C8B-B14F-4D97-AF65-F5344CB8AC3E}">
        <p14:creationId xmlns:p14="http://schemas.microsoft.com/office/powerpoint/2010/main" val="23142088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9FF1F3AC-22BD-46D7-9FA5-E2A5C9915526}" type="slidenum">
              <a:rPr lang="en-US" altLang="en-US" smtClean="0"/>
              <a:pPr/>
              <a:t>‹#›</a:t>
            </a:fld>
            <a:endParaRPr lang="en-US" altLang="en-US"/>
          </a:p>
        </p:txBody>
      </p:sp>
    </p:spTree>
    <p:extLst>
      <p:ext uri="{BB962C8B-B14F-4D97-AF65-F5344CB8AC3E}">
        <p14:creationId xmlns:p14="http://schemas.microsoft.com/office/powerpoint/2010/main" val="20259550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761D4544-165E-4BF4-9FBC-86472CAED2DF}" type="slidenum">
              <a:rPr lang="en-US" altLang="en-US" smtClean="0"/>
              <a:pPr/>
              <a:t>‹#›</a:t>
            </a:fld>
            <a:endParaRPr lang="en-US" altLang="en-US"/>
          </a:p>
        </p:txBody>
      </p:sp>
    </p:spTree>
    <p:extLst>
      <p:ext uri="{BB962C8B-B14F-4D97-AF65-F5344CB8AC3E}">
        <p14:creationId xmlns:p14="http://schemas.microsoft.com/office/powerpoint/2010/main" val="27627116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761D4544-165E-4BF4-9FBC-86472CAED2DF}" type="slidenum">
              <a:rPr lang="en-US" altLang="en-US" smtClean="0"/>
              <a:pPr/>
              <a:t>‹#›</a:t>
            </a:fld>
            <a:endParaRPr lang="en-US"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505486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761D4544-165E-4BF4-9FBC-86472CAED2DF}" type="slidenum">
              <a:rPr lang="en-US" altLang="en-US" smtClean="0"/>
              <a:pPr/>
              <a:t>‹#›</a:t>
            </a:fld>
            <a:endParaRPr lang="en-US" altLang="en-US"/>
          </a:p>
        </p:txBody>
      </p:sp>
    </p:spTree>
    <p:extLst>
      <p:ext uri="{BB962C8B-B14F-4D97-AF65-F5344CB8AC3E}">
        <p14:creationId xmlns:p14="http://schemas.microsoft.com/office/powerpoint/2010/main" val="1060706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761D4544-165E-4BF4-9FBC-86472CAED2DF}" type="slidenum">
              <a:rPr lang="en-US" altLang="en-US" smtClean="0"/>
              <a:pPr/>
              <a:t>‹#›</a:t>
            </a:fld>
            <a:endParaRPr lang="en-US"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12445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761D4544-165E-4BF4-9FBC-86472CAED2DF}" type="slidenum">
              <a:rPr lang="en-US" altLang="en-US" smtClean="0"/>
              <a:pPr/>
              <a:t>‹#›</a:t>
            </a:fld>
            <a:endParaRPr lang="en-US" altLang="en-US"/>
          </a:p>
        </p:txBody>
      </p:sp>
    </p:spTree>
    <p:extLst>
      <p:ext uri="{BB962C8B-B14F-4D97-AF65-F5344CB8AC3E}">
        <p14:creationId xmlns:p14="http://schemas.microsoft.com/office/powerpoint/2010/main" val="42116223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99980CAA-068D-41E0-BC06-63893FAB2504}" type="slidenum">
              <a:rPr lang="en-US" altLang="en-US" smtClean="0"/>
              <a:pPr/>
              <a:t>‹#›</a:t>
            </a:fld>
            <a:endParaRPr lang="en-US" altLang="en-US"/>
          </a:p>
        </p:txBody>
      </p:sp>
    </p:spTree>
    <p:extLst>
      <p:ext uri="{BB962C8B-B14F-4D97-AF65-F5344CB8AC3E}">
        <p14:creationId xmlns:p14="http://schemas.microsoft.com/office/powerpoint/2010/main" val="38824744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F123116E-031A-498E-8414-3D8CA9D91A9D}" type="slidenum">
              <a:rPr lang="en-US" altLang="en-US" smtClean="0"/>
              <a:pPr/>
              <a:t>‹#›</a:t>
            </a:fld>
            <a:endParaRPr lang="en-US" altLang="en-US"/>
          </a:p>
        </p:txBody>
      </p:sp>
    </p:spTree>
    <p:extLst>
      <p:ext uri="{BB962C8B-B14F-4D97-AF65-F5344CB8AC3E}">
        <p14:creationId xmlns:p14="http://schemas.microsoft.com/office/powerpoint/2010/main" val="3968414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711AFE89-65E7-4878-8E57-688DA5B0C8D9}" type="slidenum">
              <a:rPr lang="en-US" altLang="en-US"/>
              <a:pPr/>
              <a:t>‹#›</a:t>
            </a:fld>
            <a:endParaRPr lang="en-US" altLang="en-US"/>
          </a:p>
        </p:txBody>
      </p:sp>
    </p:spTree>
    <p:extLst>
      <p:ext uri="{BB962C8B-B14F-4D97-AF65-F5344CB8AC3E}">
        <p14:creationId xmlns:p14="http://schemas.microsoft.com/office/powerpoint/2010/main" val="1103336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6F2E8C3B-8C39-4D74-B2D9-075BE686EA20}" type="slidenum">
              <a:rPr lang="en-US" altLang="en-US"/>
              <a:pPr/>
              <a:t>‹#›</a:t>
            </a:fld>
            <a:endParaRPr lang="en-US" altLang="en-US"/>
          </a:p>
        </p:txBody>
      </p:sp>
    </p:spTree>
    <p:extLst>
      <p:ext uri="{BB962C8B-B14F-4D97-AF65-F5344CB8AC3E}">
        <p14:creationId xmlns:p14="http://schemas.microsoft.com/office/powerpoint/2010/main" val="1866094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CAF09F5C-BE69-4CB5-880A-C24CD78A100C}" type="slidenum">
              <a:rPr lang="en-US" altLang="en-US"/>
              <a:pPr/>
              <a:t>‹#›</a:t>
            </a:fld>
            <a:endParaRPr lang="en-US" altLang="en-US"/>
          </a:p>
        </p:txBody>
      </p:sp>
    </p:spTree>
    <p:extLst>
      <p:ext uri="{BB962C8B-B14F-4D97-AF65-F5344CB8AC3E}">
        <p14:creationId xmlns:p14="http://schemas.microsoft.com/office/powerpoint/2010/main" val="2229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64586235-4ECC-4660-B3F9-0D00E3C7800B}" type="slidenum">
              <a:rPr lang="en-US" altLang="en-US"/>
              <a:pPr/>
              <a:t>‹#›</a:t>
            </a:fld>
            <a:endParaRPr lang="en-US" altLang="en-US"/>
          </a:p>
        </p:txBody>
      </p:sp>
    </p:spTree>
    <p:extLst>
      <p:ext uri="{BB962C8B-B14F-4D97-AF65-F5344CB8AC3E}">
        <p14:creationId xmlns:p14="http://schemas.microsoft.com/office/powerpoint/2010/main" val="843250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B45A956A-074C-42F0-A3BA-23D00BAAD3F2}" type="slidenum">
              <a:rPr lang="en-US" altLang="en-US"/>
              <a:pPr/>
              <a:t>‹#›</a:t>
            </a:fld>
            <a:endParaRPr lang="en-US" altLang="en-US"/>
          </a:p>
        </p:txBody>
      </p:sp>
    </p:spTree>
    <p:extLst>
      <p:ext uri="{BB962C8B-B14F-4D97-AF65-F5344CB8AC3E}">
        <p14:creationId xmlns:p14="http://schemas.microsoft.com/office/powerpoint/2010/main" val="1805801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9E9DF918-DBFB-4AF4-B54A-A846A0E7E50D}" type="slidenum">
              <a:rPr lang="en-US" altLang="en-US"/>
              <a:pPr/>
              <a:t>‹#›</a:t>
            </a:fld>
            <a:endParaRPr lang="en-US" altLang="en-US"/>
          </a:p>
        </p:txBody>
      </p:sp>
    </p:spTree>
    <p:extLst>
      <p:ext uri="{BB962C8B-B14F-4D97-AF65-F5344CB8AC3E}">
        <p14:creationId xmlns:p14="http://schemas.microsoft.com/office/powerpoint/2010/main" val="2570805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9FF1F3AC-22BD-46D7-9FA5-E2A5C9915526}" type="slidenum">
              <a:rPr lang="en-US" altLang="en-US"/>
              <a:pPr/>
              <a:t>‹#›</a:t>
            </a:fld>
            <a:endParaRPr lang="en-US" altLang="en-US"/>
          </a:p>
        </p:txBody>
      </p:sp>
    </p:spTree>
    <p:extLst>
      <p:ext uri="{BB962C8B-B14F-4D97-AF65-F5344CB8AC3E}">
        <p14:creationId xmlns:p14="http://schemas.microsoft.com/office/powerpoint/2010/main" val="1454522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image" Target="../media/image2.png"/><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222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Arial" charset="0"/>
              </a:defRPr>
            </a:lvl1pPr>
          </a:lstStyle>
          <a:p>
            <a:pPr>
              <a:defRPr/>
            </a:pPr>
            <a:endParaRPr lang="en-US" altLang="en-US"/>
          </a:p>
        </p:txBody>
      </p:sp>
      <p:sp>
        <p:nvSpPr>
          <p:cNvPr id="522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cs typeface="Arial" charset="0"/>
              </a:defRPr>
            </a:lvl1pPr>
          </a:lstStyle>
          <a:p>
            <a:pPr>
              <a:defRPr/>
            </a:pPr>
            <a:endParaRPr lang="en-US" altLang="en-US"/>
          </a:p>
        </p:txBody>
      </p:sp>
      <p:sp>
        <p:nvSpPr>
          <p:cNvPr id="5223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61D4544-165E-4BF4-9FBC-86472CAED2DF}" type="slidenum">
              <a:rPr lang="en-US" altLang="en-US"/>
              <a:pPr/>
              <a:t>‹#›</a:t>
            </a:fld>
            <a:endParaRPr lang="en-US" altLang="en-US"/>
          </a:p>
        </p:txBody>
      </p:sp>
      <p:sp>
        <p:nvSpPr>
          <p:cNvPr id="5223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cs typeface="Arial" charset="0"/>
            </a:endParaRPr>
          </a:p>
        </p:txBody>
      </p:sp>
      <p:sp>
        <p:nvSpPr>
          <p:cNvPr id="5223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cs typeface="Arial" charset="0"/>
            </a:endParaRPr>
          </a:p>
        </p:txBody>
      </p:sp>
      <p:grpSp>
        <p:nvGrpSpPr>
          <p:cNvPr id="2057" name="Group 9"/>
          <p:cNvGrpSpPr>
            <a:grpSpLocks/>
          </p:cNvGrpSpPr>
          <p:nvPr userDrawn="1"/>
        </p:nvGrpSpPr>
        <p:grpSpPr bwMode="auto">
          <a:xfrm>
            <a:off x="8305800" y="304800"/>
            <a:ext cx="792163" cy="1295400"/>
            <a:chOff x="5136" y="960"/>
            <a:chExt cx="528" cy="864"/>
          </a:xfrm>
        </p:grpSpPr>
        <p:sp>
          <p:nvSpPr>
            <p:cNvPr id="52234" name="Oval 10"/>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n-US">
                <a:cs typeface="Arial" charset="0"/>
              </a:endParaRPr>
            </a:p>
          </p:txBody>
        </p:sp>
        <p:sp>
          <p:nvSpPr>
            <p:cNvPr id="52235" name="Oval 11"/>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n-US">
                <a:cs typeface="Arial" charset="0"/>
              </a:endParaRPr>
            </a:p>
          </p:txBody>
        </p:sp>
        <p:sp>
          <p:nvSpPr>
            <p:cNvPr id="52236" name="Oval 12"/>
            <p:cNvSpPr>
              <a:spLocks noChangeArrowheads="1"/>
            </p:cNvSpPr>
            <p:nvPr/>
          </p:nvSpPr>
          <p:spPr bwMode="auto">
            <a:xfrm>
              <a:off x="5360" y="960"/>
              <a:ext cx="76" cy="80"/>
            </a:xfrm>
            <a:prstGeom prst="ellipse">
              <a:avLst/>
            </a:prstGeom>
            <a:solidFill>
              <a:schemeClr val="tx2"/>
            </a:solidFill>
            <a:ln w="9525">
              <a:noFill/>
              <a:round/>
              <a:headEnd/>
              <a:tailEnd/>
            </a:ln>
            <a:effectLst/>
          </p:spPr>
          <p:txBody>
            <a:bodyPr wrap="none" anchor="ctr"/>
            <a:lstStyle/>
            <a:p>
              <a:pPr>
                <a:defRPr/>
              </a:pPr>
              <a:endParaRPr lang="en-US">
                <a:cs typeface="Arial" charset="0"/>
              </a:endParaRPr>
            </a:p>
          </p:txBody>
        </p:sp>
        <p:sp>
          <p:nvSpPr>
            <p:cNvPr id="52237" name="Oval 13"/>
            <p:cNvSpPr>
              <a:spLocks noChangeArrowheads="1"/>
            </p:cNvSpPr>
            <p:nvPr/>
          </p:nvSpPr>
          <p:spPr bwMode="auto">
            <a:xfrm>
              <a:off x="5136" y="1072"/>
              <a:ext cx="80" cy="77"/>
            </a:xfrm>
            <a:prstGeom prst="ellipse">
              <a:avLst/>
            </a:prstGeom>
            <a:solidFill>
              <a:schemeClr val="tx2"/>
            </a:solidFill>
            <a:ln w="9525">
              <a:noFill/>
              <a:round/>
              <a:headEnd/>
              <a:tailEnd/>
            </a:ln>
            <a:effectLst/>
          </p:spPr>
          <p:txBody>
            <a:bodyPr wrap="none" anchor="ctr"/>
            <a:lstStyle/>
            <a:p>
              <a:pPr>
                <a:defRPr/>
              </a:pPr>
              <a:endParaRPr lang="en-US">
                <a:cs typeface="Arial" charset="0"/>
              </a:endParaRPr>
            </a:p>
          </p:txBody>
        </p:sp>
        <p:sp>
          <p:nvSpPr>
            <p:cNvPr id="52238" name="Oval 14"/>
            <p:cNvSpPr>
              <a:spLocks noChangeArrowheads="1"/>
            </p:cNvSpPr>
            <p:nvPr/>
          </p:nvSpPr>
          <p:spPr bwMode="auto">
            <a:xfrm>
              <a:off x="5248" y="1072"/>
              <a:ext cx="79" cy="77"/>
            </a:xfrm>
            <a:prstGeom prst="ellipse">
              <a:avLst/>
            </a:prstGeom>
            <a:solidFill>
              <a:schemeClr val="tx2"/>
            </a:solidFill>
            <a:ln w="9525">
              <a:noFill/>
              <a:round/>
              <a:headEnd/>
              <a:tailEnd/>
            </a:ln>
            <a:effectLst/>
          </p:spPr>
          <p:txBody>
            <a:bodyPr wrap="none" anchor="ctr"/>
            <a:lstStyle/>
            <a:p>
              <a:pPr>
                <a:defRPr/>
              </a:pPr>
              <a:endParaRPr lang="en-US">
                <a:cs typeface="Arial" charset="0"/>
              </a:endParaRPr>
            </a:p>
          </p:txBody>
        </p:sp>
        <p:sp>
          <p:nvSpPr>
            <p:cNvPr id="52239" name="Oval 15"/>
            <p:cNvSpPr>
              <a:spLocks noChangeArrowheads="1"/>
            </p:cNvSpPr>
            <p:nvPr/>
          </p:nvSpPr>
          <p:spPr bwMode="auto">
            <a:xfrm>
              <a:off x="5360" y="1072"/>
              <a:ext cx="76" cy="77"/>
            </a:xfrm>
            <a:prstGeom prst="ellipse">
              <a:avLst/>
            </a:prstGeom>
            <a:solidFill>
              <a:schemeClr val="tx2"/>
            </a:solidFill>
            <a:ln w="9525">
              <a:noFill/>
              <a:round/>
              <a:headEnd/>
              <a:tailEnd/>
            </a:ln>
            <a:effectLst/>
          </p:spPr>
          <p:txBody>
            <a:bodyPr wrap="none" anchor="ctr"/>
            <a:lstStyle/>
            <a:p>
              <a:pPr>
                <a:defRPr/>
              </a:pPr>
              <a:endParaRPr lang="en-US">
                <a:cs typeface="Arial" charset="0"/>
              </a:endParaRPr>
            </a:p>
          </p:txBody>
        </p:sp>
        <p:sp>
          <p:nvSpPr>
            <p:cNvPr id="52240" name="Oval 16"/>
            <p:cNvSpPr>
              <a:spLocks noChangeArrowheads="1"/>
            </p:cNvSpPr>
            <p:nvPr/>
          </p:nvSpPr>
          <p:spPr bwMode="auto">
            <a:xfrm>
              <a:off x="5472" y="1072"/>
              <a:ext cx="73" cy="77"/>
            </a:xfrm>
            <a:prstGeom prst="ellipse">
              <a:avLst/>
            </a:prstGeom>
            <a:solidFill>
              <a:schemeClr val="accent2"/>
            </a:solidFill>
            <a:ln w="9525">
              <a:noFill/>
              <a:round/>
              <a:headEnd/>
              <a:tailEnd/>
            </a:ln>
            <a:effectLst/>
          </p:spPr>
          <p:txBody>
            <a:bodyPr wrap="none" anchor="ctr"/>
            <a:lstStyle/>
            <a:p>
              <a:pPr>
                <a:defRPr/>
              </a:pPr>
              <a:endParaRPr lang="en-US">
                <a:cs typeface="Arial" charset="0"/>
              </a:endParaRPr>
            </a:p>
          </p:txBody>
        </p:sp>
        <p:sp>
          <p:nvSpPr>
            <p:cNvPr id="52241" name="Oval 17"/>
            <p:cNvSpPr>
              <a:spLocks noChangeArrowheads="1"/>
            </p:cNvSpPr>
            <p:nvPr/>
          </p:nvSpPr>
          <p:spPr bwMode="auto">
            <a:xfrm>
              <a:off x="5136" y="1184"/>
              <a:ext cx="80" cy="73"/>
            </a:xfrm>
            <a:prstGeom prst="ellipse">
              <a:avLst/>
            </a:prstGeom>
            <a:solidFill>
              <a:schemeClr val="tx2"/>
            </a:solidFill>
            <a:ln w="9525">
              <a:noFill/>
              <a:round/>
              <a:headEnd/>
              <a:tailEnd/>
            </a:ln>
            <a:effectLst/>
          </p:spPr>
          <p:txBody>
            <a:bodyPr wrap="none" anchor="ctr"/>
            <a:lstStyle/>
            <a:p>
              <a:pPr>
                <a:defRPr/>
              </a:pPr>
              <a:endParaRPr lang="en-US">
                <a:cs typeface="Arial" charset="0"/>
              </a:endParaRPr>
            </a:p>
          </p:txBody>
        </p:sp>
        <p:sp>
          <p:nvSpPr>
            <p:cNvPr id="52242" name="Oval 18"/>
            <p:cNvSpPr>
              <a:spLocks noChangeArrowheads="1"/>
            </p:cNvSpPr>
            <p:nvPr/>
          </p:nvSpPr>
          <p:spPr bwMode="auto">
            <a:xfrm>
              <a:off x="5248" y="1184"/>
              <a:ext cx="79" cy="73"/>
            </a:xfrm>
            <a:prstGeom prst="ellipse">
              <a:avLst/>
            </a:prstGeom>
            <a:solidFill>
              <a:schemeClr val="tx2"/>
            </a:solidFill>
            <a:ln w="9525">
              <a:noFill/>
              <a:round/>
              <a:headEnd/>
              <a:tailEnd/>
            </a:ln>
            <a:effectLst/>
          </p:spPr>
          <p:txBody>
            <a:bodyPr wrap="none" anchor="ctr"/>
            <a:lstStyle/>
            <a:p>
              <a:pPr>
                <a:defRPr/>
              </a:pPr>
              <a:endParaRPr lang="en-US">
                <a:cs typeface="Arial" charset="0"/>
              </a:endParaRPr>
            </a:p>
          </p:txBody>
        </p:sp>
        <p:sp>
          <p:nvSpPr>
            <p:cNvPr id="52243" name="Oval 19"/>
            <p:cNvSpPr>
              <a:spLocks noChangeArrowheads="1"/>
            </p:cNvSpPr>
            <p:nvPr/>
          </p:nvSpPr>
          <p:spPr bwMode="auto">
            <a:xfrm>
              <a:off x="5360" y="1184"/>
              <a:ext cx="76" cy="73"/>
            </a:xfrm>
            <a:prstGeom prst="ellipse">
              <a:avLst/>
            </a:prstGeom>
            <a:solidFill>
              <a:schemeClr val="accent2"/>
            </a:solidFill>
            <a:ln w="9525">
              <a:noFill/>
              <a:round/>
              <a:headEnd/>
              <a:tailEnd/>
            </a:ln>
            <a:effectLst/>
          </p:spPr>
          <p:txBody>
            <a:bodyPr wrap="none" anchor="ctr"/>
            <a:lstStyle/>
            <a:p>
              <a:pPr>
                <a:defRPr/>
              </a:pPr>
              <a:endParaRPr lang="en-US">
                <a:cs typeface="Arial" charset="0"/>
              </a:endParaRPr>
            </a:p>
          </p:txBody>
        </p:sp>
        <p:sp>
          <p:nvSpPr>
            <p:cNvPr id="52244" name="Oval 20"/>
            <p:cNvSpPr>
              <a:spLocks noChangeArrowheads="1"/>
            </p:cNvSpPr>
            <p:nvPr/>
          </p:nvSpPr>
          <p:spPr bwMode="auto">
            <a:xfrm>
              <a:off x="5472" y="1184"/>
              <a:ext cx="73" cy="73"/>
            </a:xfrm>
            <a:prstGeom prst="ellipse">
              <a:avLst/>
            </a:prstGeom>
            <a:solidFill>
              <a:schemeClr val="accent2"/>
            </a:solidFill>
            <a:ln w="9525">
              <a:noFill/>
              <a:round/>
              <a:headEnd/>
              <a:tailEnd/>
            </a:ln>
            <a:effectLst/>
          </p:spPr>
          <p:txBody>
            <a:bodyPr wrap="none" anchor="ctr"/>
            <a:lstStyle/>
            <a:p>
              <a:pPr>
                <a:defRPr/>
              </a:pPr>
              <a:endParaRPr lang="en-US">
                <a:cs typeface="Arial" charset="0"/>
              </a:endParaRPr>
            </a:p>
          </p:txBody>
        </p:sp>
        <p:sp>
          <p:nvSpPr>
            <p:cNvPr id="52245" name="Oval 21"/>
            <p:cNvSpPr>
              <a:spLocks noChangeArrowheads="1"/>
            </p:cNvSpPr>
            <p:nvPr/>
          </p:nvSpPr>
          <p:spPr bwMode="auto">
            <a:xfrm>
              <a:off x="5584" y="1184"/>
              <a:ext cx="80" cy="73"/>
            </a:xfrm>
            <a:prstGeom prst="ellipse">
              <a:avLst/>
            </a:prstGeom>
            <a:solidFill>
              <a:schemeClr val="accent1"/>
            </a:solidFill>
            <a:ln w="9525">
              <a:noFill/>
              <a:round/>
              <a:headEnd/>
              <a:tailEnd/>
            </a:ln>
            <a:effectLst/>
          </p:spPr>
          <p:txBody>
            <a:bodyPr wrap="none" anchor="ctr"/>
            <a:lstStyle/>
            <a:p>
              <a:pPr>
                <a:defRPr/>
              </a:pPr>
              <a:endParaRPr lang="en-US">
                <a:cs typeface="Arial" charset="0"/>
              </a:endParaRPr>
            </a:p>
          </p:txBody>
        </p:sp>
        <p:sp>
          <p:nvSpPr>
            <p:cNvPr id="52246" name="Oval 22"/>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n-US">
                <a:cs typeface="Arial" charset="0"/>
              </a:endParaRPr>
            </a:p>
          </p:txBody>
        </p:sp>
        <p:sp>
          <p:nvSpPr>
            <p:cNvPr id="52247" name="Oval 23"/>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n-US">
                <a:cs typeface="Arial" charset="0"/>
              </a:endParaRPr>
            </a:p>
          </p:txBody>
        </p:sp>
        <p:sp>
          <p:nvSpPr>
            <p:cNvPr id="52248" name="Oval 24"/>
            <p:cNvSpPr>
              <a:spLocks noChangeArrowheads="1"/>
            </p:cNvSpPr>
            <p:nvPr/>
          </p:nvSpPr>
          <p:spPr bwMode="auto">
            <a:xfrm>
              <a:off x="5360" y="1296"/>
              <a:ext cx="76" cy="80"/>
            </a:xfrm>
            <a:prstGeom prst="ellipse">
              <a:avLst/>
            </a:prstGeom>
            <a:solidFill>
              <a:schemeClr val="accent2"/>
            </a:solidFill>
            <a:ln w="9525">
              <a:noFill/>
              <a:round/>
              <a:headEnd/>
              <a:tailEnd/>
            </a:ln>
            <a:effectLst/>
          </p:spPr>
          <p:txBody>
            <a:bodyPr wrap="none" anchor="ctr"/>
            <a:lstStyle/>
            <a:p>
              <a:pPr>
                <a:defRPr/>
              </a:pPr>
              <a:endParaRPr lang="en-US">
                <a:cs typeface="Arial" charset="0"/>
              </a:endParaRPr>
            </a:p>
          </p:txBody>
        </p:sp>
        <p:sp>
          <p:nvSpPr>
            <p:cNvPr id="52249" name="Oval 25"/>
            <p:cNvSpPr>
              <a:spLocks noChangeArrowheads="1"/>
            </p:cNvSpPr>
            <p:nvPr/>
          </p:nvSpPr>
          <p:spPr bwMode="auto">
            <a:xfrm>
              <a:off x="5472" y="1296"/>
              <a:ext cx="73" cy="80"/>
            </a:xfrm>
            <a:prstGeom prst="ellipse">
              <a:avLst/>
            </a:prstGeom>
            <a:solidFill>
              <a:schemeClr val="accent1"/>
            </a:solidFill>
            <a:ln w="9525">
              <a:noFill/>
              <a:round/>
              <a:headEnd/>
              <a:tailEnd/>
            </a:ln>
            <a:effectLst/>
          </p:spPr>
          <p:txBody>
            <a:bodyPr wrap="none" anchor="ctr"/>
            <a:lstStyle/>
            <a:p>
              <a:pPr>
                <a:defRPr/>
              </a:pPr>
              <a:endParaRPr lang="en-US">
                <a:cs typeface="Arial" charset="0"/>
              </a:endParaRPr>
            </a:p>
          </p:txBody>
        </p:sp>
        <p:sp>
          <p:nvSpPr>
            <p:cNvPr id="52250" name="Oval 26"/>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n-US">
                <a:cs typeface="Arial" charset="0"/>
              </a:endParaRPr>
            </a:p>
          </p:txBody>
        </p:sp>
        <p:sp>
          <p:nvSpPr>
            <p:cNvPr id="52251" name="Oval 27"/>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n-US">
                <a:cs typeface="Arial" charset="0"/>
              </a:endParaRPr>
            </a:p>
          </p:txBody>
        </p:sp>
        <p:sp>
          <p:nvSpPr>
            <p:cNvPr id="52252" name="Oval 28"/>
            <p:cNvSpPr>
              <a:spLocks noChangeArrowheads="1"/>
            </p:cNvSpPr>
            <p:nvPr/>
          </p:nvSpPr>
          <p:spPr bwMode="auto">
            <a:xfrm>
              <a:off x="5360" y="1408"/>
              <a:ext cx="76" cy="80"/>
            </a:xfrm>
            <a:prstGeom prst="ellipse">
              <a:avLst/>
            </a:prstGeom>
            <a:solidFill>
              <a:schemeClr val="accent1"/>
            </a:solidFill>
            <a:ln w="9525">
              <a:noFill/>
              <a:round/>
              <a:headEnd/>
              <a:tailEnd/>
            </a:ln>
            <a:effectLst/>
          </p:spPr>
          <p:txBody>
            <a:bodyPr wrap="none" anchor="ctr"/>
            <a:lstStyle/>
            <a:p>
              <a:pPr>
                <a:defRPr/>
              </a:pPr>
              <a:endParaRPr lang="en-US">
                <a:cs typeface="Arial" charset="0"/>
              </a:endParaRPr>
            </a:p>
          </p:txBody>
        </p:sp>
        <p:sp>
          <p:nvSpPr>
            <p:cNvPr id="52253" name="Oval 29"/>
            <p:cNvSpPr>
              <a:spLocks noChangeArrowheads="1"/>
            </p:cNvSpPr>
            <p:nvPr/>
          </p:nvSpPr>
          <p:spPr bwMode="auto">
            <a:xfrm>
              <a:off x="5472" y="1408"/>
              <a:ext cx="73" cy="80"/>
            </a:xfrm>
            <a:prstGeom prst="ellipse">
              <a:avLst/>
            </a:prstGeom>
            <a:solidFill>
              <a:schemeClr val="accent1"/>
            </a:solidFill>
            <a:ln w="9525">
              <a:noFill/>
              <a:round/>
              <a:headEnd/>
              <a:tailEnd/>
            </a:ln>
            <a:effectLst/>
          </p:spPr>
          <p:txBody>
            <a:bodyPr wrap="none" anchor="ctr"/>
            <a:lstStyle/>
            <a:p>
              <a:pPr>
                <a:defRPr/>
              </a:pPr>
              <a:endParaRPr lang="en-US">
                <a:cs typeface="Arial" charset="0"/>
              </a:endParaRPr>
            </a:p>
          </p:txBody>
        </p:sp>
        <p:sp>
          <p:nvSpPr>
            <p:cNvPr id="52254" name="Oval 30"/>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n-US">
                <a:cs typeface="Arial" charset="0"/>
              </a:endParaRPr>
            </a:p>
          </p:txBody>
        </p:sp>
        <p:sp>
          <p:nvSpPr>
            <p:cNvPr id="52255" name="Oval 31"/>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n-US">
                <a:cs typeface="Arial" charset="0"/>
              </a:endParaRPr>
            </a:p>
          </p:txBody>
        </p:sp>
        <p:sp>
          <p:nvSpPr>
            <p:cNvPr id="52256" name="Oval 32"/>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n-US">
                <a:cs typeface="Arial" charset="0"/>
              </a:endParaRPr>
            </a:p>
          </p:txBody>
        </p:sp>
        <p:sp>
          <p:nvSpPr>
            <p:cNvPr id="52257" name="Oval 33"/>
            <p:cNvSpPr>
              <a:spLocks noChangeArrowheads="1"/>
            </p:cNvSpPr>
            <p:nvPr/>
          </p:nvSpPr>
          <p:spPr bwMode="auto">
            <a:xfrm>
              <a:off x="5360" y="1520"/>
              <a:ext cx="76" cy="79"/>
            </a:xfrm>
            <a:prstGeom prst="ellipse">
              <a:avLst/>
            </a:prstGeom>
            <a:solidFill>
              <a:schemeClr val="accent1"/>
            </a:solidFill>
            <a:ln w="9525">
              <a:noFill/>
              <a:round/>
              <a:headEnd/>
              <a:tailEnd/>
            </a:ln>
            <a:effectLst/>
          </p:spPr>
          <p:txBody>
            <a:bodyPr wrap="none" anchor="ctr"/>
            <a:lstStyle/>
            <a:p>
              <a:pPr>
                <a:defRPr/>
              </a:pPr>
              <a:endParaRPr lang="en-US">
                <a:cs typeface="Arial" charset="0"/>
              </a:endParaRPr>
            </a:p>
          </p:txBody>
        </p:sp>
        <p:sp>
          <p:nvSpPr>
            <p:cNvPr id="52258" name="Oval 34"/>
            <p:cNvSpPr>
              <a:spLocks noChangeArrowheads="1"/>
            </p:cNvSpPr>
            <p:nvPr/>
          </p:nvSpPr>
          <p:spPr bwMode="auto">
            <a:xfrm>
              <a:off x="5472" y="1520"/>
              <a:ext cx="73" cy="79"/>
            </a:xfrm>
            <a:prstGeom prst="ellipse">
              <a:avLst/>
            </a:prstGeom>
            <a:solidFill>
              <a:schemeClr val="folHlink"/>
            </a:solidFill>
            <a:ln w="9525">
              <a:noFill/>
              <a:round/>
              <a:headEnd/>
              <a:tailEnd/>
            </a:ln>
            <a:effectLst/>
          </p:spPr>
          <p:txBody>
            <a:bodyPr wrap="none" anchor="ctr"/>
            <a:lstStyle/>
            <a:p>
              <a:pPr>
                <a:defRPr/>
              </a:pPr>
              <a:endParaRPr lang="en-US">
                <a:cs typeface="Arial" charset="0"/>
              </a:endParaRPr>
            </a:p>
          </p:txBody>
        </p:sp>
        <p:sp>
          <p:nvSpPr>
            <p:cNvPr id="52259" name="Oval 35"/>
            <p:cNvSpPr>
              <a:spLocks noChangeArrowheads="1"/>
            </p:cNvSpPr>
            <p:nvPr/>
          </p:nvSpPr>
          <p:spPr bwMode="auto">
            <a:xfrm>
              <a:off x="5136" y="1632"/>
              <a:ext cx="80" cy="75"/>
            </a:xfrm>
            <a:prstGeom prst="ellipse">
              <a:avLst/>
            </a:prstGeom>
            <a:solidFill>
              <a:schemeClr val="accent1"/>
            </a:solidFill>
            <a:ln w="9525">
              <a:noFill/>
              <a:round/>
              <a:headEnd/>
              <a:tailEnd/>
            </a:ln>
            <a:effectLst/>
          </p:spPr>
          <p:txBody>
            <a:bodyPr wrap="none" anchor="ctr"/>
            <a:lstStyle/>
            <a:p>
              <a:pPr>
                <a:defRPr/>
              </a:pPr>
              <a:endParaRPr lang="en-US">
                <a:cs typeface="Arial" charset="0"/>
              </a:endParaRPr>
            </a:p>
          </p:txBody>
        </p:sp>
        <p:sp>
          <p:nvSpPr>
            <p:cNvPr id="52260" name="Oval 36"/>
            <p:cNvSpPr>
              <a:spLocks noChangeArrowheads="1"/>
            </p:cNvSpPr>
            <p:nvPr/>
          </p:nvSpPr>
          <p:spPr bwMode="auto">
            <a:xfrm>
              <a:off x="5248" y="1632"/>
              <a:ext cx="79" cy="75"/>
            </a:xfrm>
            <a:prstGeom prst="ellipse">
              <a:avLst/>
            </a:prstGeom>
            <a:solidFill>
              <a:schemeClr val="accent1"/>
            </a:solidFill>
            <a:ln w="9525">
              <a:noFill/>
              <a:round/>
              <a:headEnd/>
              <a:tailEnd/>
            </a:ln>
            <a:effectLst/>
          </p:spPr>
          <p:txBody>
            <a:bodyPr wrap="none" anchor="ctr"/>
            <a:lstStyle/>
            <a:p>
              <a:pPr>
                <a:defRPr/>
              </a:pPr>
              <a:endParaRPr lang="en-US">
                <a:cs typeface="Arial" charset="0"/>
              </a:endParaRPr>
            </a:p>
          </p:txBody>
        </p:sp>
        <p:sp>
          <p:nvSpPr>
            <p:cNvPr id="52261" name="Oval 37"/>
            <p:cNvSpPr>
              <a:spLocks noChangeArrowheads="1"/>
            </p:cNvSpPr>
            <p:nvPr/>
          </p:nvSpPr>
          <p:spPr bwMode="auto">
            <a:xfrm>
              <a:off x="5360" y="1632"/>
              <a:ext cx="76" cy="75"/>
            </a:xfrm>
            <a:prstGeom prst="ellipse">
              <a:avLst/>
            </a:prstGeom>
            <a:solidFill>
              <a:schemeClr val="folHlink"/>
            </a:solidFill>
            <a:ln w="9525">
              <a:noFill/>
              <a:round/>
              <a:headEnd/>
              <a:tailEnd/>
            </a:ln>
            <a:effectLst/>
          </p:spPr>
          <p:txBody>
            <a:bodyPr wrap="none" anchor="ctr"/>
            <a:lstStyle/>
            <a:p>
              <a:pPr>
                <a:defRPr/>
              </a:pPr>
              <a:endParaRPr lang="en-US">
                <a:cs typeface="Arial" charset="0"/>
              </a:endParaRPr>
            </a:p>
          </p:txBody>
        </p:sp>
        <p:sp>
          <p:nvSpPr>
            <p:cNvPr id="52262" name="Oval 38"/>
            <p:cNvSpPr>
              <a:spLocks noChangeArrowheads="1"/>
            </p:cNvSpPr>
            <p:nvPr/>
          </p:nvSpPr>
          <p:spPr bwMode="auto">
            <a:xfrm>
              <a:off x="5472" y="1632"/>
              <a:ext cx="73" cy="75"/>
            </a:xfrm>
            <a:prstGeom prst="ellipse">
              <a:avLst/>
            </a:prstGeom>
            <a:solidFill>
              <a:schemeClr val="folHlink"/>
            </a:solidFill>
            <a:ln w="9525">
              <a:noFill/>
              <a:round/>
              <a:headEnd/>
              <a:tailEnd/>
            </a:ln>
            <a:effectLst/>
          </p:spPr>
          <p:txBody>
            <a:bodyPr wrap="none" anchor="ctr"/>
            <a:lstStyle/>
            <a:p>
              <a:pPr>
                <a:defRPr/>
              </a:pPr>
              <a:endParaRPr lang="en-US">
                <a:cs typeface="Arial" charset="0"/>
              </a:endParaRPr>
            </a:p>
          </p:txBody>
        </p:sp>
        <p:sp>
          <p:nvSpPr>
            <p:cNvPr id="52263" name="Oval 39"/>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n-US">
                <a:cs typeface="Arial" charset="0"/>
              </a:endParaRPr>
            </a:p>
          </p:txBody>
        </p:sp>
        <p:sp>
          <p:nvSpPr>
            <p:cNvPr id="52264" name="Oval 40"/>
            <p:cNvSpPr>
              <a:spLocks noChangeArrowheads="1"/>
            </p:cNvSpPr>
            <p:nvPr/>
          </p:nvSpPr>
          <p:spPr bwMode="auto">
            <a:xfrm>
              <a:off x="5472" y="1744"/>
              <a:ext cx="73" cy="80"/>
            </a:xfrm>
            <a:prstGeom prst="ellipse">
              <a:avLst/>
            </a:prstGeom>
            <a:solidFill>
              <a:schemeClr val="folHlink"/>
            </a:solidFill>
            <a:ln w="9525">
              <a:noFill/>
              <a:round/>
              <a:headEnd/>
              <a:tailEnd/>
            </a:ln>
            <a:effectLst/>
          </p:spPr>
          <p:txBody>
            <a:bodyPr wrap="none" anchor="ctr"/>
            <a:lstStyle/>
            <a:p>
              <a:pPr>
                <a:defRPr/>
              </a:pPr>
              <a:endParaRPr lang="en-US">
                <a:cs typeface="Arial" charset="0"/>
              </a:endParaRPr>
            </a:p>
          </p:txBody>
        </p:sp>
      </p:grpSp>
      <p:sp>
        <p:nvSpPr>
          <p:cNvPr id="42" name="Explosion 2 41"/>
          <p:cNvSpPr/>
          <p:nvPr userDrawn="1"/>
        </p:nvSpPr>
        <p:spPr>
          <a:xfrm>
            <a:off x="7315200" y="5410200"/>
            <a:ext cx="1600200" cy="1143000"/>
          </a:xfrm>
          <a:prstGeom prst="irregularSeal2">
            <a:avLst/>
          </a:prstGeom>
          <a:blipFill dpi="0" rotWithShape="1">
            <a:blip r:embed="rId14" cstate="print">
              <a:alphaModFix amt="65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chemeClr val="accent2">
                    <a:lumMod val="75000"/>
                  </a:schemeClr>
                </a:solidFill>
              </a:rPr>
              <a:t>Khatib</a:t>
            </a:r>
          </a:p>
        </p:txBody>
      </p:sp>
      <p:pic>
        <p:nvPicPr>
          <p:cNvPr id="44" name="Picture 96" descr="&#10;World Art.bmp                                                  000022C7Rosebud                        B3DED69B:"/>
          <p:cNvPicPr>
            <a:picLocks noChangeAspect="1" noChangeArrowheads="1"/>
          </p:cNvPicPr>
          <p:nvPr userDrawn="1"/>
        </p:nvPicPr>
        <p:blipFill>
          <a:blip r:embed="rId1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 y="762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1031"/>
          <p:cNvGrpSpPr>
            <a:grpSpLocks/>
          </p:cNvGrpSpPr>
          <p:nvPr userDrawn="1"/>
        </p:nvGrpSpPr>
        <p:grpSpPr bwMode="auto">
          <a:xfrm rot="10630885">
            <a:off x="484188" y="5481638"/>
            <a:ext cx="8405812" cy="1246187"/>
            <a:chOff x="0" y="864"/>
            <a:chExt cx="5295" cy="785"/>
          </a:xfrm>
        </p:grpSpPr>
        <p:sp>
          <p:nvSpPr>
            <p:cNvPr id="46" name="Freeform 1032"/>
            <p:cNvSpPr>
              <a:spLocks/>
            </p:cNvSpPr>
            <p:nvPr userDrawn="1"/>
          </p:nvSpPr>
          <p:spPr bwMode="auto">
            <a:xfrm rot="-507431">
              <a:off x="7" y="1469"/>
              <a:ext cx="1059" cy="172"/>
            </a:xfrm>
            <a:custGeom>
              <a:avLst/>
              <a:gdLst/>
              <a:ahLst/>
              <a:cxnLst>
                <a:cxn ang="0">
                  <a:pos x="1059" y="0"/>
                </a:cxn>
                <a:cxn ang="0">
                  <a:pos x="147" y="144"/>
                </a:cxn>
                <a:cxn ang="0">
                  <a:pos x="177" y="171"/>
                </a:cxn>
                <a:cxn ang="0">
                  <a:pos x="1059" y="24"/>
                </a:cxn>
                <a:cxn ang="0">
                  <a:pos x="1059" y="0"/>
                </a:cxn>
              </a:cxnLst>
              <a:rect l="0" t="0" r="r" b="b"/>
              <a:pathLst>
                <a:path w="1059" h="172">
                  <a:moveTo>
                    <a:pt x="1059" y="0"/>
                  </a:moveTo>
                  <a:cubicBezTo>
                    <a:pt x="543" y="45"/>
                    <a:pt x="291" y="112"/>
                    <a:pt x="147" y="144"/>
                  </a:cubicBezTo>
                  <a:cubicBezTo>
                    <a:pt x="0" y="172"/>
                    <a:pt x="153" y="147"/>
                    <a:pt x="177" y="171"/>
                  </a:cubicBezTo>
                  <a:cubicBezTo>
                    <a:pt x="329" y="151"/>
                    <a:pt x="339" y="99"/>
                    <a:pt x="1059" y="24"/>
                  </a:cubicBezTo>
                  <a:cubicBezTo>
                    <a:pt x="1059" y="24"/>
                    <a:pt x="1059" y="0"/>
                    <a:pt x="1059" y="0"/>
                  </a:cubicBezTo>
                  <a:close/>
                </a:path>
              </a:pathLst>
            </a:custGeom>
            <a:gradFill rotWithShape="0">
              <a:gsLst>
                <a:gs pos="0">
                  <a:schemeClr val="accent1"/>
                </a:gs>
                <a:gs pos="100000">
                  <a:schemeClr val="bg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47" name="Freeform 1033"/>
            <p:cNvSpPr>
              <a:spLocks/>
            </p:cNvSpPr>
            <p:nvPr userDrawn="1"/>
          </p:nvSpPr>
          <p:spPr bwMode="auto">
            <a:xfrm rot="-507431">
              <a:off x="1173" y="864"/>
              <a:ext cx="4122" cy="630"/>
            </a:xfrm>
            <a:custGeom>
              <a:avLst/>
              <a:gdLst/>
              <a:ahLst/>
              <a:cxnLst>
                <a:cxn ang="0">
                  <a:pos x="0" y="204"/>
                </a:cxn>
                <a:cxn ang="0">
                  <a:pos x="3544" y="348"/>
                </a:cxn>
                <a:cxn ang="0">
                  <a:pos x="3680" y="630"/>
                </a:cxn>
                <a:cxn ang="0">
                  <a:pos x="3616" y="624"/>
                </a:cxn>
                <a:cxn ang="0">
                  <a:pos x="3534" y="368"/>
                </a:cxn>
                <a:cxn ang="0">
                  <a:pos x="17" y="231"/>
                </a:cxn>
                <a:cxn ang="0">
                  <a:pos x="0" y="204"/>
                </a:cxn>
              </a:cxnLst>
              <a:rect l="0" t="0" r="r" b="b"/>
              <a:pathLst>
                <a:path w="4122" h="630">
                  <a:moveTo>
                    <a:pt x="0" y="204"/>
                  </a:moveTo>
                  <a:cubicBezTo>
                    <a:pt x="255" y="198"/>
                    <a:pt x="1686" y="0"/>
                    <a:pt x="3544" y="348"/>
                  </a:cubicBezTo>
                  <a:cubicBezTo>
                    <a:pt x="4122" y="464"/>
                    <a:pt x="3754" y="614"/>
                    <a:pt x="3680" y="630"/>
                  </a:cubicBezTo>
                  <a:cubicBezTo>
                    <a:pt x="3680" y="630"/>
                    <a:pt x="3642" y="626"/>
                    <a:pt x="3616" y="624"/>
                  </a:cubicBezTo>
                  <a:cubicBezTo>
                    <a:pt x="3678" y="612"/>
                    <a:pt x="4118" y="488"/>
                    <a:pt x="3534" y="368"/>
                  </a:cubicBezTo>
                  <a:cubicBezTo>
                    <a:pt x="2029" y="98"/>
                    <a:pt x="696" y="156"/>
                    <a:pt x="17" y="231"/>
                  </a:cubicBezTo>
                  <a:cubicBezTo>
                    <a:pt x="17" y="231"/>
                    <a:pt x="0" y="204"/>
                    <a:pt x="0" y="204"/>
                  </a:cubicBezTo>
                  <a:close/>
                </a:path>
              </a:pathLst>
            </a:custGeom>
            <a:solidFill>
              <a:schemeClr val="bg2"/>
            </a:solidFill>
            <a:ln w="9525">
              <a:noFill/>
              <a:round/>
              <a:headEnd/>
              <a:tailEnd/>
            </a:ln>
            <a:effectLst/>
          </p:spPr>
          <p:txBody>
            <a:bodyPr wrap="none" anchor="ctr"/>
            <a:lstStyle/>
            <a:p>
              <a:pPr>
                <a:defRPr/>
              </a:pPr>
              <a:endParaRPr lang="en-US">
                <a:cs typeface="Arial" charset="0"/>
              </a:endParaRPr>
            </a:p>
          </p:txBody>
        </p:sp>
        <p:grpSp>
          <p:nvGrpSpPr>
            <p:cNvPr id="2069" name="Group 1034"/>
            <p:cNvGrpSpPr>
              <a:grpSpLocks/>
            </p:cNvGrpSpPr>
            <p:nvPr userDrawn="1"/>
          </p:nvGrpSpPr>
          <p:grpSpPr bwMode="auto">
            <a:xfrm>
              <a:off x="1008" y="1248"/>
              <a:ext cx="288" cy="288"/>
              <a:chOff x="1033" y="326"/>
              <a:chExt cx="192" cy="192"/>
            </a:xfrm>
          </p:grpSpPr>
          <p:sp>
            <p:nvSpPr>
              <p:cNvPr id="49" name="Oval 1035"/>
              <p:cNvSpPr>
                <a:spLocks noChangeArrowheads="1"/>
              </p:cNvSpPr>
              <p:nvPr/>
            </p:nvSpPr>
            <p:spPr bwMode="auto">
              <a:xfrm>
                <a:off x="1033" y="326"/>
                <a:ext cx="192" cy="192"/>
              </a:xfrm>
              <a:prstGeom prst="ellipse">
                <a:avLst/>
              </a:prstGeom>
              <a:gradFill rotWithShape="0">
                <a:gsLst>
                  <a:gs pos="0">
                    <a:schemeClr val="bg2"/>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50" name="Oval 1036"/>
              <p:cNvSpPr>
                <a:spLocks noChangeArrowheads="1"/>
              </p:cNvSpPr>
              <p:nvPr/>
            </p:nvSpPr>
            <p:spPr bwMode="auto">
              <a:xfrm>
                <a:off x="1130" y="378"/>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51" name="Oval 1037"/>
              <p:cNvSpPr>
                <a:spLocks noChangeArrowheads="1"/>
              </p:cNvSpPr>
              <p:nvPr/>
            </p:nvSpPr>
            <p:spPr bwMode="auto">
              <a:xfrm>
                <a:off x="1064" y="350"/>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52" name="Oval 1038"/>
              <p:cNvSpPr>
                <a:spLocks noChangeArrowheads="1"/>
              </p:cNvSpPr>
              <p:nvPr/>
            </p:nvSpPr>
            <p:spPr bwMode="auto">
              <a:xfrm>
                <a:off x="1064" y="404"/>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53" name="Oval 1039"/>
              <p:cNvSpPr>
                <a:spLocks noChangeArrowheads="1"/>
              </p:cNvSpPr>
              <p:nvPr/>
            </p:nvSpPr>
            <p:spPr bwMode="auto">
              <a:xfrm>
                <a:off x="1108" y="422"/>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54" name="Oval 1040"/>
              <p:cNvSpPr>
                <a:spLocks noChangeArrowheads="1"/>
              </p:cNvSpPr>
              <p:nvPr/>
            </p:nvSpPr>
            <p:spPr bwMode="auto">
              <a:xfrm>
                <a:off x="1177" y="416"/>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55" name="Oval 1041"/>
              <p:cNvSpPr>
                <a:spLocks noChangeArrowheads="1"/>
              </p:cNvSpPr>
              <p:nvPr/>
            </p:nvSpPr>
            <p:spPr bwMode="auto">
              <a:xfrm>
                <a:off x="1120" y="461"/>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56" name="Oval 1042"/>
              <p:cNvSpPr>
                <a:spLocks noChangeArrowheads="1"/>
              </p:cNvSpPr>
              <p:nvPr/>
            </p:nvSpPr>
            <p:spPr bwMode="auto">
              <a:xfrm>
                <a:off x="1072" y="452"/>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57" name="Oval 1043"/>
              <p:cNvSpPr>
                <a:spLocks noChangeArrowheads="1"/>
              </p:cNvSpPr>
              <p:nvPr/>
            </p:nvSpPr>
            <p:spPr bwMode="auto">
              <a:xfrm>
                <a:off x="1117" y="330"/>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grpSp>
      </p:grpSp>
    </p:spTree>
  </p:cSld>
  <p:clrMap bg1="lt1" tx1="dk1" bg2="lt2" tx2="dk2" accent1="accent1" accent2="accent2" accent3="accent3" accent4="accent4" accent5="accent5" accent6="accent6" hlink="hlink" folHlink="folHlink"/>
  <p:sldLayoutIdLst>
    <p:sldLayoutId id="2147483983" r:id="rId1"/>
    <p:sldLayoutId id="2147483972" r:id="rId2"/>
    <p:sldLayoutId id="2147483973" r:id="rId3"/>
    <p:sldLayoutId id="2147483974" r:id="rId4"/>
    <p:sldLayoutId id="2147483975" r:id="rId5"/>
    <p:sldLayoutId id="2147483976" r:id="rId6"/>
    <p:sldLayoutId id="2147483977" r:id="rId7"/>
    <p:sldLayoutId id="2147483978" r:id="rId8"/>
    <p:sldLayoutId id="2147483979" r:id="rId9"/>
    <p:sldLayoutId id="2147483980" r:id="rId10"/>
    <p:sldLayoutId id="2147483981" r:id="rId11"/>
    <p:sldLayoutId id="2147483982"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repeatCount="indefinite" decel="100000" fill="hold" nodeType="withEffect">
                                  <p:stCondLst>
                                    <p:cond delay="0"/>
                                  </p:stCondLst>
                                  <p:iterate type="lt">
                                    <p:tmPct val="0"/>
                                  </p:iterate>
                                  <p:childTnLst>
                                    <p:set>
                                      <p:cBhvr>
                                        <p:cTn id="6" dur="1" fill="hold">
                                          <p:stCondLst>
                                            <p:cond delay="0"/>
                                          </p:stCondLst>
                                        </p:cTn>
                                        <p:tgtEl>
                                          <p:spTgt spid="44"/>
                                        </p:tgtEl>
                                        <p:attrNameLst>
                                          <p:attrName>style.visibility</p:attrName>
                                        </p:attrNameLst>
                                      </p:cBhvr>
                                      <p:to>
                                        <p:strVal val="visible"/>
                                      </p:to>
                                    </p:set>
                                    <p:anim calcmode="lin" valueType="num">
                                      <p:cBhvr>
                                        <p:cTn id="7" dur="2000" fill="hold"/>
                                        <p:tgtEl>
                                          <p:spTgt spid="44"/>
                                        </p:tgtEl>
                                        <p:attrNameLst>
                                          <p:attrName>ppt_w</p:attrName>
                                        </p:attrNameLst>
                                      </p:cBhvr>
                                      <p:tavLst>
                                        <p:tav tm="0">
                                          <p:val>
                                            <p:fltVal val="0"/>
                                          </p:val>
                                        </p:tav>
                                        <p:tav tm="100000">
                                          <p:val>
                                            <p:strVal val="#ppt_w"/>
                                          </p:val>
                                        </p:tav>
                                      </p:tavLst>
                                    </p:anim>
                                    <p:anim calcmode="lin" valueType="num">
                                      <p:cBhvr>
                                        <p:cTn id="8" dur="2000" fill="hold"/>
                                        <p:tgtEl>
                                          <p:spTgt spid="44"/>
                                        </p:tgtEl>
                                        <p:attrNameLst>
                                          <p:attrName>ppt_h</p:attrName>
                                        </p:attrNameLst>
                                      </p:cBhvr>
                                      <p:tavLst>
                                        <p:tav tm="0">
                                          <p:val>
                                            <p:fltVal val="0"/>
                                          </p:val>
                                        </p:tav>
                                        <p:tav tm="100000">
                                          <p:val>
                                            <p:strVal val="#ppt_h"/>
                                          </p:val>
                                        </p:tav>
                                      </p:tavLst>
                                    </p:anim>
                                    <p:anim calcmode="lin" valueType="num">
                                      <p:cBhvr>
                                        <p:cTn id="9" dur="2000" fill="hold"/>
                                        <p:tgtEl>
                                          <p:spTgt spid="44"/>
                                        </p:tgtEl>
                                        <p:attrNameLst>
                                          <p:attrName>style.rotation</p:attrName>
                                        </p:attrNameLst>
                                      </p:cBhvr>
                                      <p:tavLst>
                                        <p:tav tm="0">
                                          <p:val>
                                            <p:fltVal val="360"/>
                                          </p:val>
                                        </p:tav>
                                        <p:tav tm="100000">
                                          <p:val>
                                            <p:fltVal val="0"/>
                                          </p:val>
                                        </p:tav>
                                      </p:tavLst>
                                    </p:anim>
                                    <p:animEffect transition="in" filter="fade">
                                      <p:cBhvr>
                                        <p:cTn id="10" dur="2000"/>
                                        <p:tgtEl>
                                          <p:spTgt spid="44"/>
                                        </p:tgtEl>
                                      </p:cBhvr>
                                    </p:animEffect>
                                  </p:childTnLst>
                                </p:cTn>
                              </p:par>
                              <p:par>
                                <p:cTn id="11" presetID="35" presetClass="exit" presetSubtype="0" repeatCount="indefinite" fill="hold" nodeType="withEffect">
                                  <p:stCondLst>
                                    <p:cond delay="0"/>
                                  </p:stCondLst>
                                  <p:iterate type="lt">
                                    <p:tmPct val="0"/>
                                  </p:iterate>
                                  <p:childTnLst>
                                    <p:animEffect transition="out" filter="fade">
                                      <p:cBhvr>
                                        <p:cTn id="12" dur="2000"/>
                                        <p:tgtEl>
                                          <p:spTgt spid="44"/>
                                        </p:tgtEl>
                                      </p:cBhvr>
                                    </p:animEffect>
                                    <p:anim calcmode="lin" valueType="num">
                                      <p:cBhvr>
                                        <p:cTn id="13" dur="2000"/>
                                        <p:tgtEl>
                                          <p:spTgt spid="44"/>
                                        </p:tgtEl>
                                        <p:attrNameLst>
                                          <p:attrName>style.rotation</p:attrName>
                                        </p:attrNameLst>
                                      </p:cBhvr>
                                      <p:tavLst>
                                        <p:tav tm="0">
                                          <p:val>
                                            <p:fltVal val="0"/>
                                          </p:val>
                                        </p:tav>
                                        <p:tav tm="100000">
                                          <p:val>
                                            <p:fltVal val="720"/>
                                          </p:val>
                                        </p:tav>
                                      </p:tavLst>
                                    </p:anim>
                                    <p:anim calcmode="lin" valueType="num">
                                      <p:cBhvr>
                                        <p:cTn id="14" dur="2000"/>
                                        <p:tgtEl>
                                          <p:spTgt spid="44"/>
                                        </p:tgtEl>
                                        <p:attrNameLst>
                                          <p:attrName>ppt_h</p:attrName>
                                        </p:attrNameLst>
                                      </p:cBhvr>
                                      <p:tavLst>
                                        <p:tav tm="0">
                                          <p:val>
                                            <p:strVal val="ppt_h"/>
                                          </p:val>
                                        </p:tav>
                                        <p:tav tm="100000">
                                          <p:val>
                                            <p:fltVal val="0"/>
                                          </p:val>
                                        </p:tav>
                                      </p:tavLst>
                                    </p:anim>
                                    <p:anim calcmode="lin" valueType="num">
                                      <p:cBhvr>
                                        <p:cTn id="15" dur="2000"/>
                                        <p:tgtEl>
                                          <p:spTgt spid="44"/>
                                        </p:tgtEl>
                                        <p:attrNameLst>
                                          <p:attrName>ppt_w</p:attrName>
                                        </p:attrNameLst>
                                      </p:cBhvr>
                                      <p:tavLst>
                                        <p:tav tm="0">
                                          <p:val>
                                            <p:strVal val="ppt_w"/>
                                          </p:val>
                                        </p:tav>
                                        <p:tav tm="100000">
                                          <p:val>
                                            <p:fltVal val="0"/>
                                          </p:val>
                                        </p:tav>
                                      </p:tavLst>
                                    </p:anim>
                                    <p:set>
                                      <p:cBhvr>
                                        <p:cTn id="16" dur="1" fill="hold">
                                          <p:stCondLst>
                                            <p:cond delay="1999"/>
                                          </p:stCondLst>
                                        </p:cTn>
                                        <p:tgtEl>
                                          <p:spTgt spid="44"/>
                                        </p:tgtEl>
                                        <p:attrNameLst>
                                          <p:attrName>style.visibility</p:attrName>
                                        </p:attrNameLst>
                                      </p:cBhvr>
                                      <p:to>
                                        <p:strVal val="hidden"/>
                                      </p:to>
                                    </p:set>
                                  </p:childTnLst>
                                </p:cTn>
                              </p:par>
                              <p:par>
                                <p:cTn id="17" presetID="22" presetClass="entr" presetSubtype="2"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right)">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cs typeface="Arial" charset="0"/>
        </a:defRPr>
      </a:lvl2pPr>
      <a:lvl3pPr algn="l" rtl="0" eaLnBrk="0" fontAlgn="base" hangingPunct="0">
        <a:spcBef>
          <a:spcPct val="0"/>
        </a:spcBef>
        <a:spcAft>
          <a:spcPct val="0"/>
        </a:spcAft>
        <a:defRPr sz="4200">
          <a:solidFill>
            <a:schemeClr val="tx2"/>
          </a:solidFill>
          <a:latin typeface="Garamond" pitchFamily="18" charset="0"/>
          <a:cs typeface="Arial" charset="0"/>
        </a:defRPr>
      </a:lvl3pPr>
      <a:lvl4pPr algn="l" rtl="0" eaLnBrk="0" fontAlgn="base" hangingPunct="0">
        <a:spcBef>
          <a:spcPct val="0"/>
        </a:spcBef>
        <a:spcAft>
          <a:spcPct val="0"/>
        </a:spcAft>
        <a:defRPr sz="4200">
          <a:solidFill>
            <a:schemeClr val="tx2"/>
          </a:solidFill>
          <a:latin typeface="Garamond" pitchFamily="18" charset="0"/>
          <a:cs typeface="Arial" charset="0"/>
        </a:defRPr>
      </a:lvl4pPr>
      <a:lvl5pPr algn="l" rtl="0" eaLnBrk="0" fontAlgn="base" hangingPunct="0">
        <a:spcBef>
          <a:spcPct val="0"/>
        </a:spcBef>
        <a:spcAft>
          <a:spcPct val="0"/>
        </a:spcAft>
        <a:defRPr sz="4200">
          <a:solidFill>
            <a:schemeClr val="tx2"/>
          </a:solidFill>
          <a:latin typeface="Garamond" pitchFamily="18" charset="0"/>
          <a:cs typeface="Arial" charset="0"/>
        </a:defRPr>
      </a:lvl5pPr>
      <a:lvl6pPr marL="457200" algn="l" rtl="0" fontAlgn="base">
        <a:spcBef>
          <a:spcPct val="0"/>
        </a:spcBef>
        <a:spcAft>
          <a:spcPct val="0"/>
        </a:spcAft>
        <a:defRPr sz="4200">
          <a:solidFill>
            <a:schemeClr val="tx2"/>
          </a:solidFill>
          <a:latin typeface="Garamond" pitchFamily="18" charset="0"/>
          <a:cs typeface="Arial" charset="0"/>
        </a:defRPr>
      </a:lvl6pPr>
      <a:lvl7pPr marL="914400" algn="l" rtl="0" fontAlgn="base">
        <a:spcBef>
          <a:spcPct val="0"/>
        </a:spcBef>
        <a:spcAft>
          <a:spcPct val="0"/>
        </a:spcAft>
        <a:defRPr sz="4200">
          <a:solidFill>
            <a:schemeClr val="tx2"/>
          </a:solidFill>
          <a:latin typeface="Garamond" pitchFamily="18" charset="0"/>
          <a:cs typeface="Arial" charset="0"/>
        </a:defRPr>
      </a:lvl7pPr>
      <a:lvl8pPr marL="1371600" algn="l" rtl="0" fontAlgn="base">
        <a:spcBef>
          <a:spcPct val="0"/>
        </a:spcBef>
        <a:spcAft>
          <a:spcPct val="0"/>
        </a:spcAft>
        <a:defRPr sz="4200">
          <a:solidFill>
            <a:schemeClr val="tx2"/>
          </a:solidFill>
          <a:latin typeface="Garamond" pitchFamily="18" charset="0"/>
          <a:cs typeface="Arial" charset="0"/>
        </a:defRPr>
      </a:lvl8pPr>
      <a:lvl9pPr marL="1828800" algn="l" rtl="0" fontAlgn="base">
        <a:spcBef>
          <a:spcPct val="0"/>
        </a:spcBef>
        <a:spcAft>
          <a:spcPct val="0"/>
        </a:spcAft>
        <a:defRPr sz="42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61D4544-165E-4BF4-9FBC-86472CAED2DF}" type="slidenum">
              <a:rPr lang="en-US" altLang="en-US" smtClean="0"/>
              <a:pPr/>
              <a:t>‹#›</a:t>
            </a:fld>
            <a:endParaRPr lang="en-US" altLang="en-US"/>
          </a:p>
        </p:txBody>
      </p:sp>
      <p:grpSp>
        <p:nvGrpSpPr>
          <p:cNvPr id="18" name="Group 9"/>
          <p:cNvGrpSpPr>
            <a:grpSpLocks/>
          </p:cNvGrpSpPr>
          <p:nvPr userDrawn="1"/>
        </p:nvGrpSpPr>
        <p:grpSpPr bwMode="auto">
          <a:xfrm>
            <a:off x="8305800" y="304800"/>
            <a:ext cx="792163" cy="1295400"/>
            <a:chOff x="5136" y="960"/>
            <a:chExt cx="528" cy="864"/>
          </a:xfrm>
        </p:grpSpPr>
        <p:sp>
          <p:nvSpPr>
            <p:cNvPr id="19" name="Oval 10"/>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n-US">
                <a:cs typeface="Arial" charset="0"/>
              </a:endParaRPr>
            </a:p>
          </p:txBody>
        </p:sp>
        <p:sp>
          <p:nvSpPr>
            <p:cNvPr id="20" name="Oval 11"/>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n-US">
                <a:cs typeface="Arial" charset="0"/>
              </a:endParaRPr>
            </a:p>
          </p:txBody>
        </p:sp>
        <p:sp>
          <p:nvSpPr>
            <p:cNvPr id="21" name="Oval 12"/>
            <p:cNvSpPr>
              <a:spLocks noChangeArrowheads="1"/>
            </p:cNvSpPr>
            <p:nvPr/>
          </p:nvSpPr>
          <p:spPr bwMode="auto">
            <a:xfrm>
              <a:off x="5360" y="960"/>
              <a:ext cx="76" cy="80"/>
            </a:xfrm>
            <a:prstGeom prst="ellipse">
              <a:avLst/>
            </a:prstGeom>
            <a:solidFill>
              <a:schemeClr val="tx2"/>
            </a:solidFill>
            <a:ln w="9525">
              <a:noFill/>
              <a:round/>
              <a:headEnd/>
              <a:tailEnd/>
            </a:ln>
            <a:effectLst/>
          </p:spPr>
          <p:txBody>
            <a:bodyPr wrap="none" anchor="ctr"/>
            <a:lstStyle/>
            <a:p>
              <a:pPr>
                <a:defRPr/>
              </a:pPr>
              <a:endParaRPr lang="en-US">
                <a:cs typeface="Arial" charset="0"/>
              </a:endParaRPr>
            </a:p>
          </p:txBody>
        </p:sp>
        <p:sp>
          <p:nvSpPr>
            <p:cNvPr id="22" name="Oval 13"/>
            <p:cNvSpPr>
              <a:spLocks noChangeArrowheads="1"/>
            </p:cNvSpPr>
            <p:nvPr/>
          </p:nvSpPr>
          <p:spPr bwMode="auto">
            <a:xfrm>
              <a:off x="5136" y="1072"/>
              <a:ext cx="80" cy="77"/>
            </a:xfrm>
            <a:prstGeom prst="ellipse">
              <a:avLst/>
            </a:prstGeom>
            <a:solidFill>
              <a:schemeClr val="tx2"/>
            </a:solidFill>
            <a:ln w="9525">
              <a:noFill/>
              <a:round/>
              <a:headEnd/>
              <a:tailEnd/>
            </a:ln>
            <a:effectLst/>
          </p:spPr>
          <p:txBody>
            <a:bodyPr wrap="none" anchor="ctr"/>
            <a:lstStyle/>
            <a:p>
              <a:pPr>
                <a:defRPr/>
              </a:pPr>
              <a:endParaRPr lang="en-US">
                <a:cs typeface="Arial" charset="0"/>
              </a:endParaRPr>
            </a:p>
          </p:txBody>
        </p:sp>
        <p:sp>
          <p:nvSpPr>
            <p:cNvPr id="23" name="Oval 14"/>
            <p:cNvSpPr>
              <a:spLocks noChangeArrowheads="1"/>
            </p:cNvSpPr>
            <p:nvPr/>
          </p:nvSpPr>
          <p:spPr bwMode="auto">
            <a:xfrm>
              <a:off x="5248" y="1072"/>
              <a:ext cx="79" cy="77"/>
            </a:xfrm>
            <a:prstGeom prst="ellipse">
              <a:avLst/>
            </a:prstGeom>
            <a:solidFill>
              <a:schemeClr val="tx2"/>
            </a:solidFill>
            <a:ln w="9525">
              <a:noFill/>
              <a:round/>
              <a:headEnd/>
              <a:tailEnd/>
            </a:ln>
            <a:effectLst/>
          </p:spPr>
          <p:txBody>
            <a:bodyPr wrap="none" anchor="ctr"/>
            <a:lstStyle/>
            <a:p>
              <a:pPr>
                <a:defRPr/>
              </a:pPr>
              <a:endParaRPr lang="en-US">
                <a:cs typeface="Arial" charset="0"/>
              </a:endParaRPr>
            </a:p>
          </p:txBody>
        </p:sp>
        <p:sp>
          <p:nvSpPr>
            <p:cNvPr id="24" name="Oval 15"/>
            <p:cNvSpPr>
              <a:spLocks noChangeArrowheads="1"/>
            </p:cNvSpPr>
            <p:nvPr/>
          </p:nvSpPr>
          <p:spPr bwMode="auto">
            <a:xfrm>
              <a:off x="5360" y="1072"/>
              <a:ext cx="76" cy="77"/>
            </a:xfrm>
            <a:prstGeom prst="ellipse">
              <a:avLst/>
            </a:prstGeom>
            <a:solidFill>
              <a:schemeClr val="tx2"/>
            </a:solidFill>
            <a:ln w="9525">
              <a:noFill/>
              <a:round/>
              <a:headEnd/>
              <a:tailEnd/>
            </a:ln>
            <a:effectLst/>
          </p:spPr>
          <p:txBody>
            <a:bodyPr wrap="none" anchor="ctr"/>
            <a:lstStyle/>
            <a:p>
              <a:pPr>
                <a:defRPr/>
              </a:pPr>
              <a:endParaRPr lang="en-US">
                <a:cs typeface="Arial" charset="0"/>
              </a:endParaRPr>
            </a:p>
          </p:txBody>
        </p:sp>
        <p:sp>
          <p:nvSpPr>
            <p:cNvPr id="25" name="Oval 16"/>
            <p:cNvSpPr>
              <a:spLocks noChangeArrowheads="1"/>
            </p:cNvSpPr>
            <p:nvPr/>
          </p:nvSpPr>
          <p:spPr bwMode="auto">
            <a:xfrm>
              <a:off x="5472" y="1072"/>
              <a:ext cx="73" cy="77"/>
            </a:xfrm>
            <a:prstGeom prst="ellipse">
              <a:avLst/>
            </a:prstGeom>
            <a:solidFill>
              <a:schemeClr val="accent2"/>
            </a:solidFill>
            <a:ln w="9525">
              <a:noFill/>
              <a:round/>
              <a:headEnd/>
              <a:tailEnd/>
            </a:ln>
            <a:effectLst/>
          </p:spPr>
          <p:txBody>
            <a:bodyPr wrap="none" anchor="ctr"/>
            <a:lstStyle/>
            <a:p>
              <a:pPr>
                <a:defRPr/>
              </a:pPr>
              <a:endParaRPr lang="en-US">
                <a:cs typeface="Arial" charset="0"/>
              </a:endParaRPr>
            </a:p>
          </p:txBody>
        </p:sp>
        <p:sp>
          <p:nvSpPr>
            <p:cNvPr id="26" name="Oval 17"/>
            <p:cNvSpPr>
              <a:spLocks noChangeArrowheads="1"/>
            </p:cNvSpPr>
            <p:nvPr/>
          </p:nvSpPr>
          <p:spPr bwMode="auto">
            <a:xfrm>
              <a:off x="5136" y="1184"/>
              <a:ext cx="80" cy="73"/>
            </a:xfrm>
            <a:prstGeom prst="ellipse">
              <a:avLst/>
            </a:prstGeom>
            <a:solidFill>
              <a:schemeClr val="tx2"/>
            </a:solidFill>
            <a:ln w="9525">
              <a:noFill/>
              <a:round/>
              <a:headEnd/>
              <a:tailEnd/>
            </a:ln>
            <a:effectLst/>
          </p:spPr>
          <p:txBody>
            <a:bodyPr wrap="none" anchor="ctr"/>
            <a:lstStyle/>
            <a:p>
              <a:pPr>
                <a:defRPr/>
              </a:pPr>
              <a:endParaRPr lang="en-US">
                <a:cs typeface="Arial" charset="0"/>
              </a:endParaRPr>
            </a:p>
          </p:txBody>
        </p:sp>
        <p:sp>
          <p:nvSpPr>
            <p:cNvPr id="27" name="Oval 18"/>
            <p:cNvSpPr>
              <a:spLocks noChangeArrowheads="1"/>
            </p:cNvSpPr>
            <p:nvPr/>
          </p:nvSpPr>
          <p:spPr bwMode="auto">
            <a:xfrm>
              <a:off x="5248" y="1184"/>
              <a:ext cx="79" cy="73"/>
            </a:xfrm>
            <a:prstGeom prst="ellipse">
              <a:avLst/>
            </a:prstGeom>
            <a:solidFill>
              <a:schemeClr val="tx2"/>
            </a:solidFill>
            <a:ln w="9525">
              <a:noFill/>
              <a:round/>
              <a:headEnd/>
              <a:tailEnd/>
            </a:ln>
            <a:effectLst/>
          </p:spPr>
          <p:txBody>
            <a:bodyPr wrap="none" anchor="ctr"/>
            <a:lstStyle/>
            <a:p>
              <a:pPr>
                <a:defRPr/>
              </a:pPr>
              <a:endParaRPr lang="en-US">
                <a:cs typeface="Arial" charset="0"/>
              </a:endParaRPr>
            </a:p>
          </p:txBody>
        </p:sp>
        <p:sp>
          <p:nvSpPr>
            <p:cNvPr id="28" name="Oval 19"/>
            <p:cNvSpPr>
              <a:spLocks noChangeArrowheads="1"/>
            </p:cNvSpPr>
            <p:nvPr/>
          </p:nvSpPr>
          <p:spPr bwMode="auto">
            <a:xfrm>
              <a:off x="5360" y="1184"/>
              <a:ext cx="76" cy="73"/>
            </a:xfrm>
            <a:prstGeom prst="ellipse">
              <a:avLst/>
            </a:prstGeom>
            <a:solidFill>
              <a:schemeClr val="accent2"/>
            </a:solidFill>
            <a:ln w="9525">
              <a:noFill/>
              <a:round/>
              <a:headEnd/>
              <a:tailEnd/>
            </a:ln>
            <a:effectLst/>
          </p:spPr>
          <p:txBody>
            <a:bodyPr wrap="none" anchor="ctr"/>
            <a:lstStyle/>
            <a:p>
              <a:pPr>
                <a:defRPr/>
              </a:pPr>
              <a:endParaRPr lang="en-US">
                <a:cs typeface="Arial" charset="0"/>
              </a:endParaRPr>
            </a:p>
          </p:txBody>
        </p:sp>
        <p:sp>
          <p:nvSpPr>
            <p:cNvPr id="29" name="Oval 20"/>
            <p:cNvSpPr>
              <a:spLocks noChangeArrowheads="1"/>
            </p:cNvSpPr>
            <p:nvPr/>
          </p:nvSpPr>
          <p:spPr bwMode="auto">
            <a:xfrm>
              <a:off x="5472" y="1184"/>
              <a:ext cx="73" cy="73"/>
            </a:xfrm>
            <a:prstGeom prst="ellipse">
              <a:avLst/>
            </a:prstGeom>
            <a:solidFill>
              <a:schemeClr val="accent2"/>
            </a:solidFill>
            <a:ln w="9525">
              <a:noFill/>
              <a:round/>
              <a:headEnd/>
              <a:tailEnd/>
            </a:ln>
            <a:effectLst/>
          </p:spPr>
          <p:txBody>
            <a:bodyPr wrap="none" anchor="ctr"/>
            <a:lstStyle/>
            <a:p>
              <a:pPr>
                <a:defRPr/>
              </a:pPr>
              <a:endParaRPr lang="en-US">
                <a:cs typeface="Arial" charset="0"/>
              </a:endParaRPr>
            </a:p>
          </p:txBody>
        </p:sp>
        <p:sp>
          <p:nvSpPr>
            <p:cNvPr id="30" name="Oval 21"/>
            <p:cNvSpPr>
              <a:spLocks noChangeArrowheads="1"/>
            </p:cNvSpPr>
            <p:nvPr/>
          </p:nvSpPr>
          <p:spPr bwMode="auto">
            <a:xfrm>
              <a:off x="5584" y="1184"/>
              <a:ext cx="80" cy="73"/>
            </a:xfrm>
            <a:prstGeom prst="ellipse">
              <a:avLst/>
            </a:prstGeom>
            <a:solidFill>
              <a:schemeClr val="accent1"/>
            </a:solidFill>
            <a:ln w="9525">
              <a:noFill/>
              <a:round/>
              <a:headEnd/>
              <a:tailEnd/>
            </a:ln>
            <a:effectLst/>
          </p:spPr>
          <p:txBody>
            <a:bodyPr wrap="none" anchor="ctr"/>
            <a:lstStyle/>
            <a:p>
              <a:pPr>
                <a:defRPr/>
              </a:pPr>
              <a:endParaRPr lang="en-US">
                <a:cs typeface="Arial" charset="0"/>
              </a:endParaRPr>
            </a:p>
          </p:txBody>
        </p:sp>
        <p:sp>
          <p:nvSpPr>
            <p:cNvPr id="31" name="Oval 22"/>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n-US">
                <a:cs typeface="Arial" charset="0"/>
              </a:endParaRPr>
            </a:p>
          </p:txBody>
        </p:sp>
        <p:sp>
          <p:nvSpPr>
            <p:cNvPr id="32" name="Oval 23"/>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n-US">
                <a:cs typeface="Arial" charset="0"/>
              </a:endParaRPr>
            </a:p>
          </p:txBody>
        </p:sp>
        <p:sp>
          <p:nvSpPr>
            <p:cNvPr id="33" name="Oval 24"/>
            <p:cNvSpPr>
              <a:spLocks noChangeArrowheads="1"/>
            </p:cNvSpPr>
            <p:nvPr/>
          </p:nvSpPr>
          <p:spPr bwMode="auto">
            <a:xfrm>
              <a:off x="5360" y="1296"/>
              <a:ext cx="76" cy="80"/>
            </a:xfrm>
            <a:prstGeom prst="ellipse">
              <a:avLst/>
            </a:prstGeom>
            <a:solidFill>
              <a:schemeClr val="accent2"/>
            </a:solidFill>
            <a:ln w="9525">
              <a:noFill/>
              <a:round/>
              <a:headEnd/>
              <a:tailEnd/>
            </a:ln>
            <a:effectLst/>
          </p:spPr>
          <p:txBody>
            <a:bodyPr wrap="none" anchor="ctr"/>
            <a:lstStyle/>
            <a:p>
              <a:pPr>
                <a:defRPr/>
              </a:pPr>
              <a:endParaRPr lang="en-US">
                <a:cs typeface="Arial" charset="0"/>
              </a:endParaRPr>
            </a:p>
          </p:txBody>
        </p:sp>
        <p:sp>
          <p:nvSpPr>
            <p:cNvPr id="34" name="Oval 25"/>
            <p:cNvSpPr>
              <a:spLocks noChangeArrowheads="1"/>
            </p:cNvSpPr>
            <p:nvPr/>
          </p:nvSpPr>
          <p:spPr bwMode="auto">
            <a:xfrm>
              <a:off x="5472" y="1296"/>
              <a:ext cx="73" cy="80"/>
            </a:xfrm>
            <a:prstGeom prst="ellipse">
              <a:avLst/>
            </a:prstGeom>
            <a:solidFill>
              <a:schemeClr val="accent1"/>
            </a:solidFill>
            <a:ln w="9525">
              <a:noFill/>
              <a:round/>
              <a:headEnd/>
              <a:tailEnd/>
            </a:ln>
            <a:effectLst/>
          </p:spPr>
          <p:txBody>
            <a:bodyPr wrap="none" anchor="ctr"/>
            <a:lstStyle/>
            <a:p>
              <a:pPr>
                <a:defRPr/>
              </a:pPr>
              <a:endParaRPr lang="en-US">
                <a:cs typeface="Arial" charset="0"/>
              </a:endParaRPr>
            </a:p>
          </p:txBody>
        </p:sp>
        <p:sp>
          <p:nvSpPr>
            <p:cNvPr id="35" name="Oval 26"/>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n-US">
                <a:cs typeface="Arial" charset="0"/>
              </a:endParaRPr>
            </a:p>
          </p:txBody>
        </p:sp>
        <p:sp>
          <p:nvSpPr>
            <p:cNvPr id="36" name="Oval 27"/>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n-US">
                <a:cs typeface="Arial" charset="0"/>
              </a:endParaRPr>
            </a:p>
          </p:txBody>
        </p:sp>
        <p:sp>
          <p:nvSpPr>
            <p:cNvPr id="37" name="Oval 28"/>
            <p:cNvSpPr>
              <a:spLocks noChangeArrowheads="1"/>
            </p:cNvSpPr>
            <p:nvPr/>
          </p:nvSpPr>
          <p:spPr bwMode="auto">
            <a:xfrm>
              <a:off x="5360" y="1408"/>
              <a:ext cx="76" cy="80"/>
            </a:xfrm>
            <a:prstGeom prst="ellipse">
              <a:avLst/>
            </a:prstGeom>
            <a:solidFill>
              <a:schemeClr val="accent1"/>
            </a:solidFill>
            <a:ln w="9525">
              <a:noFill/>
              <a:round/>
              <a:headEnd/>
              <a:tailEnd/>
            </a:ln>
            <a:effectLst/>
          </p:spPr>
          <p:txBody>
            <a:bodyPr wrap="none" anchor="ctr"/>
            <a:lstStyle/>
            <a:p>
              <a:pPr>
                <a:defRPr/>
              </a:pPr>
              <a:endParaRPr lang="en-US">
                <a:cs typeface="Arial" charset="0"/>
              </a:endParaRPr>
            </a:p>
          </p:txBody>
        </p:sp>
        <p:sp>
          <p:nvSpPr>
            <p:cNvPr id="38" name="Oval 29"/>
            <p:cNvSpPr>
              <a:spLocks noChangeArrowheads="1"/>
            </p:cNvSpPr>
            <p:nvPr/>
          </p:nvSpPr>
          <p:spPr bwMode="auto">
            <a:xfrm>
              <a:off x="5472" y="1408"/>
              <a:ext cx="73" cy="80"/>
            </a:xfrm>
            <a:prstGeom prst="ellipse">
              <a:avLst/>
            </a:prstGeom>
            <a:solidFill>
              <a:schemeClr val="accent1"/>
            </a:solidFill>
            <a:ln w="9525">
              <a:noFill/>
              <a:round/>
              <a:headEnd/>
              <a:tailEnd/>
            </a:ln>
            <a:effectLst/>
          </p:spPr>
          <p:txBody>
            <a:bodyPr wrap="none" anchor="ctr"/>
            <a:lstStyle/>
            <a:p>
              <a:pPr>
                <a:defRPr/>
              </a:pPr>
              <a:endParaRPr lang="en-US">
                <a:cs typeface="Arial" charset="0"/>
              </a:endParaRPr>
            </a:p>
          </p:txBody>
        </p:sp>
        <p:sp>
          <p:nvSpPr>
            <p:cNvPr id="39" name="Oval 30"/>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n-US">
                <a:cs typeface="Arial" charset="0"/>
              </a:endParaRPr>
            </a:p>
          </p:txBody>
        </p:sp>
        <p:sp>
          <p:nvSpPr>
            <p:cNvPr id="40" name="Oval 31"/>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n-US">
                <a:cs typeface="Arial" charset="0"/>
              </a:endParaRPr>
            </a:p>
          </p:txBody>
        </p:sp>
        <p:sp>
          <p:nvSpPr>
            <p:cNvPr id="41" name="Oval 32"/>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n-US">
                <a:cs typeface="Arial" charset="0"/>
              </a:endParaRPr>
            </a:p>
          </p:txBody>
        </p:sp>
        <p:sp>
          <p:nvSpPr>
            <p:cNvPr id="42" name="Oval 33"/>
            <p:cNvSpPr>
              <a:spLocks noChangeArrowheads="1"/>
            </p:cNvSpPr>
            <p:nvPr/>
          </p:nvSpPr>
          <p:spPr bwMode="auto">
            <a:xfrm>
              <a:off x="5360" y="1520"/>
              <a:ext cx="76" cy="79"/>
            </a:xfrm>
            <a:prstGeom prst="ellipse">
              <a:avLst/>
            </a:prstGeom>
            <a:solidFill>
              <a:schemeClr val="accent1"/>
            </a:solidFill>
            <a:ln w="9525">
              <a:noFill/>
              <a:round/>
              <a:headEnd/>
              <a:tailEnd/>
            </a:ln>
            <a:effectLst/>
          </p:spPr>
          <p:txBody>
            <a:bodyPr wrap="none" anchor="ctr"/>
            <a:lstStyle/>
            <a:p>
              <a:pPr>
                <a:defRPr/>
              </a:pPr>
              <a:endParaRPr lang="en-US">
                <a:cs typeface="Arial" charset="0"/>
              </a:endParaRPr>
            </a:p>
          </p:txBody>
        </p:sp>
        <p:sp>
          <p:nvSpPr>
            <p:cNvPr id="43" name="Oval 34"/>
            <p:cNvSpPr>
              <a:spLocks noChangeArrowheads="1"/>
            </p:cNvSpPr>
            <p:nvPr/>
          </p:nvSpPr>
          <p:spPr bwMode="auto">
            <a:xfrm>
              <a:off x="5472" y="1520"/>
              <a:ext cx="73" cy="79"/>
            </a:xfrm>
            <a:prstGeom prst="ellipse">
              <a:avLst/>
            </a:prstGeom>
            <a:solidFill>
              <a:schemeClr val="folHlink"/>
            </a:solidFill>
            <a:ln w="9525">
              <a:noFill/>
              <a:round/>
              <a:headEnd/>
              <a:tailEnd/>
            </a:ln>
            <a:effectLst/>
          </p:spPr>
          <p:txBody>
            <a:bodyPr wrap="none" anchor="ctr"/>
            <a:lstStyle/>
            <a:p>
              <a:pPr>
                <a:defRPr/>
              </a:pPr>
              <a:endParaRPr lang="en-US">
                <a:cs typeface="Arial" charset="0"/>
              </a:endParaRPr>
            </a:p>
          </p:txBody>
        </p:sp>
        <p:sp>
          <p:nvSpPr>
            <p:cNvPr id="44" name="Oval 35"/>
            <p:cNvSpPr>
              <a:spLocks noChangeArrowheads="1"/>
            </p:cNvSpPr>
            <p:nvPr/>
          </p:nvSpPr>
          <p:spPr bwMode="auto">
            <a:xfrm>
              <a:off x="5136" y="1632"/>
              <a:ext cx="80" cy="75"/>
            </a:xfrm>
            <a:prstGeom prst="ellipse">
              <a:avLst/>
            </a:prstGeom>
            <a:solidFill>
              <a:schemeClr val="accent1"/>
            </a:solidFill>
            <a:ln w="9525">
              <a:noFill/>
              <a:round/>
              <a:headEnd/>
              <a:tailEnd/>
            </a:ln>
            <a:effectLst/>
          </p:spPr>
          <p:txBody>
            <a:bodyPr wrap="none" anchor="ctr"/>
            <a:lstStyle/>
            <a:p>
              <a:pPr>
                <a:defRPr/>
              </a:pPr>
              <a:endParaRPr lang="en-US">
                <a:cs typeface="Arial" charset="0"/>
              </a:endParaRPr>
            </a:p>
          </p:txBody>
        </p:sp>
        <p:sp>
          <p:nvSpPr>
            <p:cNvPr id="45" name="Oval 36"/>
            <p:cNvSpPr>
              <a:spLocks noChangeArrowheads="1"/>
            </p:cNvSpPr>
            <p:nvPr/>
          </p:nvSpPr>
          <p:spPr bwMode="auto">
            <a:xfrm>
              <a:off x="5248" y="1632"/>
              <a:ext cx="79" cy="75"/>
            </a:xfrm>
            <a:prstGeom prst="ellipse">
              <a:avLst/>
            </a:prstGeom>
            <a:solidFill>
              <a:schemeClr val="accent1"/>
            </a:solidFill>
            <a:ln w="9525">
              <a:noFill/>
              <a:round/>
              <a:headEnd/>
              <a:tailEnd/>
            </a:ln>
            <a:effectLst/>
          </p:spPr>
          <p:txBody>
            <a:bodyPr wrap="none" anchor="ctr"/>
            <a:lstStyle/>
            <a:p>
              <a:pPr>
                <a:defRPr/>
              </a:pPr>
              <a:endParaRPr lang="en-US">
                <a:cs typeface="Arial" charset="0"/>
              </a:endParaRPr>
            </a:p>
          </p:txBody>
        </p:sp>
        <p:sp>
          <p:nvSpPr>
            <p:cNvPr id="46" name="Oval 37"/>
            <p:cNvSpPr>
              <a:spLocks noChangeArrowheads="1"/>
            </p:cNvSpPr>
            <p:nvPr/>
          </p:nvSpPr>
          <p:spPr bwMode="auto">
            <a:xfrm>
              <a:off x="5360" y="1632"/>
              <a:ext cx="76" cy="75"/>
            </a:xfrm>
            <a:prstGeom prst="ellipse">
              <a:avLst/>
            </a:prstGeom>
            <a:solidFill>
              <a:schemeClr val="folHlink"/>
            </a:solidFill>
            <a:ln w="9525">
              <a:noFill/>
              <a:round/>
              <a:headEnd/>
              <a:tailEnd/>
            </a:ln>
            <a:effectLst/>
          </p:spPr>
          <p:txBody>
            <a:bodyPr wrap="none" anchor="ctr"/>
            <a:lstStyle/>
            <a:p>
              <a:pPr>
                <a:defRPr/>
              </a:pPr>
              <a:endParaRPr lang="en-US">
                <a:cs typeface="Arial" charset="0"/>
              </a:endParaRPr>
            </a:p>
          </p:txBody>
        </p:sp>
        <p:sp>
          <p:nvSpPr>
            <p:cNvPr id="47" name="Oval 38"/>
            <p:cNvSpPr>
              <a:spLocks noChangeArrowheads="1"/>
            </p:cNvSpPr>
            <p:nvPr/>
          </p:nvSpPr>
          <p:spPr bwMode="auto">
            <a:xfrm>
              <a:off x="5472" y="1632"/>
              <a:ext cx="73" cy="75"/>
            </a:xfrm>
            <a:prstGeom prst="ellipse">
              <a:avLst/>
            </a:prstGeom>
            <a:solidFill>
              <a:schemeClr val="folHlink"/>
            </a:solidFill>
            <a:ln w="9525">
              <a:noFill/>
              <a:round/>
              <a:headEnd/>
              <a:tailEnd/>
            </a:ln>
            <a:effectLst/>
          </p:spPr>
          <p:txBody>
            <a:bodyPr wrap="none" anchor="ctr"/>
            <a:lstStyle/>
            <a:p>
              <a:pPr>
                <a:defRPr/>
              </a:pPr>
              <a:endParaRPr lang="en-US">
                <a:cs typeface="Arial" charset="0"/>
              </a:endParaRPr>
            </a:p>
          </p:txBody>
        </p:sp>
        <p:sp>
          <p:nvSpPr>
            <p:cNvPr id="48" name="Oval 39"/>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n-US">
                <a:cs typeface="Arial" charset="0"/>
              </a:endParaRPr>
            </a:p>
          </p:txBody>
        </p:sp>
        <p:sp>
          <p:nvSpPr>
            <p:cNvPr id="49" name="Oval 40"/>
            <p:cNvSpPr>
              <a:spLocks noChangeArrowheads="1"/>
            </p:cNvSpPr>
            <p:nvPr/>
          </p:nvSpPr>
          <p:spPr bwMode="auto">
            <a:xfrm>
              <a:off x="5472" y="1744"/>
              <a:ext cx="73" cy="80"/>
            </a:xfrm>
            <a:prstGeom prst="ellipse">
              <a:avLst/>
            </a:prstGeom>
            <a:solidFill>
              <a:schemeClr val="folHlink"/>
            </a:solidFill>
            <a:ln w="9525">
              <a:noFill/>
              <a:round/>
              <a:headEnd/>
              <a:tailEnd/>
            </a:ln>
            <a:effectLst/>
          </p:spPr>
          <p:txBody>
            <a:bodyPr wrap="none" anchor="ctr"/>
            <a:lstStyle/>
            <a:p>
              <a:pPr>
                <a:defRPr/>
              </a:pPr>
              <a:endParaRPr lang="en-US">
                <a:cs typeface="Arial" charset="0"/>
              </a:endParaRPr>
            </a:p>
          </p:txBody>
        </p:sp>
      </p:grpSp>
      <p:sp>
        <p:nvSpPr>
          <p:cNvPr id="50" name="Explosion 2 41"/>
          <p:cNvSpPr/>
          <p:nvPr userDrawn="1"/>
        </p:nvSpPr>
        <p:spPr>
          <a:xfrm>
            <a:off x="7315200" y="5410200"/>
            <a:ext cx="1600200" cy="1143000"/>
          </a:xfrm>
          <a:prstGeom prst="irregularSeal2">
            <a:avLst/>
          </a:prstGeom>
          <a:blipFill dpi="0" rotWithShape="1">
            <a:blip r:embed="rId18" cstate="print">
              <a:alphaModFix amt="65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chemeClr val="accent2">
                    <a:lumMod val="75000"/>
                  </a:schemeClr>
                </a:solidFill>
              </a:rPr>
              <a:t>Khatib</a:t>
            </a:r>
          </a:p>
        </p:txBody>
      </p:sp>
      <p:pic>
        <p:nvPicPr>
          <p:cNvPr id="51" name="Picture 96" descr="&#10;World Art.bmp                                                  000022C7Rosebud                        B3DED69B:"/>
          <p:cNvPicPr>
            <a:picLocks noChangeAspect="1" noChangeArrowheads="1"/>
          </p:cNvPicPr>
          <p:nvPr userDrawn="1"/>
        </p:nvPicPr>
        <p:blipFill>
          <a:blip r:embed="rId1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 y="762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2" name="Group 1031"/>
          <p:cNvGrpSpPr>
            <a:grpSpLocks/>
          </p:cNvGrpSpPr>
          <p:nvPr userDrawn="1"/>
        </p:nvGrpSpPr>
        <p:grpSpPr bwMode="auto">
          <a:xfrm rot="10630885">
            <a:off x="484188" y="5481638"/>
            <a:ext cx="8405812" cy="1246187"/>
            <a:chOff x="0" y="864"/>
            <a:chExt cx="5295" cy="785"/>
          </a:xfrm>
        </p:grpSpPr>
        <p:sp>
          <p:nvSpPr>
            <p:cNvPr id="53" name="Freeform 1032"/>
            <p:cNvSpPr>
              <a:spLocks/>
            </p:cNvSpPr>
            <p:nvPr userDrawn="1"/>
          </p:nvSpPr>
          <p:spPr bwMode="auto">
            <a:xfrm rot="-507431">
              <a:off x="7" y="1469"/>
              <a:ext cx="1059" cy="172"/>
            </a:xfrm>
            <a:custGeom>
              <a:avLst/>
              <a:gdLst/>
              <a:ahLst/>
              <a:cxnLst>
                <a:cxn ang="0">
                  <a:pos x="1059" y="0"/>
                </a:cxn>
                <a:cxn ang="0">
                  <a:pos x="147" y="144"/>
                </a:cxn>
                <a:cxn ang="0">
                  <a:pos x="177" y="171"/>
                </a:cxn>
                <a:cxn ang="0">
                  <a:pos x="1059" y="24"/>
                </a:cxn>
                <a:cxn ang="0">
                  <a:pos x="1059" y="0"/>
                </a:cxn>
              </a:cxnLst>
              <a:rect l="0" t="0" r="r" b="b"/>
              <a:pathLst>
                <a:path w="1059" h="172">
                  <a:moveTo>
                    <a:pt x="1059" y="0"/>
                  </a:moveTo>
                  <a:cubicBezTo>
                    <a:pt x="543" y="45"/>
                    <a:pt x="291" y="112"/>
                    <a:pt x="147" y="144"/>
                  </a:cubicBezTo>
                  <a:cubicBezTo>
                    <a:pt x="0" y="172"/>
                    <a:pt x="153" y="147"/>
                    <a:pt x="177" y="171"/>
                  </a:cubicBezTo>
                  <a:cubicBezTo>
                    <a:pt x="329" y="151"/>
                    <a:pt x="339" y="99"/>
                    <a:pt x="1059" y="24"/>
                  </a:cubicBezTo>
                  <a:cubicBezTo>
                    <a:pt x="1059" y="24"/>
                    <a:pt x="1059" y="0"/>
                    <a:pt x="1059" y="0"/>
                  </a:cubicBezTo>
                  <a:close/>
                </a:path>
              </a:pathLst>
            </a:custGeom>
            <a:gradFill rotWithShape="0">
              <a:gsLst>
                <a:gs pos="0">
                  <a:schemeClr val="accent1"/>
                </a:gs>
                <a:gs pos="100000">
                  <a:schemeClr val="bg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54" name="Freeform 1033"/>
            <p:cNvSpPr>
              <a:spLocks/>
            </p:cNvSpPr>
            <p:nvPr userDrawn="1"/>
          </p:nvSpPr>
          <p:spPr bwMode="auto">
            <a:xfrm rot="-507431">
              <a:off x="1173" y="864"/>
              <a:ext cx="4122" cy="630"/>
            </a:xfrm>
            <a:custGeom>
              <a:avLst/>
              <a:gdLst/>
              <a:ahLst/>
              <a:cxnLst>
                <a:cxn ang="0">
                  <a:pos x="0" y="204"/>
                </a:cxn>
                <a:cxn ang="0">
                  <a:pos x="3544" y="348"/>
                </a:cxn>
                <a:cxn ang="0">
                  <a:pos x="3680" y="630"/>
                </a:cxn>
                <a:cxn ang="0">
                  <a:pos x="3616" y="624"/>
                </a:cxn>
                <a:cxn ang="0">
                  <a:pos x="3534" y="368"/>
                </a:cxn>
                <a:cxn ang="0">
                  <a:pos x="17" y="231"/>
                </a:cxn>
                <a:cxn ang="0">
                  <a:pos x="0" y="204"/>
                </a:cxn>
              </a:cxnLst>
              <a:rect l="0" t="0" r="r" b="b"/>
              <a:pathLst>
                <a:path w="4122" h="630">
                  <a:moveTo>
                    <a:pt x="0" y="204"/>
                  </a:moveTo>
                  <a:cubicBezTo>
                    <a:pt x="255" y="198"/>
                    <a:pt x="1686" y="0"/>
                    <a:pt x="3544" y="348"/>
                  </a:cubicBezTo>
                  <a:cubicBezTo>
                    <a:pt x="4122" y="464"/>
                    <a:pt x="3754" y="614"/>
                    <a:pt x="3680" y="630"/>
                  </a:cubicBezTo>
                  <a:cubicBezTo>
                    <a:pt x="3680" y="630"/>
                    <a:pt x="3642" y="626"/>
                    <a:pt x="3616" y="624"/>
                  </a:cubicBezTo>
                  <a:cubicBezTo>
                    <a:pt x="3678" y="612"/>
                    <a:pt x="4118" y="488"/>
                    <a:pt x="3534" y="368"/>
                  </a:cubicBezTo>
                  <a:cubicBezTo>
                    <a:pt x="2029" y="98"/>
                    <a:pt x="696" y="156"/>
                    <a:pt x="17" y="231"/>
                  </a:cubicBezTo>
                  <a:cubicBezTo>
                    <a:pt x="17" y="231"/>
                    <a:pt x="0" y="204"/>
                    <a:pt x="0" y="204"/>
                  </a:cubicBezTo>
                  <a:close/>
                </a:path>
              </a:pathLst>
            </a:custGeom>
            <a:solidFill>
              <a:schemeClr val="bg2"/>
            </a:solidFill>
            <a:ln w="9525">
              <a:noFill/>
              <a:round/>
              <a:headEnd/>
              <a:tailEnd/>
            </a:ln>
            <a:effectLst/>
          </p:spPr>
          <p:txBody>
            <a:bodyPr wrap="none" anchor="ctr"/>
            <a:lstStyle/>
            <a:p>
              <a:pPr>
                <a:defRPr/>
              </a:pPr>
              <a:endParaRPr lang="en-US">
                <a:cs typeface="Arial" charset="0"/>
              </a:endParaRPr>
            </a:p>
          </p:txBody>
        </p:sp>
        <p:grpSp>
          <p:nvGrpSpPr>
            <p:cNvPr id="55" name="Group 1034"/>
            <p:cNvGrpSpPr>
              <a:grpSpLocks/>
            </p:cNvGrpSpPr>
            <p:nvPr userDrawn="1"/>
          </p:nvGrpSpPr>
          <p:grpSpPr bwMode="auto">
            <a:xfrm>
              <a:off x="1008" y="1248"/>
              <a:ext cx="288" cy="288"/>
              <a:chOff x="1033" y="326"/>
              <a:chExt cx="192" cy="192"/>
            </a:xfrm>
          </p:grpSpPr>
          <p:sp>
            <p:nvSpPr>
              <p:cNvPr id="56" name="Oval 1035"/>
              <p:cNvSpPr>
                <a:spLocks noChangeArrowheads="1"/>
              </p:cNvSpPr>
              <p:nvPr/>
            </p:nvSpPr>
            <p:spPr bwMode="auto">
              <a:xfrm>
                <a:off x="1033" y="326"/>
                <a:ext cx="192" cy="192"/>
              </a:xfrm>
              <a:prstGeom prst="ellipse">
                <a:avLst/>
              </a:prstGeom>
              <a:gradFill rotWithShape="0">
                <a:gsLst>
                  <a:gs pos="0">
                    <a:schemeClr val="bg2"/>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57" name="Oval 1036"/>
              <p:cNvSpPr>
                <a:spLocks noChangeArrowheads="1"/>
              </p:cNvSpPr>
              <p:nvPr/>
            </p:nvSpPr>
            <p:spPr bwMode="auto">
              <a:xfrm>
                <a:off x="1130" y="378"/>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58" name="Oval 1037"/>
              <p:cNvSpPr>
                <a:spLocks noChangeArrowheads="1"/>
              </p:cNvSpPr>
              <p:nvPr/>
            </p:nvSpPr>
            <p:spPr bwMode="auto">
              <a:xfrm>
                <a:off x="1064" y="350"/>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59" name="Oval 1038"/>
              <p:cNvSpPr>
                <a:spLocks noChangeArrowheads="1"/>
              </p:cNvSpPr>
              <p:nvPr/>
            </p:nvSpPr>
            <p:spPr bwMode="auto">
              <a:xfrm>
                <a:off x="1064" y="404"/>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60" name="Oval 1039"/>
              <p:cNvSpPr>
                <a:spLocks noChangeArrowheads="1"/>
              </p:cNvSpPr>
              <p:nvPr/>
            </p:nvSpPr>
            <p:spPr bwMode="auto">
              <a:xfrm>
                <a:off x="1108" y="422"/>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61" name="Oval 1040"/>
              <p:cNvSpPr>
                <a:spLocks noChangeArrowheads="1"/>
              </p:cNvSpPr>
              <p:nvPr/>
            </p:nvSpPr>
            <p:spPr bwMode="auto">
              <a:xfrm>
                <a:off x="1177" y="416"/>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62" name="Oval 1041"/>
              <p:cNvSpPr>
                <a:spLocks noChangeArrowheads="1"/>
              </p:cNvSpPr>
              <p:nvPr/>
            </p:nvSpPr>
            <p:spPr bwMode="auto">
              <a:xfrm>
                <a:off x="1120" y="461"/>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63" name="Oval 1042"/>
              <p:cNvSpPr>
                <a:spLocks noChangeArrowheads="1"/>
              </p:cNvSpPr>
              <p:nvPr/>
            </p:nvSpPr>
            <p:spPr bwMode="auto">
              <a:xfrm>
                <a:off x="1072" y="452"/>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64" name="Oval 1043"/>
              <p:cNvSpPr>
                <a:spLocks noChangeArrowheads="1"/>
              </p:cNvSpPr>
              <p:nvPr/>
            </p:nvSpPr>
            <p:spPr bwMode="auto">
              <a:xfrm>
                <a:off x="1117" y="330"/>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grpSp>
      </p:grpSp>
    </p:spTree>
    <p:extLst>
      <p:ext uri="{BB962C8B-B14F-4D97-AF65-F5344CB8AC3E}">
        <p14:creationId xmlns:p14="http://schemas.microsoft.com/office/powerpoint/2010/main" val="4220792739"/>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 id="2147483996" r:id="rId12"/>
    <p:sldLayoutId id="2147483997" r:id="rId13"/>
    <p:sldLayoutId id="2147483998" r:id="rId14"/>
    <p:sldLayoutId id="2147483999" r:id="rId15"/>
    <p:sldLayoutId id="2147484000" r:id="rId16"/>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repeatCount="indefinite" decel="100000" fill="hold" nodeType="withEffect">
                                  <p:stCondLst>
                                    <p:cond delay="0"/>
                                  </p:stCondLst>
                                  <p:iterate type="lt">
                                    <p:tmPct val="0"/>
                                  </p:iterate>
                                  <p:childTnLst>
                                    <p:set>
                                      <p:cBhvr>
                                        <p:cTn id="6" dur="1" fill="hold">
                                          <p:stCondLst>
                                            <p:cond delay="0"/>
                                          </p:stCondLst>
                                        </p:cTn>
                                        <p:tgtEl>
                                          <p:spTgt spid="51"/>
                                        </p:tgtEl>
                                        <p:attrNameLst>
                                          <p:attrName>style.visibility</p:attrName>
                                        </p:attrNameLst>
                                      </p:cBhvr>
                                      <p:to>
                                        <p:strVal val="visible"/>
                                      </p:to>
                                    </p:set>
                                    <p:anim calcmode="lin" valueType="num">
                                      <p:cBhvr>
                                        <p:cTn id="7" dur="2000" fill="hold"/>
                                        <p:tgtEl>
                                          <p:spTgt spid="51"/>
                                        </p:tgtEl>
                                        <p:attrNameLst>
                                          <p:attrName>ppt_w</p:attrName>
                                        </p:attrNameLst>
                                      </p:cBhvr>
                                      <p:tavLst>
                                        <p:tav tm="0">
                                          <p:val>
                                            <p:fltVal val="0"/>
                                          </p:val>
                                        </p:tav>
                                        <p:tav tm="100000">
                                          <p:val>
                                            <p:strVal val="#ppt_w"/>
                                          </p:val>
                                        </p:tav>
                                      </p:tavLst>
                                    </p:anim>
                                    <p:anim calcmode="lin" valueType="num">
                                      <p:cBhvr>
                                        <p:cTn id="8" dur="2000" fill="hold"/>
                                        <p:tgtEl>
                                          <p:spTgt spid="51"/>
                                        </p:tgtEl>
                                        <p:attrNameLst>
                                          <p:attrName>ppt_h</p:attrName>
                                        </p:attrNameLst>
                                      </p:cBhvr>
                                      <p:tavLst>
                                        <p:tav tm="0">
                                          <p:val>
                                            <p:fltVal val="0"/>
                                          </p:val>
                                        </p:tav>
                                        <p:tav tm="100000">
                                          <p:val>
                                            <p:strVal val="#ppt_h"/>
                                          </p:val>
                                        </p:tav>
                                      </p:tavLst>
                                    </p:anim>
                                    <p:anim calcmode="lin" valueType="num">
                                      <p:cBhvr>
                                        <p:cTn id="9" dur="2000" fill="hold"/>
                                        <p:tgtEl>
                                          <p:spTgt spid="51"/>
                                        </p:tgtEl>
                                        <p:attrNameLst>
                                          <p:attrName>style.rotation</p:attrName>
                                        </p:attrNameLst>
                                      </p:cBhvr>
                                      <p:tavLst>
                                        <p:tav tm="0">
                                          <p:val>
                                            <p:fltVal val="360"/>
                                          </p:val>
                                        </p:tav>
                                        <p:tav tm="100000">
                                          <p:val>
                                            <p:fltVal val="0"/>
                                          </p:val>
                                        </p:tav>
                                      </p:tavLst>
                                    </p:anim>
                                    <p:animEffect transition="in" filter="fade">
                                      <p:cBhvr>
                                        <p:cTn id="10" dur="2000"/>
                                        <p:tgtEl>
                                          <p:spTgt spid="51"/>
                                        </p:tgtEl>
                                      </p:cBhvr>
                                    </p:animEffect>
                                  </p:childTnLst>
                                </p:cTn>
                              </p:par>
                              <p:par>
                                <p:cTn id="11" presetID="35" presetClass="exit" presetSubtype="0" repeatCount="indefinite" fill="hold" nodeType="withEffect">
                                  <p:stCondLst>
                                    <p:cond delay="0"/>
                                  </p:stCondLst>
                                  <p:iterate type="lt">
                                    <p:tmPct val="0"/>
                                  </p:iterate>
                                  <p:childTnLst>
                                    <p:animEffect transition="out" filter="fade">
                                      <p:cBhvr>
                                        <p:cTn id="12" dur="2000"/>
                                        <p:tgtEl>
                                          <p:spTgt spid="51"/>
                                        </p:tgtEl>
                                      </p:cBhvr>
                                    </p:animEffect>
                                    <p:anim calcmode="lin" valueType="num">
                                      <p:cBhvr>
                                        <p:cTn id="13" dur="2000"/>
                                        <p:tgtEl>
                                          <p:spTgt spid="51"/>
                                        </p:tgtEl>
                                        <p:attrNameLst>
                                          <p:attrName>style.rotation</p:attrName>
                                        </p:attrNameLst>
                                      </p:cBhvr>
                                      <p:tavLst>
                                        <p:tav tm="0">
                                          <p:val>
                                            <p:fltVal val="0"/>
                                          </p:val>
                                        </p:tav>
                                        <p:tav tm="100000">
                                          <p:val>
                                            <p:fltVal val="720"/>
                                          </p:val>
                                        </p:tav>
                                      </p:tavLst>
                                    </p:anim>
                                    <p:anim calcmode="lin" valueType="num">
                                      <p:cBhvr>
                                        <p:cTn id="14" dur="2000"/>
                                        <p:tgtEl>
                                          <p:spTgt spid="51"/>
                                        </p:tgtEl>
                                        <p:attrNameLst>
                                          <p:attrName>ppt_h</p:attrName>
                                        </p:attrNameLst>
                                      </p:cBhvr>
                                      <p:tavLst>
                                        <p:tav tm="0">
                                          <p:val>
                                            <p:strVal val="ppt_h"/>
                                          </p:val>
                                        </p:tav>
                                        <p:tav tm="100000">
                                          <p:val>
                                            <p:fltVal val="0"/>
                                          </p:val>
                                        </p:tav>
                                      </p:tavLst>
                                    </p:anim>
                                    <p:anim calcmode="lin" valueType="num">
                                      <p:cBhvr>
                                        <p:cTn id="15" dur="2000"/>
                                        <p:tgtEl>
                                          <p:spTgt spid="51"/>
                                        </p:tgtEl>
                                        <p:attrNameLst>
                                          <p:attrName>ppt_w</p:attrName>
                                        </p:attrNameLst>
                                      </p:cBhvr>
                                      <p:tavLst>
                                        <p:tav tm="0">
                                          <p:val>
                                            <p:strVal val="ppt_w"/>
                                          </p:val>
                                        </p:tav>
                                        <p:tav tm="100000">
                                          <p:val>
                                            <p:fltVal val="0"/>
                                          </p:val>
                                        </p:tav>
                                      </p:tavLst>
                                    </p:anim>
                                    <p:set>
                                      <p:cBhvr>
                                        <p:cTn id="16" dur="1" fill="hold">
                                          <p:stCondLst>
                                            <p:cond delay="1999"/>
                                          </p:stCondLst>
                                        </p:cTn>
                                        <p:tgtEl>
                                          <p:spTgt spid="51"/>
                                        </p:tgtEl>
                                        <p:attrNameLst>
                                          <p:attrName>style.visibility</p:attrName>
                                        </p:attrNameLst>
                                      </p:cBhvr>
                                      <p:to>
                                        <p:strVal val="hidden"/>
                                      </p:to>
                                    </p:set>
                                  </p:childTnLst>
                                </p:cTn>
                              </p:par>
                              <p:par>
                                <p:cTn id="17" presetID="22" presetClass="entr" presetSubtype="2" fill="hold" nodeType="with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wipe(right)">
                                      <p:cBhvr>
                                        <p:cTn id="19"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alatief@gmail.com" TargetMode="Externa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5.wmf"/><Relationship Id="rId3" Type="http://schemas.openxmlformats.org/officeDocument/2006/relationships/diagramData" Target="../diagrams/data7.xml"/><Relationship Id="rId7" Type="http://schemas.microsoft.com/office/2007/relationships/diagramDrawing" Target="../diagrams/drawing7.xml"/><Relationship Id="rId12"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Colors" Target="../diagrams/colors7.xml"/><Relationship Id="rId11" Type="http://schemas.openxmlformats.org/officeDocument/2006/relationships/image" Target="../media/image4.wmf"/><Relationship Id="rId5" Type="http://schemas.openxmlformats.org/officeDocument/2006/relationships/diagramQuickStyle" Target="../diagrams/quickStyle7.xml"/><Relationship Id="rId10" Type="http://schemas.openxmlformats.org/officeDocument/2006/relationships/oleObject" Target="../embeddings/oleObject2.bin"/><Relationship Id="rId4" Type="http://schemas.openxmlformats.org/officeDocument/2006/relationships/diagramLayout" Target="../diagrams/layout7.xml"/><Relationship Id="rId9" Type="http://schemas.openxmlformats.org/officeDocument/2006/relationships/image" Target="../media/image3.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en.wikipedia.org/wiki/Bibliometrics" TargetMode="External"/><Relationship Id="rId2" Type="http://schemas.openxmlformats.org/officeDocument/2006/relationships/hyperlink" Target="http://en.wikipedia.org/wiki/Science" TargetMode="External"/><Relationship Id="rId1" Type="http://schemas.openxmlformats.org/officeDocument/2006/relationships/slideLayout" Target="../slideLayouts/slideLayout2.xml"/><Relationship Id="rId6" Type="http://schemas.openxmlformats.org/officeDocument/2006/relationships/hyperlink" Target="http://en.wikipedia.org/wiki/Institute_for_Scientific_Information" TargetMode="External"/><Relationship Id="rId5" Type="http://schemas.openxmlformats.org/officeDocument/2006/relationships/hyperlink" Target="http://en.wikipedia.org/wiki/Eugene_Garfield" TargetMode="External"/><Relationship Id="rId4" Type="http://schemas.openxmlformats.org/officeDocument/2006/relationships/hyperlink" Target="http://en.wikipedia.org/wiki/Derek_J._de_Solla_Price"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youtube.com/watch?v=dDcNPbaSKBI" TargetMode="External"/><Relationship Id="rId7" Type="http://schemas.openxmlformats.org/officeDocument/2006/relationships/hyperlink" Target="https://www.researchgate.net/publication/329940210_ANALISIS_BIBLIOMETRIK_PERKEMBANGAN_PENELITIAN_BIDANG_ILMU_INSTRUMENTASI" TargetMode="External"/><Relationship Id="rId2" Type="http://schemas.openxmlformats.org/officeDocument/2006/relationships/hyperlink" Target="https://www.researchgate.net/publication/334164491_PANDUAN_ANALISIS_BIBLIOMETRIK_SEDERHANA" TargetMode="External"/><Relationship Id="rId1" Type="http://schemas.openxmlformats.org/officeDocument/2006/relationships/slideLayout" Target="../slideLayouts/slideLayout2.xml"/><Relationship Id="rId6" Type="http://schemas.openxmlformats.org/officeDocument/2006/relationships/hyperlink" Target="https://www.researchgate.net/publication/333747193_HistCite_tutorial" TargetMode="External"/><Relationship Id="rId5" Type="http://schemas.openxmlformats.org/officeDocument/2006/relationships/hyperlink" Target="https://www.youtube.com/watch?v=Ii3OmU9SnI8" TargetMode="External"/><Relationship Id="rId4" Type="http://schemas.openxmlformats.org/officeDocument/2006/relationships/hyperlink" Target="https://www.youtube.com/watch?v=zcxDe9mn2Y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ubtitle 2"/>
          <p:cNvSpPr>
            <a:spLocks noGrp="1"/>
          </p:cNvSpPr>
          <p:nvPr>
            <p:ph type="subTitle" idx="1"/>
          </p:nvPr>
        </p:nvSpPr>
        <p:spPr>
          <a:xfrm>
            <a:off x="304800" y="4038600"/>
            <a:ext cx="5715000" cy="2536825"/>
          </a:xfrm>
        </p:spPr>
        <p:txBody>
          <a:bodyPr>
            <a:normAutofit/>
          </a:bodyPr>
          <a:lstStyle/>
          <a:p>
            <a:r>
              <a:rPr lang="en-US" altLang="en-US" sz="2200" b="1" dirty="0">
                <a:solidFill>
                  <a:schemeClr val="tx1"/>
                </a:solidFill>
              </a:rPr>
              <a:t>Khatib A. Latief</a:t>
            </a:r>
          </a:p>
          <a:p>
            <a:r>
              <a:rPr lang="en-US" altLang="en-US" sz="2200" b="1" dirty="0">
                <a:solidFill>
                  <a:schemeClr val="tx1"/>
                </a:solidFill>
              </a:rPr>
              <a:t>Email: </a:t>
            </a:r>
            <a:r>
              <a:rPr lang="en-US" altLang="en-US" sz="2200" b="1" dirty="0">
                <a:solidFill>
                  <a:schemeClr val="tx1"/>
                </a:solidFill>
                <a:hlinkClick r:id="rId2"/>
              </a:rPr>
              <a:t>kalatief@gmail.com</a:t>
            </a:r>
            <a:r>
              <a:rPr lang="en-US" altLang="en-US" sz="2200" b="1" dirty="0">
                <a:solidFill>
                  <a:schemeClr val="tx1"/>
                </a:solidFill>
              </a:rPr>
              <a:t>; khatibalatif@yahoo.com</a:t>
            </a:r>
          </a:p>
          <a:p>
            <a:r>
              <a:rPr lang="en-US" altLang="en-US" sz="2200" b="1" dirty="0">
                <a:solidFill>
                  <a:schemeClr val="tx1"/>
                </a:solidFill>
              </a:rPr>
              <a:t>Twitter: @</a:t>
            </a:r>
            <a:r>
              <a:rPr lang="en-US" altLang="en-US" sz="2200" b="1" dirty="0" err="1">
                <a:solidFill>
                  <a:schemeClr val="tx1"/>
                </a:solidFill>
              </a:rPr>
              <a:t>khatibalatief</a:t>
            </a:r>
            <a:endParaRPr lang="en-US" altLang="en-US" sz="2200" b="1" dirty="0">
              <a:solidFill>
                <a:schemeClr val="tx1"/>
              </a:solidFill>
            </a:endParaRPr>
          </a:p>
          <a:p>
            <a:r>
              <a:rPr lang="en-US" altLang="en-US" sz="2200" b="1" dirty="0">
                <a:solidFill>
                  <a:schemeClr val="tx1"/>
                </a:solidFill>
              </a:rPr>
              <a:t>Mobile: +628 1168 3019</a:t>
            </a:r>
          </a:p>
          <a:p>
            <a:endParaRPr lang="en-US" altLang="en-US" sz="2200" b="1" dirty="0">
              <a:solidFill>
                <a:schemeClr val="tx1"/>
              </a:solidFill>
            </a:endParaRPr>
          </a:p>
          <a:p>
            <a:endParaRPr lang="en-US" altLang="en-US" sz="2200" b="1" dirty="0">
              <a:solidFill>
                <a:schemeClr val="tx1"/>
              </a:solidFill>
            </a:endParaRPr>
          </a:p>
        </p:txBody>
      </p:sp>
      <p:sp>
        <p:nvSpPr>
          <p:cNvPr id="6" name="Rectangle 5"/>
          <p:cNvSpPr/>
          <p:nvPr/>
        </p:nvSpPr>
        <p:spPr>
          <a:xfrm>
            <a:off x="914400" y="1371600"/>
            <a:ext cx="7162800" cy="1200329"/>
          </a:xfrm>
          <a:prstGeom prst="rect">
            <a:avLst/>
          </a:prstGeom>
          <a:noFill/>
        </p:spPr>
        <p:txBody>
          <a:bodyPr>
            <a:spAutoFit/>
          </a:bodyPr>
          <a:lstStyle/>
          <a:p>
            <a:pPr algn="ctr">
              <a:defRPr/>
            </a:pPr>
            <a:r>
              <a:rPr lang="en-US" sz="3600" b="1" dirty="0">
                <a:solidFill>
                  <a:schemeClr val="accent2">
                    <a:lumMod val="75000"/>
                  </a:schemeClr>
                </a:solidFill>
                <a:latin typeface="Times New Roman" pitchFamily="18" charset="0"/>
                <a:cs typeface="Times New Roman" pitchFamily="18" charset="0"/>
              </a:rPr>
              <a:t>BIBLIOMETRICS DAN SCIENTOMETRICS</a:t>
            </a:r>
            <a:endParaRPr lang="en-US" sz="3600" dirty="0">
              <a:solidFill>
                <a:schemeClr val="accent2">
                  <a:lumMod val="75000"/>
                </a:schemeClr>
              </a:solidFill>
              <a:latin typeface="Times New Roman" pitchFamily="18" charset="0"/>
              <a:cs typeface="Times New Roman" pitchFamily="18" charset="0"/>
            </a:endParaRPr>
          </a:p>
        </p:txBody>
      </p:sp>
      <p:sp>
        <p:nvSpPr>
          <p:cNvPr id="4100" name="TextBox 3"/>
          <p:cNvSpPr txBox="1">
            <a:spLocks noChangeArrowheads="1"/>
          </p:cNvSpPr>
          <p:nvPr/>
        </p:nvSpPr>
        <p:spPr bwMode="auto">
          <a:xfrm>
            <a:off x="1066800" y="3048000"/>
            <a:ext cx="68580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en-US" sz="2800" b="1" dirty="0"/>
              <a:t>Seventh Meeting</a:t>
            </a:r>
          </a:p>
          <a:p>
            <a:pPr algn="ctr" eaLnBrk="1" hangingPunct="1"/>
            <a:endParaRPr lang="en-US" altLang="en-US" sz="2400" b="1" dirty="0"/>
          </a:p>
        </p:txBody>
      </p:sp>
    </p:spTree>
  </p:cSld>
  <p:clrMapOvr>
    <a:masterClrMapping/>
  </p:clrMapOvr>
  <p:transition>
    <p:push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066800" y="277813"/>
            <a:ext cx="7620000" cy="1139825"/>
          </a:xfrm>
        </p:spPr>
        <p:txBody>
          <a:bodyPr/>
          <a:lstStyle/>
          <a:p>
            <a:pPr algn="ctr"/>
            <a:r>
              <a:rPr lang="en-US" altLang="en-US" sz="3200" b="1" dirty="0" err="1"/>
              <a:t>Indikator</a:t>
            </a:r>
            <a:r>
              <a:rPr lang="en-US" altLang="en-US" sz="3200" b="1" dirty="0"/>
              <a:t> </a:t>
            </a:r>
            <a:r>
              <a:rPr lang="en-US" altLang="en-US" sz="3200" b="1" dirty="0" err="1"/>
              <a:t>Penelitian</a:t>
            </a:r>
            <a:r>
              <a:rPr lang="en-US" altLang="en-US" sz="3200" b="1" dirty="0"/>
              <a:t> Bibliometrics</a:t>
            </a:r>
          </a:p>
        </p:txBody>
      </p:sp>
      <p:sp>
        <p:nvSpPr>
          <p:cNvPr id="12291" name="Content Placeholder 2"/>
          <p:cNvSpPr>
            <a:spLocks noGrp="1"/>
          </p:cNvSpPr>
          <p:nvPr>
            <p:ph idx="1"/>
          </p:nvPr>
        </p:nvSpPr>
        <p:spPr>
          <a:xfrm>
            <a:off x="533400" y="1447800"/>
            <a:ext cx="8229600" cy="4987925"/>
          </a:xfrm>
        </p:spPr>
        <p:txBody>
          <a:bodyPr/>
          <a:lstStyle/>
          <a:p>
            <a:r>
              <a:rPr lang="en-US" altLang="en-US" sz="2400">
                <a:latin typeface="Times New Roman" panose="02020603050405020304" pitchFamily="18" charset="0"/>
                <a:cs typeface="Times New Roman" panose="02020603050405020304" pitchFamily="18" charset="0"/>
              </a:rPr>
              <a:t>produksi (jumlah kertas karya yang diterbitkan), </a:t>
            </a:r>
          </a:p>
          <a:p>
            <a:r>
              <a:rPr lang="en-US" altLang="en-US" sz="2400">
                <a:latin typeface="Times New Roman" panose="02020603050405020304" pitchFamily="18" charset="0"/>
                <a:cs typeface="Times New Roman" panose="02020603050405020304" pitchFamily="18" charset="0"/>
              </a:rPr>
              <a:t>dampak dari kertas karya, </a:t>
            </a:r>
          </a:p>
          <a:p>
            <a:r>
              <a:rPr lang="en-US" altLang="en-US" sz="2400">
                <a:latin typeface="Times New Roman" panose="02020603050405020304" pitchFamily="18" charset="0"/>
                <a:cs typeface="Times New Roman" panose="02020603050405020304" pitchFamily="18" charset="0"/>
              </a:rPr>
              <a:t>jumlah sititasi,</a:t>
            </a:r>
          </a:p>
          <a:p>
            <a:r>
              <a:rPr lang="en-US" altLang="en-US" sz="2400">
                <a:latin typeface="Times New Roman" panose="02020603050405020304" pitchFamily="18" charset="0"/>
                <a:cs typeface="Times New Roman" panose="02020603050405020304" pitchFamily="18" charset="0"/>
              </a:rPr>
              <a:t>pengaruh sititasi, </a:t>
            </a:r>
          </a:p>
          <a:p>
            <a:r>
              <a:rPr lang="en-US" altLang="en-US" sz="2400">
                <a:latin typeface="Times New Roman" panose="02020603050405020304" pitchFamily="18" charset="0"/>
                <a:cs typeface="Times New Roman" panose="02020603050405020304" pitchFamily="18" charset="0"/>
              </a:rPr>
              <a:t>dampak relative dari kertas karya yang diterbitkan di dalam jurnal, </a:t>
            </a:r>
          </a:p>
          <a:p>
            <a:r>
              <a:rPr lang="en-US" altLang="en-US" sz="2400">
                <a:latin typeface="Times New Roman" panose="02020603050405020304" pitchFamily="18" charset="0"/>
                <a:cs typeface="Times New Roman" panose="02020603050405020304" pitchFamily="18" charset="0"/>
              </a:rPr>
              <a:t>kolaborasi kelembagaan international, </a:t>
            </a:r>
          </a:p>
          <a:p>
            <a:r>
              <a:rPr lang="en-US" altLang="en-US" sz="2400">
                <a:latin typeface="Times New Roman" panose="02020603050405020304" pitchFamily="18" charset="0"/>
                <a:cs typeface="Times New Roman" panose="02020603050405020304" pitchFamily="18" charset="0"/>
              </a:rPr>
              <a:t>kolaborasi jaringan ilmiah atau analisis sosial, </a:t>
            </a:r>
          </a:p>
          <a:p>
            <a:r>
              <a:rPr lang="en-US" altLang="en-US" sz="2400">
                <a:latin typeface="Times New Roman" panose="02020603050405020304" pitchFamily="18" charset="0"/>
                <a:cs typeface="Times New Roman" panose="02020603050405020304" pitchFamily="18" charset="0"/>
              </a:rPr>
              <a:t>penyebaran berdasarkan topik pembahasan, </a:t>
            </a:r>
          </a:p>
          <a:p>
            <a:r>
              <a:rPr lang="en-US" altLang="en-US" sz="2400">
                <a:latin typeface="Times New Roman" panose="02020603050405020304" pitchFamily="18" charset="0"/>
                <a:cs typeface="Times New Roman" panose="02020603050405020304" pitchFamily="18" charset="0"/>
              </a:rPr>
              <a:t>pola penyebaran artikel pada jurnal, dan </a:t>
            </a:r>
          </a:p>
          <a:p>
            <a:r>
              <a:rPr lang="en-US" altLang="en-US" sz="2400">
                <a:latin typeface="Times New Roman" panose="02020603050405020304" pitchFamily="18" charset="0"/>
                <a:cs typeface="Times New Roman" panose="02020603050405020304" pitchFamily="18" charset="0"/>
              </a:rPr>
              <a:t>tingkat kolaborasi peneliti.</a:t>
            </a:r>
          </a:p>
          <a:p>
            <a:endParaRPr lang="en-US" altLang="en-US" sz="240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828800" y="277813"/>
            <a:ext cx="6858000" cy="865187"/>
          </a:xfrm>
        </p:spPr>
        <p:txBody>
          <a:bodyPr/>
          <a:lstStyle/>
          <a:p>
            <a:r>
              <a:rPr lang="en-US" altLang="en-US" b="1" dirty="0"/>
              <a:t>Hukum Bibliometrics</a:t>
            </a:r>
          </a:p>
        </p:txBody>
      </p:sp>
      <p:graphicFrame>
        <p:nvGraphicFramePr>
          <p:cNvPr id="4" name="Content Placeholder 3"/>
          <p:cNvGraphicFramePr>
            <a:graphicFrameLocks noGrp="1"/>
          </p:cNvGraphicFramePr>
          <p:nvPr>
            <p:ph idx="1"/>
          </p:nvPr>
        </p:nvGraphicFramePr>
        <p:xfrm>
          <a:off x="381000" y="914401"/>
          <a:ext cx="82296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04800" y="5029200"/>
            <a:ext cx="2514600" cy="707886"/>
          </a:xfrm>
          <a:prstGeom prst="rect">
            <a:avLst/>
          </a:prstGeom>
          <a:gradFill>
            <a:gsLst>
              <a:gs pos="0">
                <a:srgbClr val="03D4A8"/>
              </a:gs>
              <a:gs pos="25000">
                <a:srgbClr val="21D6E0"/>
              </a:gs>
              <a:gs pos="75000">
                <a:srgbClr val="0087E6"/>
              </a:gs>
              <a:gs pos="100000">
                <a:srgbClr val="005CBF"/>
              </a:gs>
            </a:gsLst>
            <a:lin ang="5400000" scaled="0"/>
          </a:gradFill>
          <a:scene3d>
            <a:camera prst="orthographicFront"/>
            <a:lightRig rig="threePt" dir="t"/>
          </a:scene3d>
          <a:sp3d extrusionH="76200">
            <a:bevelT/>
            <a:extrusionClr>
              <a:srgbClr val="0000FF"/>
            </a:extrusionClr>
          </a:sp3d>
        </p:spPr>
        <p:txBody>
          <a:bodyPr>
            <a:spAutoFit/>
          </a:bodyPr>
          <a:lstStyle/>
          <a:p>
            <a:pPr algn="ctr">
              <a:defRPr/>
            </a:pPr>
            <a:r>
              <a:rPr lang="en-US" sz="2000" b="1" dirty="0">
                <a:cs typeface="Arial" charset="0"/>
              </a:rPr>
              <a:t>Alfred James </a:t>
            </a:r>
            <a:r>
              <a:rPr lang="en-US" sz="2000" b="1" dirty="0" err="1">
                <a:cs typeface="Arial" charset="0"/>
              </a:rPr>
              <a:t>Lotka</a:t>
            </a:r>
            <a:r>
              <a:rPr lang="en-US" sz="2000" b="1" dirty="0">
                <a:cs typeface="Arial" charset="0"/>
              </a:rPr>
              <a:t> (1880-1949)</a:t>
            </a:r>
          </a:p>
        </p:txBody>
      </p:sp>
      <p:sp>
        <p:nvSpPr>
          <p:cNvPr id="6" name="TextBox 5"/>
          <p:cNvSpPr txBox="1"/>
          <p:nvPr/>
        </p:nvSpPr>
        <p:spPr>
          <a:xfrm>
            <a:off x="3352800" y="5638800"/>
            <a:ext cx="2514600" cy="707886"/>
          </a:xfrm>
          <a:prstGeom prst="rect">
            <a:avLst/>
          </a:prstGeom>
          <a:gradFill>
            <a:gsLst>
              <a:gs pos="0">
                <a:srgbClr val="03D4A8"/>
              </a:gs>
              <a:gs pos="25000">
                <a:srgbClr val="21D6E0"/>
              </a:gs>
              <a:gs pos="75000">
                <a:srgbClr val="0087E6"/>
              </a:gs>
              <a:gs pos="100000">
                <a:srgbClr val="005CBF"/>
              </a:gs>
            </a:gsLst>
            <a:lin ang="5400000" scaled="0"/>
          </a:gradFill>
          <a:scene3d>
            <a:camera prst="orthographicFront"/>
            <a:lightRig rig="threePt" dir="t"/>
          </a:scene3d>
          <a:sp3d extrusionH="76200">
            <a:bevelT/>
            <a:extrusionClr>
              <a:srgbClr val="0000FF"/>
            </a:extrusionClr>
          </a:sp3d>
        </p:spPr>
        <p:txBody>
          <a:bodyPr>
            <a:spAutoFit/>
          </a:bodyPr>
          <a:lstStyle/>
          <a:p>
            <a:pPr algn="ctr">
              <a:defRPr/>
            </a:pPr>
            <a:r>
              <a:rPr lang="en-US" sz="2000" b="1" dirty="0">
                <a:cs typeface="Arial" charset="0"/>
              </a:rPr>
              <a:t>George Kingsley </a:t>
            </a:r>
            <a:r>
              <a:rPr lang="en-US" sz="2000" b="1" dirty="0" err="1">
                <a:cs typeface="Arial" charset="0"/>
              </a:rPr>
              <a:t>Zipf</a:t>
            </a:r>
            <a:r>
              <a:rPr lang="en-US" sz="2000" b="1" dirty="0">
                <a:cs typeface="Arial" charset="0"/>
              </a:rPr>
              <a:t> (1902–1950)</a:t>
            </a:r>
          </a:p>
        </p:txBody>
      </p:sp>
      <p:sp>
        <p:nvSpPr>
          <p:cNvPr id="7" name="TextBox 6"/>
          <p:cNvSpPr txBox="1"/>
          <p:nvPr/>
        </p:nvSpPr>
        <p:spPr>
          <a:xfrm>
            <a:off x="6324600" y="4876800"/>
            <a:ext cx="2590800" cy="707886"/>
          </a:xfrm>
          <a:prstGeom prst="rect">
            <a:avLst/>
          </a:prstGeom>
          <a:gradFill>
            <a:gsLst>
              <a:gs pos="0">
                <a:srgbClr val="03D4A8"/>
              </a:gs>
              <a:gs pos="25000">
                <a:srgbClr val="21D6E0"/>
              </a:gs>
              <a:gs pos="75000">
                <a:srgbClr val="0087E6"/>
              </a:gs>
              <a:gs pos="100000">
                <a:srgbClr val="005CBF"/>
              </a:gs>
            </a:gsLst>
            <a:lin ang="5400000" scaled="0"/>
          </a:gradFill>
          <a:scene3d>
            <a:camera prst="orthographicFront"/>
            <a:lightRig rig="threePt" dir="t"/>
          </a:scene3d>
          <a:sp3d extrusionH="76200">
            <a:bevelT/>
            <a:extrusionClr>
              <a:srgbClr val="0000FF"/>
            </a:extrusionClr>
          </a:sp3d>
        </p:spPr>
        <p:txBody>
          <a:bodyPr>
            <a:spAutoFit/>
          </a:bodyPr>
          <a:lstStyle/>
          <a:p>
            <a:pPr algn="ctr">
              <a:defRPr/>
            </a:pPr>
            <a:r>
              <a:rPr lang="en-US" sz="2000" b="1" dirty="0">
                <a:cs typeface="Arial" charset="0"/>
              </a:rPr>
              <a:t>Samuel Clement Bradford (1878 – 1948)</a:t>
            </a:r>
          </a:p>
        </p:txBody>
      </p:sp>
      <p:sp>
        <p:nvSpPr>
          <p:cNvPr id="9" name="Down Arrow 8"/>
          <p:cNvSpPr/>
          <p:nvPr/>
        </p:nvSpPr>
        <p:spPr>
          <a:xfrm>
            <a:off x="1447800" y="4343400"/>
            <a:ext cx="457200" cy="533400"/>
          </a:xfrm>
          <a:prstGeom prst="downArrow">
            <a:avLst/>
          </a:prstGeom>
          <a:solidFill>
            <a:srgbClr val="FF3300"/>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solidFill>
                <a:schemeClr val="accent2">
                  <a:lumMod val="75000"/>
                </a:schemeClr>
              </a:solidFill>
            </a:endParaRPr>
          </a:p>
        </p:txBody>
      </p:sp>
      <p:sp>
        <p:nvSpPr>
          <p:cNvPr id="10" name="Down Arrow 9"/>
          <p:cNvSpPr/>
          <p:nvPr/>
        </p:nvSpPr>
        <p:spPr>
          <a:xfrm>
            <a:off x="4343400" y="5029200"/>
            <a:ext cx="457200" cy="533400"/>
          </a:xfrm>
          <a:prstGeom prst="downArrow">
            <a:avLst/>
          </a:prstGeom>
          <a:solidFill>
            <a:srgbClr val="FF3300"/>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solidFill>
                <a:schemeClr val="accent2">
                  <a:lumMod val="75000"/>
                </a:schemeClr>
              </a:solidFill>
            </a:endParaRPr>
          </a:p>
        </p:txBody>
      </p:sp>
      <p:sp>
        <p:nvSpPr>
          <p:cNvPr id="11" name="Down Arrow 10"/>
          <p:cNvSpPr/>
          <p:nvPr/>
        </p:nvSpPr>
        <p:spPr>
          <a:xfrm>
            <a:off x="7315200" y="4114800"/>
            <a:ext cx="457200" cy="609600"/>
          </a:xfrm>
          <a:prstGeom prst="downArrow">
            <a:avLst/>
          </a:prstGeom>
          <a:solidFill>
            <a:srgbClr val="FF3300"/>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solidFill>
                <a:schemeClr val="accent2">
                  <a:lumMod val="75000"/>
                </a:schemeClr>
              </a:solidFill>
            </a:endParaRPr>
          </a:p>
        </p:txBody>
      </p:sp>
    </p:spTree>
  </p:cSld>
  <p:clrMapOvr>
    <a:masterClrMapping/>
  </p:clrMapOvr>
  <p:transition spd="slow">
    <p:newsfla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1191344"/>
              </p:ext>
            </p:extLst>
          </p:nvPr>
        </p:nvGraphicFramePr>
        <p:xfrm>
          <a:off x="533400" y="609600"/>
          <a:ext cx="8229600" cy="5826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26" name="Object 2"/>
          <p:cNvGraphicFramePr>
            <a:graphicFrameLocks noChangeAspect="1"/>
          </p:cNvGraphicFramePr>
          <p:nvPr/>
        </p:nvGraphicFramePr>
        <p:xfrm>
          <a:off x="2133600" y="1295400"/>
          <a:ext cx="2265363" cy="482600"/>
        </p:xfrm>
        <a:graphic>
          <a:graphicData uri="http://schemas.openxmlformats.org/presentationml/2006/ole">
            <mc:AlternateContent xmlns:mc="http://schemas.openxmlformats.org/markup-compatibility/2006">
              <mc:Choice xmlns:v="urn:schemas-microsoft-com:vml" Requires="v">
                <p:oleObj spid="_x0000_s1126" name="Equation" r:id="rId8" imgW="2095200" imgH="406080" progId="Equation.3">
                  <p:embed/>
                </p:oleObj>
              </mc:Choice>
              <mc:Fallback>
                <p:oleObj name="Equation" r:id="rId8" imgW="2095200" imgH="406080" progId="Equation.3">
                  <p:embed/>
                  <p:pic>
                    <p:nvPicPr>
                      <p:cNvPr id="0" name="Object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33600" y="1295400"/>
                        <a:ext cx="2265363"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7" name="Object 4"/>
          <p:cNvGraphicFramePr>
            <a:graphicFrameLocks noChangeAspect="1"/>
          </p:cNvGraphicFramePr>
          <p:nvPr/>
        </p:nvGraphicFramePr>
        <p:xfrm>
          <a:off x="4508500" y="3308350"/>
          <a:ext cx="127000" cy="241300"/>
        </p:xfrm>
        <a:graphic>
          <a:graphicData uri="http://schemas.openxmlformats.org/presentationml/2006/ole">
            <mc:AlternateContent xmlns:mc="http://schemas.openxmlformats.org/markup-compatibility/2006">
              <mc:Choice xmlns:v="urn:schemas-microsoft-com:vml" Requires="v">
                <p:oleObj spid="_x0000_s1127" name="Equation" r:id="rId10" imgW="126720" imgH="241200" progId="Equation.3">
                  <p:embed/>
                </p:oleObj>
              </mc:Choice>
              <mc:Fallback>
                <p:oleObj name="Equation" r:id="rId10" imgW="126720" imgH="241200" progId="Equation.3">
                  <p:embed/>
                  <p:pic>
                    <p:nvPicPr>
                      <p:cNvPr id="0" name="Object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08500" y="3308350"/>
                        <a:ext cx="127000"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8" name="Object 6"/>
          <p:cNvGraphicFramePr>
            <a:graphicFrameLocks noChangeAspect="1"/>
          </p:cNvGraphicFramePr>
          <p:nvPr/>
        </p:nvGraphicFramePr>
        <p:xfrm>
          <a:off x="2482850" y="5219700"/>
          <a:ext cx="1231900" cy="482600"/>
        </p:xfrm>
        <a:graphic>
          <a:graphicData uri="http://schemas.openxmlformats.org/presentationml/2006/ole">
            <mc:AlternateContent xmlns:mc="http://schemas.openxmlformats.org/markup-compatibility/2006">
              <mc:Choice xmlns:v="urn:schemas-microsoft-com:vml" Requires="v">
                <p:oleObj spid="_x0000_s1128" name="Equation" r:id="rId12" imgW="1231560" imgH="482400" progId="Equation.3">
                  <p:embed/>
                </p:oleObj>
              </mc:Choice>
              <mc:Fallback>
                <p:oleObj name="Equation" r:id="rId12" imgW="1231560" imgH="482400" progId="Equation.3">
                  <p:embed/>
                  <p:pic>
                    <p:nvPicPr>
                      <p:cNvPr id="0"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482850" y="5219700"/>
                        <a:ext cx="12319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2A191-0885-4E2D-B12B-E42A52EC2623}"/>
              </a:ext>
            </a:extLst>
          </p:cNvPr>
          <p:cNvSpPr>
            <a:spLocks noGrp="1"/>
          </p:cNvSpPr>
          <p:nvPr>
            <p:ph type="title"/>
          </p:nvPr>
        </p:nvSpPr>
        <p:spPr>
          <a:xfrm>
            <a:off x="1610032" y="380436"/>
            <a:ext cx="8229600" cy="1139825"/>
          </a:xfrm>
        </p:spPr>
        <p:txBody>
          <a:bodyPr/>
          <a:lstStyle/>
          <a:p>
            <a:r>
              <a:rPr lang="en-ID" dirty="0"/>
              <a:t>Hukum </a:t>
            </a:r>
            <a:r>
              <a:rPr lang="en-ID" dirty="0" err="1"/>
              <a:t>Lotka</a:t>
            </a:r>
            <a:endParaRPr lang="en-ID" dirty="0"/>
          </a:p>
        </p:txBody>
      </p:sp>
      <p:sp>
        <p:nvSpPr>
          <p:cNvPr id="3" name="Content Placeholder 2">
            <a:extLst>
              <a:ext uri="{FF2B5EF4-FFF2-40B4-BE49-F238E27FC236}">
                <a16:creationId xmlns:a16="http://schemas.microsoft.com/office/drawing/2014/main" id="{0956C4B0-A1DD-40C6-B77E-880BA8A5BBB9}"/>
              </a:ext>
            </a:extLst>
          </p:cNvPr>
          <p:cNvSpPr>
            <a:spLocks noGrp="1"/>
          </p:cNvSpPr>
          <p:nvPr>
            <p:ph idx="1"/>
          </p:nvPr>
        </p:nvSpPr>
        <p:spPr>
          <a:xfrm>
            <a:off x="457200" y="1376926"/>
            <a:ext cx="8229600" cy="5328674"/>
          </a:xfrm>
        </p:spPr>
        <p:txBody>
          <a:bodyPr/>
          <a:lstStyle/>
          <a:p>
            <a:r>
              <a:rPr lang="en-ID" sz="2500" dirty="0">
                <a:latin typeface="Times New Roman" panose="02020603050405020304" pitchFamily="18" charset="0"/>
                <a:cs typeface="Times New Roman" panose="02020603050405020304" pitchFamily="18" charset="0"/>
              </a:rPr>
              <a:t>Hukum </a:t>
            </a:r>
            <a:r>
              <a:rPr lang="en-ID" sz="2500" dirty="0" err="1">
                <a:latin typeface="Times New Roman" panose="02020603050405020304" pitchFamily="18" charset="0"/>
                <a:cs typeface="Times New Roman" panose="02020603050405020304" pitchFamily="18" charset="0"/>
              </a:rPr>
              <a:t>Lotka</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menyatakan</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bahwa</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dari</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semua</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penulis</a:t>
            </a:r>
            <a:r>
              <a:rPr lang="en-ID" sz="2500" dirty="0">
                <a:latin typeface="Times New Roman" panose="02020603050405020304" pitchFamily="18" charset="0"/>
                <a:cs typeface="Times New Roman" panose="02020603050405020304" pitchFamily="18" charset="0"/>
              </a:rPr>
              <a:t> di </a:t>
            </a:r>
            <a:r>
              <a:rPr lang="en-ID" sz="2500" dirty="0" err="1">
                <a:latin typeface="Times New Roman" panose="02020603050405020304" pitchFamily="18" charset="0"/>
                <a:cs typeface="Times New Roman" panose="02020603050405020304" pitchFamily="18" charset="0"/>
              </a:rPr>
              <a:t>bidang</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tertetu</a:t>
            </a:r>
            <a:r>
              <a:rPr lang="en-ID" sz="2500" dirty="0">
                <a:latin typeface="Times New Roman" panose="02020603050405020304" pitchFamily="18" charset="0"/>
                <a:cs typeface="Times New Roman" panose="02020603050405020304" pitchFamily="18" charset="0"/>
              </a:rPr>
              <a:t> yang </a:t>
            </a:r>
            <a:r>
              <a:rPr lang="en-ID" sz="2500" dirty="0" err="1">
                <a:latin typeface="Times New Roman" panose="02020603050405020304" pitchFamily="18" charset="0"/>
                <a:cs typeface="Times New Roman" panose="02020603050405020304" pitchFamily="18" charset="0"/>
              </a:rPr>
              <a:t>memberikan</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kontribusi</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satu</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artikel</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sekitar</a:t>
            </a:r>
            <a:r>
              <a:rPr lang="en-ID" sz="2500" dirty="0">
                <a:latin typeface="Times New Roman" panose="02020603050405020304" pitchFamily="18" charset="0"/>
                <a:cs typeface="Times New Roman" panose="02020603050405020304" pitchFamily="18" charset="0"/>
              </a:rPr>
              <a:t> 80%. </a:t>
            </a:r>
            <a:r>
              <a:rPr lang="en-ID" sz="2500" dirty="0" err="1">
                <a:latin typeface="Times New Roman" panose="02020603050405020304" pitchFamily="18" charset="0"/>
                <a:cs typeface="Times New Roman" panose="02020603050405020304" pitchFamily="18" charset="0"/>
              </a:rPr>
              <a:t>Jumlah</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penulis</a:t>
            </a:r>
            <a:r>
              <a:rPr lang="en-ID" sz="2500" dirty="0">
                <a:latin typeface="Times New Roman" panose="02020603050405020304" pitchFamily="18" charset="0"/>
                <a:cs typeface="Times New Roman" panose="02020603050405020304" pitchFamily="18" charset="0"/>
              </a:rPr>
              <a:t> yang </a:t>
            </a:r>
            <a:r>
              <a:rPr lang="en-ID" sz="2500" dirty="0" err="1">
                <a:latin typeface="Times New Roman" panose="02020603050405020304" pitchFamily="18" charset="0"/>
                <a:cs typeface="Times New Roman" panose="02020603050405020304" pitchFamily="18" charset="0"/>
              </a:rPr>
              <a:t>berkontribusi</a:t>
            </a:r>
            <a:r>
              <a:rPr lang="en-ID" sz="2500" dirty="0">
                <a:latin typeface="Times New Roman" panose="02020603050405020304" pitchFamily="18" charset="0"/>
                <a:cs typeface="Times New Roman" panose="02020603050405020304" pitchFamily="18" charset="0"/>
              </a:rPr>
              <a:t> n </a:t>
            </a:r>
            <a:r>
              <a:rPr lang="en-ID" sz="2500" dirty="0" err="1">
                <a:latin typeface="Times New Roman" panose="02020603050405020304" pitchFamily="18" charset="0"/>
                <a:cs typeface="Times New Roman" panose="02020603050405020304" pitchFamily="18" charset="0"/>
              </a:rPr>
              <a:t>artikel</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seitar</a:t>
            </a:r>
            <a:r>
              <a:rPr lang="en-ID" sz="2500" dirty="0">
                <a:latin typeface="Times New Roman" panose="02020603050405020304" pitchFamily="18" charset="0"/>
                <a:cs typeface="Times New Roman" panose="02020603050405020304" pitchFamily="18" charset="0"/>
              </a:rPr>
              <a:t> 1/n</a:t>
            </a:r>
            <a:r>
              <a:rPr lang="en-ID" sz="2500" baseline="30000" dirty="0">
                <a:latin typeface="Times New Roman" panose="02020603050405020304" pitchFamily="18" charset="0"/>
                <a:cs typeface="Times New Roman" panose="02020603050405020304" pitchFamily="18" charset="0"/>
              </a:rPr>
              <a:t>2</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dari</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penulis</a:t>
            </a:r>
            <a:r>
              <a:rPr lang="en-ID" sz="2500" dirty="0">
                <a:latin typeface="Times New Roman" panose="02020603050405020304" pitchFamily="18" charset="0"/>
                <a:cs typeface="Times New Roman" panose="02020603050405020304" pitchFamily="18" charset="0"/>
              </a:rPr>
              <a:t> yang </a:t>
            </a:r>
            <a:r>
              <a:rPr lang="en-ID" sz="2500" dirty="0" err="1">
                <a:latin typeface="Times New Roman" panose="02020603050405020304" pitchFamily="18" charset="0"/>
                <a:cs typeface="Times New Roman" panose="02020603050405020304" pitchFamily="18" charset="0"/>
              </a:rPr>
              <a:t>berkontribusi</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satu</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artikel</a:t>
            </a:r>
            <a:r>
              <a:rPr lang="en-ID" sz="2500" dirty="0">
                <a:latin typeface="Times New Roman" panose="02020603050405020304" pitchFamily="18" charset="0"/>
                <a:cs typeface="Times New Roman" panose="02020603050405020304" pitchFamily="18" charset="0"/>
              </a:rPr>
              <a:t>.</a:t>
            </a:r>
          </a:p>
          <a:p>
            <a:pPr marL="0" indent="0">
              <a:buNone/>
            </a:pPr>
            <a:r>
              <a:rPr lang="en-ID" sz="2500" dirty="0">
                <a:latin typeface="Times New Roman" panose="02020603050405020304" pitchFamily="18" charset="0"/>
                <a:cs typeface="Times New Roman" panose="02020603050405020304" pitchFamily="18" charset="0"/>
              </a:rPr>
              <a:t>	</a:t>
            </a:r>
            <a:r>
              <a:rPr lang="en-ID" sz="2500" b="1" dirty="0" err="1">
                <a:solidFill>
                  <a:srgbClr val="0000FF"/>
                </a:solidFill>
                <a:latin typeface="Times New Roman" panose="02020603050405020304" pitchFamily="18" charset="0"/>
                <a:cs typeface="Times New Roman" panose="02020603050405020304" pitchFamily="18" charset="0"/>
              </a:rPr>
              <a:t>X</a:t>
            </a:r>
            <a:r>
              <a:rPr lang="en-ID" sz="2500" b="1" baseline="30000" dirty="0" err="1">
                <a:solidFill>
                  <a:srgbClr val="0000FF"/>
                </a:solidFill>
                <a:latin typeface="Times New Roman" panose="02020603050405020304" pitchFamily="18" charset="0"/>
                <a:cs typeface="Times New Roman" panose="02020603050405020304" pitchFamily="18" charset="0"/>
              </a:rPr>
              <a:t>n</a:t>
            </a:r>
            <a:r>
              <a:rPr lang="en-ID" sz="2500" b="1" dirty="0" err="1">
                <a:solidFill>
                  <a:srgbClr val="0000FF"/>
                </a:solidFill>
                <a:latin typeface="Times New Roman" panose="02020603050405020304" pitchFamily="18" charset="0"/>
                <a:cs typeface="Times New Roman" panose="02020603050405020304" pitchFamily="18" charset="0"/>
              </a:rPr>
              <a:t>.y</a:t>
            </a:r>
            <a:r>
              <a:rPr lang="en-ID" sz="2500" b="1" dirty="0">
                <a:solidFill>
                  <a:srgbClr val="0000FF"/>
                </a:solidFill>
                <a:latin typeface="Times New Roman" panose="02020603050405020304" pitchFamily="18" charset="0"/>
                <a:cs typeface="Times New Roman" panose="02020603050405020304" pitchFamily="18" charset="0"/>
              </a:rPr>
              <a:t>=c di mana:</a:t>
            </a:r>
          </a:p>
          <a:p>
            <a:pPr marL="354013" indent="-354013">
              <a:tabLst>
                <a:tab pos="900113" algn="l"/>
                <a:tab pos="1341438" algn="l"/>
              </a:tabLst>
            </a:pPr>
            <a:r>
              <a:rPr lang="en-ID" sz="2500" dirty="0">
                <a:latin typeface="Times New Roman" panose="02020603050405020304" pitchFamily="18" charset="0"/>
                <a:cs typeface="Times New Roman" panose="02020603050405020304" pitchFamily="18" charset="0"/>
              </a:rPr>
              <a:t>x 	= 	</a:t>
            </a:r>
            <a:r>
              <a:rPr lang="en-ID" sz="2500" dirty="0" err="1">
                <a:latin typeface="Times New Roman" panose="02020603050405020304" pitchFamily="18" charset="0"/>
                <a:cs typeface="Times New Roman" panose="02020603050405020304" pitchFamily="18" charset="0"/>
              </a:rPr>
              <a:t>jumlah</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artikel</a:t>
            </a:r>
            <a:r>
              <a:rPr lang="en-ID" sz="2500" dirty="0">
                <a:latin typeface="Times New Roman" panose="02020603050405020304" pitchFamily="18" charset="0"/>
                <a:cs typeface="Times New Roman" panose="02020603050405020304" pitchFamily="18" charset="0"/>
              </a:rPr>
              <a:t> yang </a:t>
            </a:r>
            <a:r>
              <a:rPr lang="en-ID" sz="2500" dirty="0" err="1">
                <a:latin typeface="Times New Roman" panose="02020603050405020304" pitchFamily="18" charset="0"/>
                <a:cs typeface="Times New Roman" panose="02020603050405020304" pitchFamily="18" charset="0"/>
              </a:rPr>
              <a:t>disumbangkan</a:t>
            </a:r>
            <a:r>
              <a:rPr lang="en-ID" sz="2500" dirty="0">
                <a:latin typeface="Times New Roman" panose="02020603050405020304" pitchFamily="18" charset="0"/>
                <a:cs typeface="Times New Roman" panose="02020603050405020304" pitchFamily="18" charset="0"/>
              </a:rPr>
              <a:t> oleh 			</a:t>
            </a:r>
            <a:r>
              <a:rPr lang="en-ID" sz="2500" dirty="0" err="1">
                <a:latin typeface="Times New Roman" panose="02020603050405020304" pitchFamily="18" charset="0"/>
                <a:cs typeface="Times New Roman" panose="02020603050405020304" pitchFamily="18" charset="0"/>
              </a:rPr>
              <a:t>penulis</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secara</a:t>
            </a:r>
            <a:r>
              <a:rPr lang="en-ID" sz="2500" dirty="0">
                <a:latin typeface="Times New Roman" panose="02020603050405020304" pitchFamily="18" charset="0"/>
                <a:cs typeface="Times New Roman" panose="02020603050405020304" pitchFamily="18" charset="0"/>
              </a:rPr>
              <a:t> individual</a:t>
            </a:r>
          </a:p>
          <a:p>
            <a:pPr marL="354013" indent="-354013">
              <a:tabLst>
                <a:tab pos="900113" algn="l"/>
                <a:tab pos="1341438" algn="l"/>
              </a:tabLst>
            </a:pPr>
            <a:r>
              <a:rPr lang="en-ID" sz="2500" dirty="0">
                <a:latin typeface="Times New Roman" panose="02020603050405020304" pitchFamily="18" charset="0"/>
                <a:cs typeface="Times New Roman" panose="02020603050405020304" pitchFamily="18" charset="0"/>
              </a:rPr>
              <a:t>Y 	= 	</a:t>
            </a:r>
            <a:r>
              <a:rPr lang="sv-SE" sz="2500" dirty="0">
                <a:latin typeface="Times New Roman" panose="02020603050405020304" pitchFamily="18" charset="0"/>
                <a:cs typeface="Times New Roman" panose="02020603050405020304" pitchFamily="18" charset="0"/>
              </a:rPr>
              <a:t>jumlah penulis dengan x artikel</a:t>
            </a:r>
          </a:p>
          <a:p>
            <a:pPr marL="354013" indent="-354013">
              <a:tabLst>
                <a:tab pos="900113" algn="l"/>
                <a:tab pos="1341438" algn="l"/>
              </a:tabLst>
            </a:pPr>
            <a:r>
              <a:rPr lang="sv-SE" sz="2500" dirty="0">
                <a:latin typeface="Times New Roman" panose="02020603050405020304" pitchFamily="18" charset="0"/>
                <a:cs typeface="Times New Roman" panose="02020603050405020304" pitchFamily="18" charset="0"/>
              </a:rPr>
              <a:t>C	=	banyaknya penulis yang memberikan kontribusi 1 		artikel, merupakan konstanta pada suatu model 		tertentu.</a:t>
            </a:r>
          </a:p>
          <a:p>
            <a:pPr marL="354013" indent="-354013">
              <a:tabLst>
                <a:tab pos="900113" algn="l"/>
                <a:tab pos="1341438" algn="l"/>
              </a:tabLst>
            </a:pPr>
            <a:r>
              <a:rPr lang="sv-SE" sz="2500" dirty="0">
                <a:latin typeface="Times New Roman" panose="02020603050405020304" pitchFamily="18" charset="0"/>
                <a:cs typeface="Times New Roman" panose="02020603050405020304" pitchFamily="18" charset="0"/>
              </a:rPr>
              <a:t>n	= eksponen</a:t>
            </a:r>
            <a:endParaRPr lang="en-ID"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9856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8FD05-6710-4957-8849-F991F18FC929}"/>
              </a:ext>
            </a:extLst>
          </p:cNvPr>
          <p:cNvSpPr>
            <a:spLocks noGrp="1"/>
          </p:cNvSpPr>
          <p:nvPr>
            <p:ph type="title"/>
          </p:nvPr>
        </p:nvSpPr>
        <p:spPr/>
        <p:txBody>
          <a:bodyPr/>
          <a:lstStyle/>
          <a:p>
            <a:pPr algn="ctr"/>
            <a:r>
              <a:rPr lang="en-ID" dirty="0"/>
              <a:t>Hukum Bradford</a:t>
            </a:r>
          </a:p>
        </p:txBody>
      </p:sp>
      <p:sp>
        <p:nvSpPr>
          <p:cNvPr id="3" name="Content Placeholder 2">
            <a:extLst>
              <a:ext uri="{FF2B5EF4-FFF2-40B4-BE49-F238E27FC236}">
                <a16:creationId xmlns:a16="http://schemas.microsoft.com/office/drawing/2014/main" id="{9B621804-2CE6-4B3C-977B-2E79F2AF3579}"/>
              </a:ext>
            </a:extLst>
          </p:cNvPr>
          <p:cNvSpPr>
            <a:spLocks noGrp="1"/>
          </p:cNvSpPr>
          <p:nvPr>
            <p:ph idx="1"/>
          </p:nvPr>
        </p:nvSpPr>
        <p:spPr>
          <a:xfrm>
            <a:off x="533400" y="1417638"/>
            <a:ext cx="8229600" cy="5018087"/>
          </a:xfrm>
        </p:spPr>
        <p:txBody>
          <a:bodyPr/>
          <a:lstStyle/>
          <a:p>
            <a:r>
              <a:rPr lang="en-US" sz="3200" dirty="0">
                <a:latin typeface="Times New Roman" pitchFamily="18" charset="0"/>
                <a:cs typeface="Times New Roman" pitchFamily="18" charset="0"/>
              </a:rPr>
              <a:t>Rumus:1:n:n</a:t>
            </a:r>
            <a:r>
              <a:rPr lang="en-US" sz="3200" baseline="30000" dirty="0">
                <a:latin typeface="Times New Roman" pitchFamily="18" charset="0"/>
                <a:cs typeface="Times New Roman" pitchFamily="18" charset="0"/>
              </a:rPr>
              <a:t>2</a:t>
            </a:r>
            <a:endParaRPr lang="en-ID" dirty="0"/>
          </a:p>
          <a:p>
            <a:r>
              <a:rPr lang="en-ID" b="0" i="0" dirty="0" err="1">
                <a:solidFill>
                  <a:srgbClr val="202124"/>
                </a:solidFill>
                <a:effectLst/>
                <a:latin typeface="arial" panose="020B0604020202020204" pitchFamily="34" charset="0"/>
              </a:rPr>
              <a:t>untuk</a:t>
            </a:r>
            <a:r>
              <a:rPr lang="en-ID" b="0" i="0" dirty="0">
                <a:solidFill>
                  <a:srgbClr val="202124"/>
                </a:solidFill>
                <a:effectLst/>
                <a:latin typeface="arial" panose="020B0604020202020204" pitchFamily="34" charset="0"/>
              </a:rPr>
              <a:t> </a:t>
            </a:r>
            <a:r>
              <a:rPr lang="en-ID" b="0" i="0" dirty="0" err="1">
                <a:solidFill>
                  <a:srgbClr val="202124"/>
                </a:solidFill>
                <a:effectLst/>
                <a:latin typeface="arial" panose="020B0604020202020204" pitchFamily="34" charset="0"/>
              </a:rPr>
              <a:t>mengalisis</a:t>
            </a:r>
            <a:r>
              <a:rPr lang="en-ID" b="0" i="0" dirty="0">
                <a:solidFill>
                  <a:srgbClr val="202124"/>
                </a:solidFill>
                <a:effectLst/>
                <a:latin typeface="arial" panose="020B0604020202020204" pitchFamily="34" charset="0"/>
              </a:rPr>
              <a:t> </a:t>
            </a:r>
            <a:r>
              <a:rPr lang="en-ID" b="0" i="0" dirty="0" err="1">
                <a:solidFill>
                  <a:srgbClr val="202124"/>
                </a:solidFill>
                <a:effectLst/>
                <a:latin typeface="arial" panose="020B0604020202020204" pitchFamily="34" charset="0"/>
              </a:rPr>
              <a:t>produktivitas</a:t>
            </a:r>
            <a:r>
              <a:rPr lang="en-ID" b="0" i="0" dirty="0">
                <a:solidFill>
                  <a:srgbClr val="202124"/>
                </a:solidFill>
                <a:effectLst/>
                <a:latin typeface="arial" panose="020B0604020202020204" pitchFamily="34" charset="0"/>
              </a:rPr>
              <a:t> </a:t>
            </a:r>
            <a:r>
              <a:rPr lang="en-ID" b="0" i="0" dirty="0" err="1">
                <a:solidFill>
                  <a:srgbClr val="202124"/>
                </a:solidFill>
                <a:effectLst/>
                <a:latin typeface="arial" panose="020B0604020202020204" pitchFamily="34" charset="0"/>
              </a:rPr>
              <a:t>suatu</a:t>
            </a:r>
            <a:r>
              <a:rPr lang="en-ID" b="0" i="0" dirty="0">
                <a:solidFill>
                  <a:srgbClr val="202124"/>
                </a:solidFill>
                <a:effectLst/>
                <a:latin typeface="arial" panose="020B0604020202020204" pitchFamily="34" charset="0"/>
              </a:rPr>
              <a:t> set </a:t>
            </a:r>
            <a:r>
              <a:rPr lang="en-ID" b="0" i="0" dirty="0" err="1">
                <a:solidFill>
                  <a:srgbClr val="202124"/>
                </a:solidFill>
                <a:effectLst/>
                <a:latin typeface="arial" panose="020B0604020202020204" pitchFamily="34" charset="0"/>
              </a:rPr>
              <a:t>jurnal</a:t>
            </a:r>
            <a:r>
              <a:rPr lang="en-ID" b="0" i="0" dirty="0">
                <a:solidFill>
                  <a:srgbClr val="202124"/>
                </a:solidFill>
                <a:effectLst/>
                <a:latin typeface="arial" panose="020B0604020202020204" pitchFamily="34" charset="0"/>
              </a:rPr>
              <a:t> </a:t>
            </a:r>
            <a:r>
              <a:rPr lang="en-ID" b="0" i="0" dirty="0" err="1">
                <a:solidFill>
                  <a:srgbClr val="202124"/>
                </a:solidFill>
                <a:effectLst/>
                <a:latin typeface="arial" panose="020B0604020202020204" pitchFamily="34" charset="0"/>
              </a:rPr>
              <a:t>dalam</a:t>
            </a:r>
            <a:r>
              <a:rPr lang="en-ID" dirty="0">
                <a:solidFill>
                  <a:srgbClr val="202124"/>
                </a:solidFill>
                <a:latin typeface="arial" panose="020B0604020202020204" pitchFamily="34" charset="0"/>
              </a:rPr>
              <a:t> </a:t>
            </a:r>
            <a:r>
              <a:rPr lang="en-ID" b="0" i="0" dirty="0" err="1">
                <a:solidFill>
                  <a:srgbClr val="202124"/>
                </a:solidFill>
                <a:effectLst/>
                <a:latin typeface="arial" panose="020B0604020202020204" pitchFamily="34" charset="0"/>
              </a:rPr>
              <a:t>subjek</a:t>
            </a:r>
            <a:r>
              <a:rPr lang="en-ID" b="0" i="0" dirty="0">
                <a:solidFill>
                  <a:srgbClr val="202124"/>
                </a:solidFill>
                <a:effectLst/>
                <a:latin typeface="arial" panose="020B0604020202020204" pitchFamily="34" charset="0"/>
              </a:rPr>
              <a:t> </a:t>
            </a:r>
            <a:r>
              <a:rPr lang="en-ID" b="0" i="0" dirty="0" err="1">
                <a:solidFill>
                  <a:srgbClr val="202124"/>
                </a:solidFill>
                <a:effectLst/>
                <a:latin typeface="arial" panose="020B0604020202020204" pitchFamily="34" charset="0"/>
              </a:rPr>
              <a:t>bidang</a:t>
            </a:r>
            <a:r>
              <a:rPr lang="en-ID" b="0" i="0" dirty="0">
                <a:solidFill>
                  <a:srgbClr val="202124"/>
                </a:solidFill>
                <a:effectLst/>
                <a:latin typeface="arial" panose="020B0604020202020204" pitchFamily="34" charset="0"/>
              </a:rPr>
              <a:t> </a:t>
            </a:r>
            <a:r>
              <a:rPr lang="en-ID" b="0" i="0" dirty="0" err="1">
                <a:solidFill>
                  <a:srgbClr val="202124"/>
                </a:solidFill>
                <a:effectLst/>
                <a:latin typeface="arial" panose="020B0604020202020204" pitchFamily="34" charset="0"/>
              </a:rPr>
              <a:t>tertentu</a:t>
            </a:r>
            <a:r>
              <a:rPr lang="en-ID" b="0" i="0" dirty="0">
                <a:solidFill>
                  <a:srgbClr val="202124"/>
                </a:solidFill>
                <a:effectLst/>
                <a:latin typeface="arial" panose="020B0604020202020204" pitchFamily="34" charset="0"/>
              </a:rPr>
              <a:t> </a:t>
            </a:r>
            <a:r>
              <a:rPr lang="en-ID" b="0" i="0" dirty="0" err="1">
                <a:solidFill>
                  <a:srgbClr val="202124"/>
                </a:solidFill>
                <a:effectLst/>
                <a:latin typeface="arial" panose="020B0604020202020204" pitchFamily="34" charset="0"/>
              </a:rPr>
              <a:t>dengan</a:t>
            </a:r>
            <a:r>
              <a:rPr lang="en-ID" b="0" i="0" dirty="0">
                <a:solidFill>
                  <a:srgbClr val="202124"/>
                </a:solidFill>
                <a:effectLst/>
                <a:latin typeface="arial" panose="020B0604020202020204" pitchFamily="34" charset="0"/>
              </a:rPr>
              <a:t> </a:t>
            </a:r>
            <a:r>
              <a:rPr lang="en-ID" b="0" i="0" dirty="0" err="1">
                <a:solidFill>
                  <a:srgbClr val="202124"/>
                </a:solidFill>
                <a:effectLst/>
                <a:latin typeface="arial" panose="020B0604020202020204" pitchFamily="34" charset="0"/>
              </a:rPr>
              <a:t>kurun</a:t>
            </a:r>
            <a:r>
              <a:rPr lang="en-ID" b="0" i="0" dirty="0">
                <a:solidFill>
                  <a:srgbClr val="202124"/>
                </a:solidFill>
                <a:effectLst/>
                <a:latin typeface="arial" panose="020B0604020202020204" pitchFamily="34" charset="0"/>
              </a:rPr>
              <a:t> </a:t>
            </a:r>
            <a:r>
              <a:rPr lang="en-ID" b="0" i="0" dirty="0" err="1">
                <a:solidFill>
                  <a:srgbClr val="202124"/>
                </a:solidFill>
                <a:effectLst/>
                <a:latin typeface="arial" panose="020B0604020202020204" pitchFamily="34" charset="0"/>
              </a:rPr>
              <a:t>waktu</a:t>
            </a:r>
            <a:r>
              <a:rPr lang="en-ID" b="0" i="0" dirty="0">
                <a:solidFill>
                  <a:srgbClr val="202124"/>
                </a:solidFill>
                <a:effectLst/>
                <a:latin typeface="arial" panose="020B0604020202020204" pitchFamily="34" charset="0"/>
              </a:rPr>
              <a:t> yang </a:t>
            </a:r>
            <a:r>
              <a:rPr lang="en-ID" b="0" i="0" dirty="0" err="1">
                <a:solidFill>
                  <a:srgbClr val="202124"/>
                </a:solidFill>
                <a:effectLst/>
                <a:latin typeface="arial" panose="020B0604020202020204" pitchFamily="34" charset="0"/>
              </a:rPr>
              <a:t>telah</a:t>
            </a:r>
            <a:r>
              <a:rPr lang="en-ID" b="0" i="0" dirty="0">
                <a:solidFill>
                  <a:srgbClr val="202124"/>
                </a:solidFill>
                <a:effectLst/>
                <a:latin typeface="arial" panose="020B0604020202020204" pitchFamily="34" charset="0"/>
              </a:rPr>
              <a:t> </a:t>
            </a:r>
            <a:r>
              <a:rPr lang="en-ID" b="0" i="0" dirty="0" err="1">
                <a:solidFill>
                  <a:srgbClr val="202124"/>
                </a:solidFill>
                <a:effectLst/>
                <a:latin typeface="arial" panose="020B0604020202020204" pitchFamily="34" charset="0"/>
              </a:rPr>
              <a:t>ditentukan</a:t>
            </a:r>
            <a:endParaRPr lang="en-ID" b="0" i="0" dirty="0">
              <a:solidFill>
                <a:srgbClr val="202124"/>
              </a:solidFill>
              <a:effectLst/>
              <a:latin typeface="arial" panose="020B0604020202020204" pitchFamily="34" charset="0"/>
            </a:endParaRPr>
          </a:p>
          <a:p>
            <a:r>
              <a:rPr lang="en-ID" b="0" i="0" dirty="0" err="1">
                <a:solidFill>
                  <a:srgbClr val="202124"/>
                </a:solidFill>
                <a:effectLst/>
                <a:latin typeface="arial" panose="020B0604020202020204" pitchFamily="34" charset="0"/>
              </a:rPr>
              <a:t>menyatakan</a:t>
            </a:r>
            <a:r>
              <a:rPr lang="en-ID" b="0" i="0" dirty="0">
                <a:solidFill>
                  <a:srgbClr val="202124"/>
                </a:solidFill>
                <a:effectLst/>
                <a:latin typeface="arial" panose="020B0604020202020204" pitchFamily="34" charset="0"/>
              </a:rPr>
              <a:t> </a:t>
            </a:r>
            <a:r>
              <a:rPr lang="en-ID" b="0" i="0" dirty="0" err="1">
                <a:solidFill>
                  <a:srgbClr val="202124"/>
                </a:solidFill>
                <a:effectLst/>
                <a:latin typeface="arial" panose="020B0604020202020204" pitchFamily="34" charset="0"/>
              </a:rPr>
              <a:t>bahwa</a:t>
            </a:r>
            <a:r>
              <a:rPr lang="en-ID" b="0" i="0" dirty="0">
                <a:solidFill>
                  <a:srgbClr val="202124"/>
                </a:solidFill>
                <a:effectLst/>
                <a:latin typeface="arial" panose="020B0604020202020204" pitchFamily="34" charset="0"/>
              </a:rPr>
              <a:t> </a:t>
            </a:r>
            <a:r>
              <a:rPr lang="en-ID" b="0" i="0" dirty="0" err="1">
                <a:solidFill>
                  <a:srgbClr val="202124"/>
                </a:solidFill>
                <a:effectLst/>
                <a:latin typeface="arial" panose="020B0604020202020204" pitchFamily="34" charset="0"/>
              </a:rPr>
              <a:t>kebanyakan</a:t>
            </a:r>
            <a:r>
              <a:rPr lang="en-ID" b="0" i="0" dirty="0">
                <a:solidFill>
                  <a:srgbClr val="202124"/>
                </a:solidFill>
                <a:effectLst/>
                <a:latin typeface="arial" panose="020B0604020202020204" pitchFamily="34" charset="0"/>
              </a:rPr>
              <a:t> </a:t>
            </a:r>
            <a:r>
              <a:rPr lang="en-ID" b="0" i="0" dirty="0" err="1">
                <a:solidFill>
                  <a:srgbClr val="202124"/>
                </a:solidFill>
                <a:effectLst/>
                <a:latin typeface="arial" panose="020B0604020202020204" pitchFamily="34" charset="0"/>
              </a:rPr>
              <a:t>subjek</a:t>
            </a:r>
            <a:r>
              <a:rPr lang="en-ID" b="0" i="0" dirty="0">
                <a:solidFill>
                  <a:srgbClr val="202124"/>
                </a:solidFill>
                <a:effectLst/>
                <a:latin typeface="arial" panose="020B0604020202020204" pitchFamily="34" charset="0"/>
              </a:rPr>
              <a:t> </a:t>
            </a:r>
            <a:r>
              <a:rPr lang="en-ID" b="0" i="0" dirty="0" err="1">
                <a:solidFill>
                  <a:srgbClr val="202124"/>
                </a:solidFill>
                <a:effectLst/>
                <a:latin typeface="arial" panose="020B0604020202020204" pitchFamily="34" charset="0"/>
              </a:rPr>
              <a:t>dikelompokkan</a:t>
            </a:r>
            <a:r>
              <a:rPr lang="en-ID" b="0" i="0" dirty="0">
                <a:solidFill>
                  <a:srgbClr val="202124"/>
                </a:solidFill>
                <a:effectLst/>
                <a:latin typeface="arial" panose="020B0604020202020204" pitchFamily="34" charset="0"/>
              </a:rPr>
              <a:t> </a:t>
            </a:r>
            <a:r>
              <a:rPr lang="en-ID" b="0" i="0" dirty="0" err="1">
                <a:solidFill>
                  <a:srgbClr val="202124"/>
                </a:solidFill>
                <a:effectLst/>
                <a:latin typeface="arial" panose="020B0604020202020204" pitchFamily="34" charset="0"/>
              </a:rPr>
              <a:t>dalam</a:t>
            </a:r>
            <a:r>
              <a:rPr lang="en-ID" b="0" i="0" dirty="0">
                <a:solidFill>
                  <a:srgbClr val="202124"/>
                </a:solidFill>
                <a:effectLst/>
                <a:latin typeface="arial" panose="020B0604020202020204" pitchFamily="34" charset="0"/>
              </a:rPr>
              <a:t> </a:t>
            </a:r>
            <a:r>
              <a:rPr lang="en-ID" b="0" i="0" dirty="0" err="1">
                <a:solidFill>
                  <a:srgbClr val="202124"/>
                </a:solidFill>
                <a:effectLst/>
                <a:latin typeface="arial" panose="020B0604020202020204" pitchFamily="34" charset="0"/>
              </a:rPr>
              <a:t>koleksi</a:t>
            </a:r>
            <a:r>
              <a:rPr lang="en-ID" b="0" i="0" dirty="0">
                <a:solidFill>
                  <a:srgbClr val="202124"/>
                </a:solidFill>
                <a:effectLst/>
                <a:latin typeface="arial" panose="020B0604020202020204" pitchFamily="34" charset="0"/>
              </a:rPr>
              <a:t> </a:t>
            </a:r>
            <a:r>
              <a:rPr lang="en-ID" b="0" i="0" dirty="0" err="1">
                <a:solidFill>
                  <a:srgbClr val="202124"/>
                </a:solidFill>
                <a:effectLst/>
                <a:latin typeface="arial" panose="020B0604020202020204" pitchFamily="34" charset="0"/>
              </a:rPr>
              <a:t>jurnal</a:t>
            </a:r>
            <a:r>
              <a:rPr lang="en-ID" b="0" i="0" dirty="0">
                <a:solidFill>
                  <a:srgbClr val="202124"/>
                </a:solidFill>
                <a:effectLst/>
                <a:latin typeface="arial" panose="020B0604020202020204" pitchFamily="34" charset="0"/>
              </a:rPr>
              <a:t> inti 1/3 </a:t>
            </a:r>
            <a:r>
              <a:rPr lang="en-ID" b="0" i="0" dirty="0" err="1">
                <a:solidFill>
                  <a:srgbClr val="202124"/>
                </a:solidFill>
                <a:effectLst/>
                <a:latin typeface="arial" panose="020B0604020202020204" pitchFamily="34" charset="0"/>
              </a:rPr>
              <a:t>dari</a:t>
            </a:r>
            <a:r>
              <a:rPr lang="en-ID" b="0" i="0" dirty="0">
                <a:solidFill>
                  <a:srgbClr val="202124"/>
                </a:solidFill>
                <a:effectLst/>
                <a:latin typeface="arial" panose="020B0604020202020204" pitchFamily="34" charset="0"/>
              </a:rPr>
              <a:t> </a:t>
            </a:r>
            <a:r>
              <a:rPr lang="en-ID" b="0" i="0" dirty="0" err="1">
                <a:solidFill>
                  <a:srgbClr val="202124"/>
                </a:solidFill>
                <a:effectLst/>
                <a:latin typeface="arial" panose="020B0604020202020204" pitchFamily="34" charset="0"/>
              </a:rPr>
              <a:t>jumlah</a:t>
            </a:r>
            <a:r>
              <a:rPr lang="en-ID" b="0" i="0" dirty="0">
                <a:solidFill>
                  <a:srgbClr val="202124"/>
                </a:solidFill>
                <a:effectLst/>
                <a:latin typeface="arial" panose="020B0604020202020204" pitchFamily="34" charset="0"/>
              </a:rPr>
              <a:t> </a:t>
            </a:r>
            <a:r>
              <a:rPr lang="en-ID" b="0" i="0" dirty="0" err="1">
                <a:solidFill>
                  <a:srgbClr val="202124"/>
                </a:solidFill>
                <a:effectLst/>
                <a:latin typeface="arial" panose="020B0604020202020204" pitchFamily="34" charset="0"/>
              </a:rPr>
              <a:t>artikel</a:t>
            </a:r>
            <a:r>
              <a:rPr lang="en-ID" b="0" i="0" dirty="0">
                <a:solidFill>
                  <a:srgbClr val="202124"/>
                </a:solidFill>
                <a:effectLst/>
                <a:latin typeface="arial" panose="020B0604020202020204" pitchFamily="34" charset="0"/>
              </a:rPr>
              <a:t> yang </a:t>
            </a:r>
            <a:r>
              <a:rPr lang="en-ID" b="0" i="0" dirty="0" err="1">
                <a:solidFill>
                  <a:srgbClr val="202124"/>
                </a:solidFill>
                <a:effectLst/>
                <a:latin typeface="arial" panose="020B0604020202020204" pitchFamily="34" charset="0"/>
              </a:rPr>
              <a:t>ditemukan</a:t>
            </a:r>
            <a:r>
              <a:rPr lang="en-ID" b="0" i="0" dirty="0">
                <a:solidFill>
                  <a:srgbClr val="202124"/>
                </a:solidFill>
                <a:effectLst/>
                <a:latin typeface="arial" panose="020B0604020202020204" pitchFamily="34" charset="0"/>
              </a:rPr>
              <a:t>, 1/3 </a:t>
            </a:r>
            <a:r>
              <a:rPr lang="en-ID" b="0" i="0" dirty="0" err="1">
                <a:solidFill>
                  <a:srgbClr val="202124"/>
                </a:solidFill>
                <a:effectLst/>
                <a:latin typeface="arial" panose="020B0604020202020204" pitchFamily="34" charset="0"/>
              </a:rPr>
              <a:t>berikutnya</a:t>
            </a:r>
            <a:r>
              <a:rPr lang="en-ID" b="0" i="0" dirty="0">
                <a:solidFill>
                  <a:srgbClr val="202124"/>
                </a:solidFill>
                <a:effectLst/>
                <a:latin typeface="arial" panose="020B0604020202020204" pitchFamily="34" charset="0"/>
              </a:rPr>
              <a:t> </a:t>
            </a:r>
            <a:r>
              <a:rPr lang="en-ID" b="0" i="0" dirty="0" err="1">
                <a:solidFill>
                  <a:srgbClr val="202124"/>
                </a:solidFill>
                <a:effectLst/>
                <a:latin typeface="arial" panose="020B0604020202020204" pitchFamily="34" charset="0"/>
              </a:rPr>
              <a:t>menunjukkan</a:t>
            </a:r>
            <a:r>
              <a:rPr lang="en-ID" b="0" i="0" dirty="0">
                <a:solidFill>
                  <a:srgbClr val="202124"/>
                </a:solidFill>
                <a:effectLst/>
                <a:latin typeface="arial" panose="020B0604020202020204" pitchFamily="34" charset="0"/>
              </a:rPr>
              <a:t> </a:t>
            </a:r>
            <a:r>
              <a:rPr lang="en-ID" b="0" i="0" dirty="0" err="1">
                <a:solidFill>
                  <a:srgbClr val="202124"/>
                </a:solidFill>
                <a:effectLst/>
                <a:latin typeface="arial" panose="020B0604020202020204" pitchFamily="34" charset="0"/>
              </a:rPr>
              <a:t>kelompok</a:t>
            </a:r>
            <a:r>
              <a:rPr lang="en-ID" b="0" i="0" dirty="0">
                <a:solidFill>
                  <a:srgbClr val="202124"/>
                </a:solidFill>
                <a:effectLst/>
                <a:latin typeface="arial" panose="020B0604020202020204" pitchFamily="34" charset="0"/>
              </a:rPr>
              <a:t> </a:t>
            </a:r>
            <a:r>
              <a:rPr lang="en-ID" b="0" i="0" dirty="0" err="1">
                <a:solidFill>
                  <a:srgbClr val="202124"/>
                </a:solidFill>
                <a:effectLst/>
                <a:latin typeface="arial" panose="020B0604020202020204" pitchFamily="34" charset="0"/>
              </a:rPr>
              <a:t>jurnal</a:t>
            </a:r>
            <a:r>
              <a:rPr lang="en-ID" b="0" i="0" dirty="0">
                <a:solidFill>
                  <a:srgbClr val="202124"/>
                </a:solidFill>
                <a:effectLst/>
                <a:latin typeface="arial" panose="020B0604020202020204" pitchFamily="34" charset="0"/>
              </a:rPr>
              <a:t> </a:t>
            </a:r>
            <a:r>
              <a:rPr lang="en-ID" b="0" i="0" dirty="0" err="1">
                <a:solidFill>
                  <a:srgbClr val="202124"/>
                </a:solidFill>
                <a:effectLst/>
                <a:latin typeface="arial" panose="020B0604020202020204" pitchFamily="34" charset="0"/>
              </a:rPr>
              <a:t>menengah</a:t>
            </a:r>
            <a:r>
              <a:rPr lang="en-ID" b="0" i="0" dirty="0">
                <a:solidFill>
                  <a:srgbClr val="202124"/>
                </a:solidFill>
                <a:effectLst/>
                <a:latin typeface="arial" panose="020B0604020202020204" pitchFamily="34" charset="0"/>
              </a:rPr>
              <a:t>, dan 1/3 </a:t>
            </a:r>
            <a:r>
              <a:rPr lang="en-ID" b="0" i="0" dirty="0" err="1">
                <a:solidFill>
                  <a:srgbClr val="202124"/>
                </a:solidFill>
                <a:effectLst/>
                <a:latin typeface="arial" panose="020B0604020202020204" pitchFamily="34" charset="0"/>
              </a:rPr>
              <a:t>berikutnya</a:t>
            </a:r>
            <a:r>
              <a:rPr lang="en-ID" b="0" i="0" dirty="0">
                <a:solidFill>
                  <a:srgbClr val="202124"/>
                </a:solidFill>
                <a:effectLst/>
                <a:latin typeface="arial" panose="020B0604020202020204" pitchFamily="34" charset="0"/>
              </a:rPr>
              <a:t> </a:t>
            </a:r>
            <a:r>
              <a:rPr lang="en-ID" b="0" i="0" dirty="0" err="1">
                <a:solidFill>
                  <a:srgbClr val="202124"/>
                </a:solidFill>
                <a:effectLst/>
                <a:latin typeface="arial" panose="020B0604020202020204" pitchFamily="34" charset="0"/>
              </a:rPr>
              <a:t>lagi</a:t>
            </a:r>
            <a:r>
              <a:rPr lang="en-ID" b="0" i="0" dirty="0">
                <a:solidFill>
                  <a:srgbClr val="202124"/>
                </a:solidFill>
                <a:effectLst/>
                <a:latin typeface="arial" panose="020B0604020202020204" pitchFamily="34" charset="0"/>
              </a:rPr>
              <a:t> </a:t>
            </a:r>
            <a:r>
              <a:rPr lang="en-ID" b="0" i="0" dirty="0" err="1">
                <a:solidFill>
                  <a:srgbClr val="202124"/>
                </a:solidFill>
                <a:effectLst/>
                <a:latin typeface="arial" panose="020B0604020202020204" pitchFamily="34" charset="0"/>
              </a:rPr>
              <a:t>menunjukkan</a:t>
            </a:r>
            <a:r>
              <a:rPr lang="en-ID" b="0" i="0" dirty="0">
                <a:solidFill>
                  <a:srgbClr val="202124"/>
                </a:solidFill>
                <a:effectLst/>
                <a:latin typeface="arial" panose="020B0604020202020204" pitchFamily="34" charset="0"/>
              </a:rPr>
              <a:t> </a:t>
            </a:r>
            <a:r>
              <a:rPr lang="en-ID" b="0" i="0" dirty="0" err="1">
                <a:solidFill>
                  <a:srgbClr val="202124"/>
                </a:solidFill>
                <a:effectLst/>
                <a:latin typeface="arial" panose="020B0604020202020204" pitchFamily="34" charset="0"/>
              </a:rPr>
              <a:t>kelompok</a:t>
            </a:r>
            <a:r>
              <a:rPr lang="en-ID" b="0" i="0" dirty="0">
                <a:solidFill>
                  <a:srgbClr val="202124"/>
                </a:solidFill>
                <a:effectLst/>
                <a:latin typeface="arial" panose="020B0604020202020204" pitchFamily="34" charset="0"/>
              </a:rPr>
              <a:t> </a:t>
            </a:r>
            <a:r>
              <a:rPr lang="en-ID" b="0" i="0" dirty="0" err="1">
                <a:solidFill>
                  <a:srgbClr val="202124"/>
                </a:solidFill>
                <a:effectLst/>
                <a:latin typeface="arial" panose="020B0604020202020204" pitchFamily="34" charset="0"/>
              </a:rPr>
              <a:t>jurnal</a:t>
            </a:r>
            <a:r>
              <a:rPr lang="en-ID" b="0" i="0" dirty="0">
                <a:solidFill>
                  <a:srgbClr val="202124"/>
                </a:solidFill>
                <a:effectLst/>
                <a:latin typeface="arial" panose="020B0604020202020204" pitchFamily="34" charset="0"/>
              </a:rPr>
              <a:t> yang </a:t>
            </a:r>
            <a:r>
              <a:rPr lang="en-ID" b="0" i="0" dirty="0" err="1">
                <a:solidFill>
                  <a:srgbClr val="202124"/>
                </a:solidFill>
                <a:effectLst/>
                <a:latin typeface="arial" panose="020B0604020202020204" pitchFamily="34" charset="0"/>
              </a:rPr>
              <a:t>luas</a:t>
            </a:r>
            <a:r>
              <a:rPr lang="en-ID" dirty="0">
                <a:solidFill>
                  <a:srgbClr val="202124"/>
                </a:solidFill>
                <a:latin typeface="arial" panose="020B0604020202020204" pitchFamily="34" charset="0"/>
              </a:rPr>
              <a:t>.</a:t>
            </a:r>
          </a:p>
        </p:txBody>
      </p:sp>
    </p:spTree>
    <p:extLst>
      <p:ext uri="{BB962C8B-B14F-4D97-AF65-F5344CB8AC3E}">
        <p14:creationId xmlns:p14="http://schemas.microsoft.com/office/powerpoint/2010/main" val="1738876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E69F4DFA-7876-4799-B4F8-6B62C25ADA9D}"/>
              </a:ext>
            </a:extLst>
          </p:cNvPr>
          <p:cNvSpPr>
            <a:spLocks noGrp="1" noChangeArrowheads="1"/>
          </p:cNvSpPr>
          <p:nvPr>
            <p:ph type="title"/>
          </p:nvPr>
        </p:nvSpPr>
        <p:spPr/>
        <p:txBody>
          <a:bodyPr/>
          <a:lstStyle/>
          <a:p>
            <a:pPr eaLnBrk="1" hangingPunct="1">
              <a:defRPr/>
            </a:pPr>
            <a:r>
              <a:rPr lang="en-GB">
                <a:latin typeface="Arial Narrow" pitchFamily="34" charset="0"/>
              </a:rPr>
              <a:t>Bradford’s law</a:t>
            </a:r>
          </a:p>
        </p:txBody>
      </p:sp>
      <p:sp>
        <p:nvSpPr>
          <p:cNvPr id="22531" name="Rectangle 3">
            <a:extLst>
              <a:ext uri="{FF2B5EF4-FFF2-40B4-BE49-F238E27FC236}">
                <a16:creationId xmlns:a16="http://schemas.microsoft.com/office/drawing/2014/main" id="{758A5F96-EA5F-463A-9563-CE4B36B1407E}"/>
              </a:ext>
            </a:extLst>
          </p:cNvPr>
          <p:cNvSpPr>
            <a:spLocks noGrp="1" noChangeArrowheads="1"/>
          </p:cNvSpPr>
          <p:nvPr>
            <p:ph type="body" idx="1"/>
          </p:nvPr>
        </p:nvSpPr>
        <p:spPr>
          <a:xfrm>
            <a:off x="457200" y="1295400"/>
            <a:ext cx="8229600" cy="4530725"/>
          </a:xfrm>
        </p:spPr>
        <p:txBody>
          <a:bodyPr/>
          <a:lstStyle/>
          <a:p>
            <a:pPr marL="357188" indent="-357188" eaLnBrk="1" hangingPunct="1">
              <a:defRPr/>
            </a:pPr>
            <a:r>
              <a:rPr lang="en-GB">
                <a:latin typeface="Arial Narrow" pitchFamily="34" charset="0"/>
              </a:rPr>
              <a:t>Bradford’s law is usually presented in </a:t>
            </a:r>
            <a:r>
              <a:rPr lang="en-GB" u="sng">
                <a:latin typeface="Arial Narrow" pitchFamily="34" charset="0"/>
              </a:rPr>
              <a:t>equal-production groups</a:t>
            </a:r>
            <a:r>
              <a:rPr lang="en-GB">
                <a:latin typeface="Arial Narrow" pitchFamily="34" charset="0"/>
              </a:rPr>
              <a:t> form, with this special procedure:</a:t>
            </a:r>
          </a:p>
          <a:p>
            <a:pPr marL="981075" lvl="1" indent="-357188" eaLnBrk="1" hangingPunct="1">
              <a:buFontTx/>
              <a:buAutoNum type="romanLcPeriod"/>
              <a:defRPr/>
            </a:pPr>
            <a:r>
              <a:rPr lang="en-GB">
                <a:latin typeface="Arial Narrow" pitchFamily="34" charset="0"/>
              </a:rPr>
              <a:t>rank the journal-titles in order of their productivity (i.e. in order of the frequency with which they publish articles on the specified subject)</a:t>
            </a:r>
          </a:p>
          <a:p>
            <a:pPr marL="981075" lvl="1" indent="-357188" eaLnBrk="1" hangingPunct="1">
              <a:buFontTx/>
              <a:buAutoNum type="romanLcPeriod"/>
              <a:defRPr/>
            </a:pPr>
            <a:r>
              <a:rPr lang="en-GB">
                <a:latin typeface="Arial Narrow" pitchFamily="34" charset="0"/>
              </a:rPr>
              <a:t>divide the journal-titles into </a:t>
            </a:r>
            <a:r>
              <a:rPr lang="en-GB" b="1" i="1">
                <a:latin typeface="Arial Narrow" pitchFamily="34" charset="0"/>
              </a:rPr>
              <a:t>m</a:t>
            </a:r>
            <a:r>
              <a:rPr lang="en-GB">
                <a:latin typeface="Arial Narrow" pitchFamily="34" charset="0"/>
              </a:rPr>
              <a:t> groups or zones, where each zone produces </a:t>
            </a:r>
            <a:r>
              <a:rPr lang="en-GB" b="1">
                <a:latin typeface="Arial Narrow" pitchFamily="34" charset="0"/>
              </a:rPr>
              <a:t>1/</a:t>
            </a:r>
            <a:r>
              <a:rPr lang="en-GB" b="1" i="1">
                <a:latin typeface="Arial Narrow" pitchFamily="34" charset="0"/>
              </a:rPr>
              <a:t>m</a:t>
            </a:r>
            <a:r>
              <a:rPr lang="en-GB">
                <a:latin typeface="Arial Narrow" pitchFamily="34" charset="0"/>
              </a:rPr>
              <a:t> of the total number of </a:t>
            </a:r>
            <a:r>
              <a:rPr lang="en-GB" u="sng">
                <a:latin typeface="Arial Narrow" pitchFamily="34" charset="0"/>
              </a:rPr>
              <a:t>articles</a:t>
            </a:r>
          </a:p>
          <a:p>
            <a:pPr marL="981075" lvl="1" indent="-357188" eaLnBrk="1" hangingPunct="1">
              <a:buFontTx/>
              <a:buAutoNum type="romanLcPeriod"/>
              <a:defRPr/>
            </a:pPr>
            <a:r>
              <a:rPr lang="en-GB">
                <a:latin typeface="Arial Narrow" pitchFamily="34" charset="0"/>
              </a:rPr>
              <a:t>then the </a:t>
            </a:r>
            <a:r>
              <a:rPr lang="en-GB" u="sng">
                <a:latin typeface="Arial Narrow" pitchFamily="34" charset="0"/>
              </a:rPr>
              <a:t>proportion of journals</a:t>
            </a:r>
            <a:r>
              <a:rPr lang="en-GB">
                <a:latin typeface="Arial Narrow" pitchFamily="34" charset="0"/>
              </a:rPr>
              <a:t> in each zone will be definable by the progression </a:t>
            </a:r>
            <a:r>
              <a:rPr lang="en-GB" i="1">
                <a:latin typeface="Arial Narrow" pitchFamily="34" charset="0"/>
              </a:rPr>
              <a:t>n</a:t>
            </a:r>
            <a:r>
              <a:rPr lang="en-GB" baseline="30000">
                <a:latin typeface="Arial Narrow" pitchFamily="34" charset="0"/>
              </a:rPr>
              <a:t>0</a:t>
            </a:r>
            <a:r>
              <a:rPr lang="en-GB">
                <a:latin typeface="Arial Narrow" pitchFamily="34" charset="0"/>
              </a:rPr>
              <a:t>:</a:t>
            </a:r>
            <a:r>
              <a:rPr lang="en-GB" i="1">
                <a:latin typeface="Arial Narrow" pitchFamily="34" charset="0"/>
              </a:rPr>
              <a:t>n</a:t>
            </a:r>
            <a:r>
              <a:rPr lang="en-GB" baseline="30000">
                <a:latin typeface="Arial Narrow" pitchFamily="34" charset="0"/>
              </a:rPr>
              <a:t>1</a:t>
            </a:r>
            <a:r>
              <a:rPr lang="en-GB">
                <a:latin typeface="Arial Narrow" pitchFamily="34" charset="0"/>
              </a:rPr>
              <a:t>:</a:t>
            </a:r>
            <a:r>
              <a:rPr lang="en-GB" i="1">
                <a:latin typeface="Arial Narrow" pitchFamily="34" charset="0"/>
              </a:rPr>
              <a:t>n</a:t>
            </a:r>
            <a:r>
              <a:rPr lang="en-GB" baseline="30000">
                <a:latin typeface="Arial Narrow" pitchFamily="34" charset="0"/>
              </a:rPr>
              <a:t>2</a:t>
            </a:r>
            <a:r>
              <a:rPr lang="en-GB">
                <a:latin typeface="Arial Narrow" pitchFamily="34" charset="0"/>
              </a:rPr>
              <a:t> ..., where </a:t>
            </a:r>
            <a:r>
              <a:rPr lang="en-GB" i="1">
                <a:latin typeface="Arial Narrow" pitchFamily="34" charset="0"/>
              </a:rPr>
              <a:t>n</a:t>
            </a:r>
            <a:r>
              <a:rPr lang="en-GB">
                <a:latin typeface="Arial Narrow" pitchFamily="34" charset="0"/>
              </a:rPr>
              <a:t> is the </a:t>
            </a:r>
            <a:r>
              <a:rPr lang="en-GB" i="1">
                <a:latin typeface="Arial Narrow" pitchFamily="34" charset="0"/>
              </a:rPr>
              <a:t>Bradford multiplier</a:t>
            </a:r>
            <a:r>
              <a:rPr lang="en-GB">
                <a:latin typeface="Arial Narrow" pitchFamily="34" charset="0"/>
              </a:rPr>
              <a:t> </a:t>
            </a:r>
            <a:r>
              <a:rPr lang="en-GB">
                <a:latin typeface="Arial Narrow" pitchFamily="34" charset="0"/>
                <a:sym typeface="Wingdings" pitchFamily="2" charset="2"/>
              </a:rPr>
              <a:t> </a:t>
            </a:r>
            <a:r>
              <a:rPr lang="en-GB" b="1">
                <a:solidFill>
                  <a:schemeClr val="hlink"/>
                </a:solidFill>
                <a:latin typeface="Arial Narrow" pitchFamily="34" charset="0"/>
              </a:rPr>
              <a:t>1 : n : n</a:t>
            </a:r>
            <a:r>
              <a:rPr lang="en-GB" b="1" baseline="30000">
                <a:solidFill>
                  <a:schemeClr val="hlink"/>
                </a:solidFill>
                <a:latin typeface="Arial Narrow" pitchFamily="34" charset="0"/>
              </a:rPr>
              <a:t>2</a:t>
            </a:r>
            <a:endParaRPr lang="en-GB">
              <a:solidFill>
                <a:schemeClr val="hlink"/>
              </a:solidFill>
              <a:latin typeface="Arial Narrow" pitchFamily="34" charset="0"/>
            </a:endParaRPr>
          </a:p>
        </p:txBody>
      </p:sp>
      <p:sp>
        <p:nvSpPr>
          <p:cNvPr id="6" name="Platshållare för datum 5">
            <a:extLst>
              <a:ext uri="{FF2B5EF4-FFF2-40B4-BE49-F238E27FC236}">
                <a16:creationId xmlns:a16="http://schemas.microsoft.com/office/drawing/2014/main" id="{83EC0C5B-637A-4CAD-8EF7-75ECD74E9853}"/>
              </a:ext>
            </a:extLst>
          </p:cNvPr>
          <p:cNvSpPr>
            <a:spLocks noGrp="1"/>
          </p:cNvSpPr>
          <p:nvPr>
            <p:ph type="dt" sz="quarter" idx="12"/>
          </p:nvPr>
        </p:nvSpPr>
        <p:spPr/>
        <p:txBody>
          <a:bodyPr/>
          <a:lstStyle/>
          <a:p>
            <a:pPr>
              <a:defRPr/>
            </a:pPr>
            <a:r>
              <a:rPr lang="da-DK"/>
              <a:t>Ingwersen</a:t>
            </a:r>
            <a:endParaRPr lang="en-US"/>
          </a:p>
        </p:txBody>
      </p:sp>
      <p:sp>
        <p:nvSpPr>
          <p:cNvPr id="7" name="Platshållare för bildnummer 6">
            <a:extLst>
              <a:ext uri="{FF2B5EF4-FFF2-40B4-BE49-F238E27FC236}">
                <a16:creationId xmlns:a16="http://schemas.microsoft.com/office/drawing/2014/main" id="{BCCF6866-CD7D-439F-9F1B-FB78A0BA26D8}"/>
              </a:ext>
            </a:extLst>
          </p:cNvPr>
          <p:cNvSpPr>
            <a:spLocks noGrp="1"/>
          </p:cNvSpPr>
          <p:nvPr>
            <p:ph type="sldNum" sz="quarter" idx="11"/>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CCD43873-56EE-403C-986B-5F27AB8B7253}" type="slidenum">
              <a:rPr lang="en-US" altLang="en-US"/>
              <a:pPr eaLnBrk="1" hangingPunct="1"/>
              <a:t>15</a:t>
            </a:fld>
            <a:endParaRPr lang="en-US" altLang="en-US"/>
          </a:p>
        </p:txBody>
      </p:sp>
      <p:sp>
        <p:nvSpPr>
          <p:cNvPr id="8" name="Platshållare för sidfot 7">
            <a:extLst>
              <a:ext uri="{FF2B5EF4-FFF2-40B4-BE49-F238E27FC236}">
                <a16:creationId xmlns:a16="http://schemas.microsoft.com/office/drawing/2014/main" id="{EC9543DD-FBE6-414D-8F90-897E44384FA0}"/>
              </a:ext>
            </a:extLst>
          </p:cNvPr>
          <p:cNvSpPr>
            <a:spLocks noGrp="1"/>
          </p:cNvSpPr>
          <p:nvPr>
            <p:ph type="ftr" sz="quarter" idx="10"/>
          </p:nvPr>
        </p:nvSpPr>
        <p:spPr/>
        <p:txBody>
          <a:bodyPr/>
          <a:lstStyle/>
          <a:p>
            <a:pPr>
              <a:defRPr/>
            </a:pPr>
            <a:r>
              <a:rPr lang="en-US"/>
              <a:t>2011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3E66B326-9FE2-4046-AF93-B4729DF14651}"/>
              </a:ext>
            </a:extLst>
          </p:cNvPr>
          <p:cNvSpPr>
            <a:spLocks noGrp="1" noChangeArrowheads="1"/>
          </p:cNvSpPr>
          <p:nvPr>
            <p:ph type="title"/>
          </p:nvPr>
        </p:nvSpPr>
        <p:spPr>
          <a:xfrm>
            <a:off x="457200" y="277813"/>
            <a:ext cx="8229600" cy="865187"/>
          </a:xfrm>
        </p:spPr>
        <p:txBody>
          <a:bodyPr/>
          <a:lstStyle/>
          <a:p>
            <a:pPr eaLnBrk="1" hangingPunct="1">
              <a:defRPr/>
            </a:pPr>
            <a:r>
              <a:rPr lang="en-GB">
                <a:latin typeface="Arial Narrow" pitchFamily="34" charset="0"/>
              </a:rPr>
              <a:t>Bradford’s law</a:t>
            </a:r>
          </a:p>
        </p:txBody>
      </p:sp>
      <p:sp>
        <p:nvSpPr>
          <p:cNvPr id="23555" name="Rectangle 3">
            <a:extLst>
              <a:ext uri="{FF2B5EF4-FFF2-40B4-BE49-F238E27FC236}">
                <a16:creationId xmlns:a16="http://schemas.microsoft.com/office/drawing/2014/main" id="{790BAA77-A0A4-44E7-BF4F-FC8932BA25AE}"/>
              </a:ext>
            </a:extLst>
          </p:cNvPr>
          <p:cNvSpPr>
            <a:spLocks noGrp="1" noChangeArrowheads="1"/>
          </p:cNvSpPr>
          <p:nvPr>
            <p:ph type="body" idx="1"/>
          </p:nvPr>
        </p:nvSpPr>
        <p:spPr>
          <a:xfrm>
            <a:off x="381000" y="1143000"/>
            <a:ext cx="8229600" cy="4530725"/>
          </a:xfrm>
        </p:spPr>
        <p:txBody>
          <a:bodyPr/>
          <a:lstStyle/>
          <a:p>
            <a:pPr eaLnBrk="1" hangingPunct="1">
              <a:defRPr/>
            </a:pPr>
            <a:r>
              <a:rPr lang="en-GB" sz="3600">
                <a:latin typeface="Arial Narrow" pitchFamily="34" charset="0"/>
              </a:rPr>
              <a:t>e.g. </a:t>
            </a:r>
            <a:r>
              <a:rPr lang="en-GB" sz="3600" i="1">
                <a:latin typeface="Arial Narrow" pitchFamily="34" charset="0"/>
              </a:rPr>
              <a:t>m</a:t>
            </a:r>
            <a:r>
              <a:rPr lang="en-GB" sz="3600">
                <a:latin typeface="Arial Narrow" pitchFamily="34" charset="0"/>
              </a:rPr>
              <a:t> = 3 zones:</a:t>
            </a:r>
          </a:p>
          <a:p>
            <a:pPr lvl="1" eaLnBrk="1" hangingPunct="1">
              <a:defRPr/>
            </a:pPr>
            <a:r>
              <a:rPr lang="en-GB">
                <a:latin typeface="Arial Narrow" pitchFamily="34" charset="0"/>
              </a:rPr>
              <a:t>top 8 journals produce 110 articles</a:t>
            </a:r>
          </a:p>
          <a:p>
            <a:pPr lvl="1" eaLnBrk="1" hangingPunct="1">
              <a:defRPr/>
            </a:pPr>
            <a:r>
              <a:rPr lang="en-GB">
                <a:latin typeface="Arial Narrow" pitchFamily="34" charset="0"/>
              </a:rPr>
              <a:t>next 29 journals produce 133 articles</a:t>
            </a:r>
          </a:p>
          <a:p>
            <a:pPr lvl="1" eaLnBrk="1" hangingPunct="1">
              <a:defRPr/>
            </a:pPr>
            <a:r>
              <a:rPr lang="en-GB">
                <a:latin typeface="Arial Narrow" pitchFamily="34" charset="0"/>
              </a:rPr>
              <a:t>next 127 journals produce 152 articles</a:t>
            </a:r>
          </a:p>
          <a:p>
            <a:pPr lvl="1" eaLnBrk="1" hangingPunct="1">
              <a:defRPr/>
            </a:pPr>
            <a:r>
              <a:rPr lang="en-GB" sz="3200">
                <a:latin typeface="Arial Narrow" pitchFamily="34" charset="0"/>
              </a:rPr>
              <a:t>number of journals in each zone follows the progression 8:29:127 </a:t>
            </a:r>
            <a:br>
              <a:rPr lang="en-GB" sz="3200">
                <a:latin typeface="Arial Narrow" pitchFamily="34" charset="0"/>
              </a:rPr>
            </a:br>
            <a:r>
              <a:rPr lang="en-GB" sz="3200">
                <a:latin typeface="Arial Narrow" pitchFamily="34" charset="0"/>
              </a:rPr>
              <a:t>... which is roughly equal to the progression 1:4:17</a:t>
            </a:r>
            <a:br>
              <a:rPr lang="en-GB" sz="3200">
                <a:latin typeface="Arial Narrow" pitchFamily="34" charset="0"/>
              </a:rPr>
            </a:br>
            <a:r>
              <a:rPr lang="en-GB" sz="3200">
                <a:latin typeface="Arial Narrow" pitchFamily="34" charset="0"/>
              </a:rPr>
              <a:t>... which is roughly equal to 4</a:t>
            </a:r>
            <a:r>
              <a:rPr lang="en-GB" sz="3200" baseline="30000">
                <a:latin typeface="Arial Narrow" pitchFamily="34" charset="0"/>
              </a:rPr>
              <a:t>0</a:t>
            </a:r>
            <a:r>
              <a:rPr lang="en-GB" sz="3200">
                <a:latin typeface="Arial Narrow" pitchFamily="34" charset="0"/>
              </a:rPr>
              <a:t>:4</a:t>
            </a:r>
            <a:r>
              <a:rPr lang="en-GB" sz="3200" baseline="30000">
                <a:latin typeface="Arial Narrow" pitchFamily="34" charset="0"/>
              </a:rPr>
              <a:t>1</a:t>
            </a:r>
            <a:r>
              <a:rPr lang="en-GB" sz="3200">
                <a:latin typeface="Arial Narrow" pitchFamily="34" charset="0"/>
              </a:rPr>
              <a:t>:4</a:t>
            </a:r>
            <a:r>
              <a:rPr lang="en-GB" sz="3200" baseline="30000">
                <a:latin typeface="Arial Narrow" pitchFamily="34" charset="0"/>
              </a:rPr>
              <a:t>2</a:t>
            </a:r>
            <a:r>
              <a:rPr lang="en-GB" sz="3200">
                <a:latin typeface="Arial Narrow" pitchFamily="34" charset="0"/>
              </a:rPr>
              <a:t>, so </a:t>
            </a:r>
            <a:r>
              <a:rPr lang="en-GB" sz="3200" i="1">
                <a:latin typeface="Arial Narrow" pitchFamily="34" charset="0"/>
              </a:rPr>
              <a:t>n</a:t>
            </a:r>
            <a:r>
              <a:rPr lang="en-GB" sz="3200">
                <a:latin typeface="Arial Narrow" pitchFamily="34" charset="0"/>
              </a:rPr>
              <a:t> = 4</a:t>
            </a:r>
            <a:br>
              <a:rPr lang="en-GB" sz="3200">
                <a:latin typeface="Arial Narrow" pitchFamily="34" charset="0"/>
              </a:rPr>
            </a:br>
            <a:r>
              <a:rPr lang="en-GB" sz="3200">
                <a:latin typeface="Arial Narrow" pitchFamily="34" charset="0"/>
              </a:rPr>
              <a:t>(8x1 : 8x4 : 8x16)</a:t>
            </a:r>
          </a:p>
          <a:p>
            <a:pPr eaLnBrk="1" hangingPunct="1">
              <a:defRPr/>
            </a:pPr>
            <a:endParaRPr lang="en-GB">
              <a:latin typeface="Arial Narrow" pitchFamily="34" charset="0"/>
            </a:endParaRPr>
          </a:p>
        </p:txBody>
      </p:sp>
      <p:sp>
        <p:nvSpPr>
          <p:cNvPr id="6" name="Platshållare för datum 5">
            <a:extLst>
              <a:ext uri="{FF2B5EF4-FFF2-40B4-BE49-F238E27FC236}">
                <a16:creationId xmlns:a16="http://schemas.microsoft.com/office/drawing/2014/main" id="{FCAC5D85-68C6-4A39-8151-724CAB6F2115}"/>
              </a:ext>
            </a:extLst>
          </p:cNvPr>
          <p:cNvSpPr>
            <a:spLocks noGrp="1"/>
          </p:cNvSpPr>
          <p:nvPr>
            <p:ph type="dt" sz="quarter" idx="12"/>
          </p:nvPr>
        </p:nvSpPr>
        <p:spPr/>
        <p:txBody>
          <a:bodyPr/>
          <a:lstStyle/>
          <a:p>
            <a:pPr>
              <a:defRPr/>
            </a:pPr>
            <a:r>
              <a:rPr lang="da-DK"/>
              <a:t>Ingwersen</a:t>
            </a:r>
            <a:endParaRPr lang="en-US"/>
          </a:p>
        </p:txBody>
      </p:sp>
      <p:sp>
        <p:nvSpPr>
          <p:cNvPr id="7" name="Platshållare för bildnummer 6">
            <a:extLst>
              <a:ext uri="{FF2B5EF4-FFF2-40B4-BE49-F238E27FC236}">
                <a16:creationId xmlns:a16="http://schemas.microsoft.com/office/drawing/2014/main" id="{FDD8AF34-FDE2-42CE-B2FB-A878D01B54F0}"/>
              </a:ext>
            </a:extLst>
          </p:cNvPr>
          <p:cNvSpPr>
            <a:spLocks noGrp="1"/>
          </p:cNvSpPr>
          <p:nvPr>
            <p:ph type="sldNum" sz="quarter" idx="11"/>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F7E49CA6-8DEA-4313-BFE4-7F6EAA3A71D0}" type="slidenum">
              <a:rPr lang="en-US" altLang="en-US"/>
              <a:pPr eaLnBrk="1" hangingPunct="1"/>
              <a:t>16</a:t>
            </a:fld>
            <a:endParaRPr lang="en-US" altLang="en-US"/>
          </a:p>
        </p:txBody>
      </p:sp>
      <p:sp>
        <p:nvSpPr>
          <p:cNvPr id="8" name="Platshållare för sidfot 7">
            <a:extLst>
              <a:ext uri="{FF2B5EF4-FFF2-40B4-BE49-F238E27FC236}">
                <a16:creationId xmlns:a16="http://schemas.microsoft.com/office/drawing/2014/main" id="{E65529F6-99DF-49A1-9134-91428AB0C22B}"/>
              </a:ext>
            </a:extLst>
          </p:cNvPr>
          <p:cNvSpPr>
            <a:spLocks noGrp="1"/>
          </p:cNvSpPr>
          <p:nvPr>
            <p:ph type="ftr" sz="quarter" idx="10"/>
          </p:nvPr>
        </p:nvSpPr>
        <p:spPr/>
        <p:txBody>
          <a:bodyPr/>
          <a:lstStyle/>
          <a:p>
            <a:pPr>
              <a:defRPr/>
            </a:pPr>
            <a:r>
              <a:rPr lang="en-US"/>
              <a:t>2011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F81CC-731B-480B-AAB4-6DCDBC2C1189}"/>
              </a:ext>
            </a:extLst>
          </p:cNvPr>
          <p:cNvSpPr>
            <a:spLocks noGrp="1"/>
          </p:cNvSpPr>
          <p:nvPr>
            <p:ph type="title"/>
          </p:nvPr>
        </p:nvSpPr>
        <p:spPr/>
        <p:txBody>
          <a:bodyPr/>
          <a:lstStyle/>
          <a:p>
            <a:r>
              <a:rPr lang="en-ID" dirty="0"/>
              <a:t>Hukum </a:t>
            </a:r>
            <a:r>
              <a:rPr lang="en-ID" dirty="0" err="1"/>
              <a:t>Bardford</a:t>
            </a:r>
            <a:r>
              <a:rPr lang="en-ID" dirty="0"/>
              <a:t> </a:t>
            </a:r>
            <a:r>
              <a:rPr lang="en-ID" dirty="0" err="1"/>
              <a:t>dapat</a:t>
            </a:r>
            <a:r>
              <a:rPr lang="en-ID" dirty="0"/>
              <a:t> </a:t>
            </a:r>
            <a:r>
              <a:rPr lang="en-ID" dirty="0" err="1"/>
              <a:t>digunakan</a:t>
            </a:r>
            <a:endParaRPr lang="en-ID" dirty="0"/>
          </a:p>
        </p:txBody>
      </p:sp>
      <p:sp>
        <p:nvSpPr>
          <p:cNvPr id="3" name="Content Placeholder 2">
            <a:extLst>
              <a:ext uri="{FF2B5EF4-FFF2-40B4-BE49-F238E27FC236}">
                <a16:creationId xmlns:a16="http://schemas.microsoft.com/office/drawing/2014/main" id="{C373E01B-9B37-4CA1-BF50-99D6381BA863}"/>
              </a:ext>
            </a:extLst>
          </p:cNvPr>
          <p:cNvSpPr>
            <a:spLocks noGrp="1"/>
          </p:cNvSpPr>
          <p:nvPr>
            <p:ph idx="1"/>
          </p:nvPr>
        </p:nvSpPr>
        <p:spPr/>
        <p:txBody>
          <a:bodyPr/>
          <a:lstStyle/>
          <a:p>
            <a:pPr>
              <a:lnSpc>
                <a:spcPct val="107000"/>
              </a:lnSpc>
              <a:spcAft>
                <a:spcPts val="800"/>
              </a:spcAft>
              <a:buSzPct val="80000"/>
              <a:buFont typeface="+mj-lt"/>
              <a:buAutoNum type="arabicPeriod"/>
            </a:pPr>
            <a:r>
              <a:rPr lang="en-ID" dirty="0" err="1">
                <a:effectLst/>
                <a:latin typeface="Calibri" panose="020F0502020204030204" pitchFamily="34" charset="0"/>
                <a:ea typeface="Calibri" panose="020F0502020204030204" pitchFamily="34" charset="0"/>
                <a:cs typeface="Times New Roman" panose="02020603050405020304" pitchFamily="18" charset="0"/>
              </a:rPr>
              <a:t>Menguji</a:t>
            </a:r>
            <a:r>
              <a:rPr lang="en-ID" dirty="0">
                <a:effectLst/>
                <a:latin typeface="Calibri" panose="020F0502020204030204" pitchFamily="34" charset="0"/>
                <a:ea typeface="Calibri" panose="020F0502020204030204" pitchFamily="34" charset="0"/>
                <a:cs typeface="Times New Roman" panose="02020603050405020304" pitchFamily="18" charset="0"/>
              </a:rPr>
              <a:t> </a:t>
            </a:r>
            <a:r>
              <a:rPr lang="en-ID" dirty="0" err="1">
                <a:effectLst/>
                <a:latin typeface="Calibri" panose="020F0502020204030204" pitchFamily="34" charset="0"/>
                <a:ea typeface="Calibri" panose="020F0502020204030204" pitchFamily="34" charset="0"/>
                <a:cs typeface="Times New Roman" panose="02020603050405020304" pitchFamily="18" charset="0"/>
              </a:rPr>
              <a:t>kelengkapan</a:t>
            </a:r>
            <a:r>
              <a:rPr lang="en-ID" dirty="0">
                <a:effectLst/>
                <a:latin typeface="Calibri" panose="020F0502020204030204" pitchFamily="34" charset="0"/>
                <a:ea typeface="Calibri" panose="020F0502020204030204" pitchFamily="34" charset="0"/>
                <a:cs typeface="Times New Roman" panose="02020603050405020304" pitchFamily="18" charset="0"/>
              </a:rPr>
              <a:t> </a:t>
            </a:r>
            <a:r>
              <a:rPr lang="en-ID" dirty="0" err="1">
                <a:effectLst/>
                <a:latin typeface="Calibri" panose="020F0502020204030204" pitchFamily="34" charset="0"/>
                <a:ea typeface="Calibri" panose="020F0502020204030204" pitchFamily="34" charset="0"/>
                <a:cs typeface="Times New Roman" panose="02020603050405020304" pitchFamily="18" charset="0"/>
              </a:rPr>
              <a:t>suatu</a:t>
            </a:r>
            <a:r>
              <a:rPr lang="en-ID" dirty="0">
                <a:effectLst/>
                <a:latin typeface="Calibri" panose="020F0502020204030204" pitchFamily="34" charset="0"/>
                <a:ea typeface="Calibri" panose="020F0502020204030204" pitchFamily="34" charset="0"/>
                <a:cs typeface="Times New Roman" panose="02020603050405020304" pitchFamily="18" charset="0"/>
              </a:rPr>
              <a:t> </a:t>
            </a:r>
            <a:r>
              <a:rPr lang="en-ID" dirty="0" err="1">
                <a:effectLst/>
                <a:latin typeface="Calibri" panose="020F0502020204030204" pitchFamily="34" charset="0"/>
                <a:ea typeface="Calibri" panose="020F0502020204030204" pitchFamily="34" charset="0"/>
                <a:cs typeface="Times New Roman" panose="02020603050405020304" pitchFamily="18" charset="0"/>
              </a:rPr>
              <a:t>bibliografi</a:t>
            </a:r>
            <a:r>
              <a:rPr lang="en-ID"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buSzPct val="80000"/>
              <a:buFont typeface="+mj-lt"/>
              <a:buAutoNum type="arabicPeriod"/>
            </a:pPr>
            <a:r>
              <a:rPr lang="en-ID" dirty="0" err="1">
                <a:effectLst/>
                <a:latin typeface="Calibri" panose="020F0502020204030204" pitchFamily="34" charset="0"/>
                <a:ea typeface="Calibri" panose="020F0502020204030204" pitchFamily="34" charset="0"/>
                <a:cs typeface="Times New Roman" panose="02020603050405020304" pitchFamily="18" charset="0"/>
              </a:rPr>
              <a:t>Menguji</a:t>
            </a:r>
            <a:r>
              <a:rPr lang="en-ID" dirty="0">
                <a:effectLst/>
                <a:latin typeface="Calibri" panose="020F0502020204030204" pitchFamily="34" charset="0"/>
                <a:ea typeface="Calibri" panose="020F0502020204030204" pitchFamily="34" charset="0"/>
                <a:cs typeface="Times New Roman" panose="02020603050405020304" pitchFamily="18" charset="0"/>
              </a:rPr>
              <a:t> </a:t>
            </a:r>
            <a:r>
              <a:rPr lang="en-ID" dirty="0" err="1">
                <a:effectLst/>
                <a:latin typeface="Calibri" panose="020F0502020204030204" pitchFamily="34" charset="0"/>
                <a:ea typeface="Calibri" panose="020F0502020204030204" pitchFamily="34" charset="0"/>
                <a:cs typeface="Times New Roman" panose="02020603050405020304" pitchFamily="18" charset="0"/>
              </a:rPr>
              <a:t>efektifitas</a:t>
            </a:r>
            <a:r>
              <a:rPr lang="en-ID" dirty="0">
                <a:effectLst/>
                <a:latin typeface="Calibri" panose="020F0502020204030204" pitchFamily="34" charset="0"/>
                <a:ea typeface="Calibri" panose="020F0502020204030204" pitchFamily="34" charset="0"/>
                <a:cs typeface="Times New Roman" panose="02020603050405020304" pitchFamily="18" charset="0"/>
              </a:rPr>
              <a:t> </a:t>
            </a:r>
            <a:r>
              <a:rPr lang="en-ID" dirty="0" err="1">
                <a:effectLst/>
                <a:latin typeface="Calibri" panose="020F0502020204030204" pitchFamily="34" charset="0"/>
                <a:ea typeface="Calibri" panose="020F0502020204030204" pitchFamily="34" charset="0"/>
                <a:cs typeface="Times New Roman" panose="02020603050405020304" pitchFamily="18" charset="0"/>
              </a:rPr>
              <a:t>penggunaan</a:t>
            </a:r>
            <a:r>
              <a:rPr lang="en-ID" dirty="0">
                <a:effectLst/>
                <a:latin typeface="Calibri" panose="020F0502020204030204" pitchFamily="34" charset="0"/>
                <a:ea typeface="Calibri" panose="020F0502020204030204" pitchFamily="34" charset="0"/>
                <a:cs typeface="Times New Roman" panose="02020603050405020304" pitchFamily="18" charset="0"/>
              </a:rPr>
              <a:t> </a:t>
            </a:r>
            <a:r>
              <a:rPr lang="en-ID" dirty="0" err="1">
                <a:effectLst/>
                <a:latin typeface="Calibri" panose="020F0502020204030204" pitchFamily="34" charset="0"/>
                <a:ea typeface="Calibri" panose="020F0502020204030204" pitchFamily="34" charset="0"/>
                <a:cs typeface="Times New Roman" panose="02020603050405020304" pitchFamily="18" charset="0"/>
              </a:rPr>
              <a:t>jurnal</a:t>
            </a:r>
            <a:r>
              <a:rPr lang="en-ID"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buSzPct val="80000"/>
              <a:buFont typeface="+mj-lt"/>
              <a:buAutoNum type="arabicPeriod"/>
            </a:pPr>
            <a:r>
              <a:rPr lang="en-ID" dirty="0" err="1">
                <a:effectLst/>
                <a:latin typeface="Calibri" panose="020F0502020204030204" pitchFamily="34" charset="0"/>
                <a:ea typeface="Calibri" panose="020F0502020204030204" pitchFamily="34" charset="0"/>
                <a:cs typeface="Times New Roman" panose="02020603050405020304" pitchFamily="18" charset="0"/>
              </a:rPr>
              <a:t>Merancang</a:t>
            </a:r>
            <a:r>
              <a:rPr lang="en-ID" dirty="0">
                <a:effectLst/>
                <a:latin typeface="Calibri" panose="020F0502020204030204" pitchFamily="34" charset="0"/>
                <a:ea typeface="Calibri" panose="020F0502020204030204" pitchFamily="34" charset="0"/>
                <a:cs typeface="Times New Roman" panose="02020603050405020304" pitchFamily="18" charset="0"/>
              </a:rPr>
              <a:t> </a:t>
            </a:r>
            <a:r>
              <a:rPr lang="en-ID" dirty="0" err="1">
                <a:effectLst/>
                <a:latin typeface="Calibri" panose="020F0502020204030204" pitchFamily="34" charset="0"/>
                <a:ea typeface="Calibri" panose="020F0502020204030204" pitchFamily="34" charset="0"/>
                <a:cs typeface="Times New Roman" panose="02020603050405020304" pitchFamily="18" charset="0"/>
              </a:rPr>
              <a:t>suatu</a:t>
            </a:r>
            <a:r>
              <a:rPr lang="en-ID" dirty="0">
                <a:effectLst/>
                <a:latin typeface="Calibri" panose="020F0502020204030204" pitchFamily="34" charset="0"/>
                <a:ea typeface="Calibri" panose="020F0502020204030204" pitchFamily="34" charset="0"/>
                <a:cs typeface="Times New Roman" panose="02020603050405020304" pitchFamily="18" charset="0"/>
              </a:rPr>
              <a:t> </a:t>
            </a:r>
            <a:r>
              <a:rPr lang="en-ID" dirty="0" err="1">
                <a:effectLst/>
                <a:latin typeface="Calibri" panose="020F0502020204030204" pitchFamily="34" charset="0"/>
                <a:ea typeface="Calibri" panose="020F0502020204030204" pitchFamily="34" charset="0"/>
                <a:cs typeface="Times New Roman" panose="02020603050405020304" pitchFamily="18" charset="0"/>
              </a:rPr>
              <a:t>sistem</a:t>
            </a:r>
            <a:r>
              <a:rPr lang="en-ID" dirty="0">
                <a:effectLst/>
                <a:latin typeface="Calibri" panose="020F0502020204030204" pitchFamily="34" charset="0"/>
                <a:ea typeface="Calibri" panose="020F0502020204030204" pitchFamily="34" charset="0"/>
                <a:cs typeface="Times New Roman" panose="02020603050405020304" pitchFamily="18" charset="0"/>
              </a:rPr>
              <a:t> </a:t>
            </a:r>
            <a:r>
              <a:rPr lang="en-ID" dirty="0" err="1">
                <a:effectLst/>
                <a:latin typeface="Calibri" panose="020F0502020204030204" pitchFamily="34" charset="0"/>
                <a:ea typeface="Calibri" panose="020F0502020204030204" pitchFamily="34" charset="0"/>
                <a:cs typeface="Times New Roman" panose="02020603050405020304" pitchFamily="18" charset="0"/>
              </a:rPr>
              <a:t>jaringan</a:t>
            </a:r>
            <a:r>
              <a:rPr lang="en-ID" dirty="0">
                <a:effectLst/>
                <a:latin typeface="Calibri" panose="020F0502020204030204" pitchFamily="34" charset="0"/>
                <a:ea typeface="Calibri" panose="020F0502020204030204" pitchFamily="34" charset="0"/>
                <a:cs typeface="Times New Roman" panose="02020603050405020304" pitchFamily="18" charset="0"/>
              </a:rPr>
              <a:t> </a:t>
            </a:r>
            <a:r>
              <a:rPr lang="en-ID" dirty="0" err="1">
                <a:effectLst/>
                <a:latin typeface="Calibri" panose="020F0502020204030204" pitchFamily="34" charset="0"/>
                <a:ea typeface="Calibri" panose="020F0502020204030204" pitchFamily="34" charset="0"/>
                <a:cs typeface="Times New Roman" panose="02020603050405020304" pitchFamily="18" charset="0"/>
              </a:rPr>
              <a:t>perpustakaan</a:t>
            </a:r>
            <a:r>
              <a:rPr lang="en-ID" dirty="0">
                <a:effectLst/>
                <a:latin typeface="Calibri" panose="020F0502020204030204" pitchFamily="34" charset="0"/>
                <a:ea typeface="Calibri" panose="020F0502020204030204" pitchFamily="34" charset="0"/>
                <a:cs typeface="Times New Roman" panose="02020603050405020304" pitchFamily="18" charset="0"/>
              </a:rPr>
              <a:t> </a:t>
            </a:r>
            <a:r>
              <a:rPr lang="en-ID" dirty="0" err="1">
                <a:effectLst/>
                <a:latin typeface="Calibri" panose="020F0502020204030204" pitchFamily="34" charset="0"/>
                <a:ea typeface="Calibri" panose="020F0502020204030204" pitchFamily="34" charset="0"/>
                <a:cs typeface="Times New Roman" panose="02020603050405020304" pitchFamily="18" charset="0"/>
              </a:rPr>
              <a:t>dalam</a:t>
            </a:r>
            <a:r>
              <a:rPr lang="en-ID" dirty="0">
                <a:effectLst/>
                <a:latin typeface="Calibri" panose="020F0502020204030204" pitchFamily="34" charset="0"/>
                <a:ea typeface="Calibri" panose="020F0502020204030204" pitchFamily="34" charset="0"/>
                <a:cs typeface="Times New Roman" panose="02020603050405020304" pitchFamily="18" charset="0"/>
              </a:rPr>
              <a:t> </a:t>
            </a:r>
            <a:r>
              <a:rPr lang="en-ID" dirty="0" err="1">
                <a:effectLst/>
                <a:latin typeface="Calibri" panose="020F0502020204030204" pitchFamily="34" charset="0"/>
                <a:ea typeface="Calibri" panose="020F0502020204030204" pitchFamily="34" charset="0"/>
                <a:cs typeface="Times New Roman" panose="02020603050405020304" pitchFamily="18" charset="0"/>
              </a:rPr>
              <a:t>suatu</a:t>
            </a:r>
            <a:r>
              <a:rPr lang="en-ID" dirty="0">
                <a:effectLst/>
                <a:latin typeface="Calibri" panose="020F0502020204030204" pitchFamily="34" charset="0"/>
                <a:ea typeface="Calibri" panose="020F0502020204030204" pitchFamily="34" charset="0"/>
                <a:cs typeface="Times New Roman" panose="02020603050405020304" pitchFamily="18" charset="0"/>
              </a:rPr>
              <a:t> </a:t>
            </a:r>
            <a:r>
              <a:rPr lang="en-ID" dirty="0" err="1">
                <a:effectLst/>
                <a:latin typeface="Calibri" panose="020F0502020204030204" pitchFamily="34" charset="0"/>
                <a:ea typeface="Calibri" panose="020F0502020204030204" pitchFamily="34" charset="0"/>
                <a:cs typeface="Times New Roman" panose="02020603050405020304" pitchFamily="18" charset="0"/>
              </a:rPr>
              <a:t>organisasi</a:t>
            </a:r>
            <a:r>
              <a:rPr lang="en-ID"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buSzPct val="80000"/>
              <a:buFont typeface="+mj-lt"/>
              <a:buAutoNum type="arabicPeriod"/>
            </a:pPr>
            <a:r>
              <a:rPr lang="en-ID" dirty="0" err="1">
                <a:effectLst/>
                <a:latin typeface="Calibri" panose="020F0502020204030204" pitchFamily="34" charset="0"/>
                <a:ea typeface="Calibri" panose="020F0502020204030204" pitchFamily="34" charset="0"/>
                <a:cs typeface="Times New Roman" panose="02020603050405020304" pitchFamily="18" charset="0"/>
              </a:rPr>
              <a:t>Mengukur</a:t>
            </a:r>
            <a:r>
              <a:rPr lang="en-ID" dirty="0">
                <a:effectLst/>
                <a:latin typeface="Calibri" panose="020F0502020204030204" pitchFamily="34" charset="0"/>
                <a:ea typeface="Calibri" panose="020F0502020204030204" pitchFamily="34" charset="0"/>
                <a:cs typeface="Times New Roman" panose="02020603050405020304" pitchFamily="18" charset="0"/>
              </a:rPr>
              <a:t> </a:t>
            </a:r>
            <a:r>
              <a:rPr lang="en-ID" dirty="0" err="1">
                <a:effectLst/>
                <a:latin typeface="Calibri" panose="020F0502020204030204" pitchFamily="34" charset="0"/>
                <a:ea typeface="Calibri" panose="020F0502020204030204" pitchFamily="34" charset="0"/>
                <a:cs typeface="Times New Roman" panose="02020603050405020304" pitchFamily="18" charset="0"/>
              </a:rPr>
              <a:t>kecermatan</a:t>
            </a:r>
            <a:r>
              <a:rPr lang="en-ID" dirty="0">
                <a:effectLst/>
                <a:latin typeface="Calibri" panose="020F0502020204030204" pitchFamily="34" charset="0"/>
                <a:ea typeface="Calibri" panose="020F0502020204030204" pitchFamily="34" charset="0"/>
                <a:cs typeface="Times New Roman" panose="02020603050405020304" pitchFamily="18" charset="0"/>
              </a:rPr>
              <a:t> </a:t>
            </a:r>
            <a:r>
              <a:rPr lang="en-ID" dirty="0" err="1">
                <a:effectLst/>
                <a:latin typeface="Calibri" panose="020F0502020204030204" pitchFamily="34" charset="0"/>
                <a:ea typeface="Calibri" panose="020F0502020204030204" pitchFamily="34" charset="0"/>
                <a:cs typeface="Times New Roman" panose="02020603050405020304" pitchFamily="18" charset="0"/>
              </a:rPr>
              <a:t>dalam</a:t>
            </a:r>
            <a:r>
              <a:rPr lang="en-ID" dirty="0">
                <a:effectLst/>
                <a:latin typeface="Calibri" panose="020F0502020204030204" pitchFamily="34" charset="0"/>
                <a:ea typeface="Calibri" panose="020F0502020204030204" pitchFamily="34" charset="0"/>
                <a:cs typeface="Times New Roman" panose="02020603050405020304" pitchFamily="18" charset="0"/>
              </a:rPr>
              <a:t> </a:t>
            </a:r>
            <a:r>
              <a:rPr lang="en-ID" dirty="0" err="1">
                <a:effectLst/>
                <a:latin typeface="Calibri" panose="020F0502020204030204" pitchFamily="34" charset="0"/>
                <a:ea typeface="Calibri" panose="020F0502020204030204" pitchFamily="34" charset="0"/>
                <a:cs typeface="Times New Roman" panose="02020603050405020304" pitchFamily="18" charset="0"/>
              </a:rPr>
              <a:t>penelusuran</a:t>
            </a:r>
            <a:r>
              <a:rPr lang="en-ID" dirty="0">
                <a:effectLst/>
                <a:latin typeface="Calibri" panose="020F0502020204030204" pitchFamily="34" charset="0"/>
                <a:ea typeface="Calibri" panose="020F0502020204030204" pitchFamily="34" charset="0"/>
                <a:cs typeface="Times New Roman" panose="02020603050405020304" pitchFamily="18" charset="0"/>
              </a:rPr>
              <a:t> </a:t>
            </a:r>
            <a:r>
              <a:rPr lang="en-ID" dirty="0" err="1">
                <a:effectLst/>
                <a:latin typeface="Calibri" panose="020F0502020204030204" pitchFamily="34" charset="0"/>
                <a:ea typeface="Calibri" panose="020F0502020204030204" pitchFamily="34" charset="0"/>
                <a:cs typeface="Times New Roman" panose="02020603050405020304" pitchFamily="18" charset="0"/>
              </a:rPr>
              <a:t>literatur</a:t>
            </a:r>
            <a:r>
              <a:rPr lang="en-ID"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buSzPct val="80000"/>
              <a:buFont typeface="+mj-lt"/>
              <a:buAutoNum type="arabicPeriod"/>
            </a:pPr>
            <a:r>
              <a:rPr lang="en-ID" dirty="0" err="1">
                <a:effectLst/>
                <a:latin typeface="Calibri" panose="020F0502020204030204" pitchFamily="34" charset="0"/>
                <a:ea typeface="Calibri" panose="020F0502020204030204" pitchFamily="34" charset="0"/>
                <a:cs typeface="Times New Roman" panose="02020603050405020304" pitchFamily="18" charset="0"/>
              </a:rPr>
              <a:t>Menetapkan</a:t>
            </a:r>
            <a:r>
              <a:rPr lang="en-ID" dirty="0">
                <a:effectLst/>
                <a:latin typeface="Calibri" panose="020F0502020204030204" pitchFamily="34" charset="0"/>
                <a:ea typeface="Calibri" panose="020F0502020204030204" pitchFamily="34" charset="0"/>
                <a:cs typeface="Times New Roman" panose="02020603050405020304" pitchFamily="18" charset="0"/>
              </a:rPr>
              <a:t> </a:t>
            </a:r>
            <a:r>
              <a:rPr lang="en-ID" dirty="0" err="1">
                <a:effectLst/>
                <a:latin typeface="Calibri" panose="020F0502020204030204" pitchFamily="34" charset="0"/>
                <a:ea typeface="Calibri" panose="020F0502020204030204" pitchFamily="34" charset="0"/>
                <a:cs typeface="Times New Roman" panose="02020603050405020304" pitchFamily="18" charset="0"/>
              </a:rPr>
              <a:t>kebijakan</a:t>
            </a:r>
            <a:r>
              <a:rPr lang="en-ID" dirty="0">
                <a:effectLst/>
                <a:latin typeface="Calibri" panose="020F0502020204030204" pitchFamily="34" charset="0"/>
                <a:ea typeface="Calibri" panose="020F0502020204030204" pitchFamily="34" charset="0"/>
                <a:cs typeface="Times New Roman" panose="02020603050405020304" pitchFamily="18" charset="0"/>
              </a:rPr>
              <a:t> </a:t>
            </a:r>
            <a:r>
              <a:rPr lang="en-ID" dirty="0" err="1">
                <a:effectLst/>
                <a:latin typeface="Calibri" panose="020F0502020204030204" pitchFamily="34" charset="0"/>
                <a:ea typeface="Calibri" panose="020F0502020204030204" pitchFamily="34" charset="0"/>
                <a:cs typeface="Times New Roman" panose="02020603050405020304" pitchFamily="18" charset="0"/>
              </a:rPr>
              <a:t>dalam</a:t>
            </a:r>
            <a:r>
              <a:rPr lang="en-ID" dirty="0">
                <a:effectLst/>
                <a:latin typeface="Calibri" panose="020F0502020204030204" pitchFamily="34" charset="0"/>
                <a:ea typeface="Calibri" panose="020F0502020204030204" pitchFamily="34" charset="0"/>
                <a:cs typeface="Times New Roman" panose="02020603050405020304" pitchFamily="18" charset="0"/>
              </a:rPr>
              <a:t> </a:t>
            </a:r>
            <a:r>
              <a:rPr lang="en-ID" dirty="0" err="1">
                <a:effectLst/>
                <a:latin typeface="Calibri" panose="020F0502020204030204" pitchFamily="34" charset="0"/>
                <a:ea typeface="Calibri" panose="020F0502020204030204" pitchFamily="34" charset="0"/>
                <a:cs typeface="Times New Roman" panose="02020603050405020304" pitchFamily="18" charset="0"/>
              </a:rPr>
              <a:t>pembinaan</a:t>
            </a:r>
            <a:r>
              <a:rPr lang="en-ID" dirty="0">
                <a:effectLst/>
                <a:latin typeface="Calibri" panose="020F0502020204030204" pitchFamily="34" charset="0"/>
                <a:ea typeface="Calibri" panose="020F0502020204030204" pitchFamily="34" charset="0"/>
                <a:cs typeface="Times New Roman" panose="02020603050405020304" pitchFamily="18" charset="0"/>
              </a:rPr>
              <a:t> </a:t>
            </a:r>
            <a:r>
              <a:rPr lang="en-ID" dirty="0" err="1">
                <a:effectLst/>
                <a:latin typeface="Calibri" panose="020F0502020204030204" pitchFamily="34" charset="0"/>
                <a:ea typeface="Calibri" panose="020F0502020204030204" pitchFamily="34" charset="0"/>
                <a:cs typeface="Times New Roman" panose="02020603050405020304" pitchFamily="18" charset="0"/>
              </a:rPr>
              <a:t>koleksi</a:t>
            </a:r>
            <a:r>
              <a:rPr lang="en-ID" dirty="0">
                <a:effectLst/>
                <a:latin typeface="Calibri" panose="020F0502020204030204" pitchFamily="34" charset="0"/>
                <a:ea typeface="Calibri" panose="020F0502020204030204" pitchFamily="34" charset="0"/>
                <a:cs typeface="Times New Roman" panose="02020603050405020304" pitchFamily="18" charset="0"/>
              </a:rPr>
              <a:t>.</a:t>
            </a:r>
          </a:p>
          <a:p>
            <a:endParaRPr lang="en-ID" dirty="0"/>
          </a:p>
        </p:txBody>
      </p:sp>
    </p:spTree>
    <p:extLst>
      <p:ext uri="{BB962C8B-B14F-4D97-AF65-F5344CB8AC3E}">
        <p14:creationId xmlns:p14="http://schemas.microsoft.com/office/powerpoint/2010/main" val="2767693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782C1-AD5E-4535-ABFB-4330BCDA7013}"/>
              </a:ext>
            </a:extLst>
          </p:cNvPr>
          <p:cNvSpPr>
            <a:spLocks noGrp="1"/>
          </p:cNvSpPr>
          <p:nvPr>
            <p:ph type="title"/>
          </p:nvPr>
        </p:nvSpPr>
        <p:spPr>
          <a:xfrm>
            <a:off x="457200" y="685800"/>
            <a:ext cx="8229600" cy="731838"/>
          </a:xfrm>
        </p:spPr>
        <p:txBody>
          <a:bodyPr/>
          <a:lstStyle/>
          <a:p>
            <a:pPr algn="ctr"/>
            <a:r>
              <a:rPr lang="en-ID" sz="3500" dirty="0" err="1"/>
              <a:t>Siapa</a:t>
            </a:r>
            <a:r>
              <a:rPr lang="en-ID" sz="3500" dirty="0"/>
              <a:t> yang </a:t>
            </a:r>
            <a:r>
              <a:rPr lang="en-ID" sz="3500" dirty="0" err="1"/>
              <a:t>Gunakan</a:t>
            </a:r>
            <a:r>
              <a:rPr lang="en-ID" sz="3500" dirty="0"/>
              <a:t> Bibliometrics?</a:t>
            </a:r>
          </a:p>
        </p:txBody>
      </p:sp>
      <p:sp>
        <p:nvSpPr>
          <p:cNvPr id="3" name="Content Placeholder 2">
            <a:extLst>
              <a:ext uri="{FF2B5EF4-FFF2-40B4-BE49-F238E27FC236}">
                <a16:creationId xmlns:a16="http://schemas.microsoft.com/office/drawing/2014/main" id="{EA090B88-3BF3-454A-A5F2-BACAE15C5B69}"/>
              </a:ext>
            </a:extLst>
          </p:cNvPr>
          <p:cNvSpPr>
            <a:spLocks noGrp="1"/>
          </p:cNvSpPr>
          <p:nvPr>
            <p:ph idx="1"/>
          </p:nvPr>
        </p:nvSpPr>
        <p:spPr>
          <a:xfrm>
            <a:off x="533400" y="2286000"/>
            <a:ext cx="8229600" cy="2667000"/>
          </a:xfrm>
        </p:spPr>
        <p:txBody>
          <a:bodyPr/>
          <a:lstStyle/>
          <a:p>
            <a:r>
              <a:rPr lang="en-US" dirty="0" err="1"/>
              <a:t>Peneliti</a:t>
            </a:r>
            <a:r>
              <a:rPr lang="en-US" dirty="0"/>
              <a:t> </a:t>
            </a:r>
            <a:r>
              <a:rPr lang="en-US" dirty="0" err="1"/>
              <a:t>dalam</a:t>
            </a:r>
            <a:r>
              <a:rPr lang="en-US" dirty="0"/>
              <a:t> </a:t>
            </a:r>
            <a:r>
              <a:rPr lang="en-US" dirty="0" err="1"/>
              <a:t>bidang</a:t>
            </a:r>
            <a:r>
              <a:rPr lang="en-US" dirty="0"/>
              <a:t> </a:t>
            </a:r>
            <a:r>
              <a:rPr lang="en-US" dirty="0" err="1"/>
              <a:t>Ilmu</a:t>
            </a:r>
            <a:r>
              <a:rPr lang="en-US" dirty="0"/>
              <a:t> </a:t>
            </a:r>
            <a:r>
              <a:rPr lang="en-US" dirty="0" err="1"/>
              <a:t>Informasi</a:t>
            </a:r>
            <a:r>
              <a:rPr lang="en-US" dirty="0"/>
              <a:t>.</a:t>
            </a:r>
          </a:p>
          <a:p>
            <a:r>
              <a:rPr lang="en-US" dirty="0" err="1"/>
              <a:t>Pemilik</a:t>
            </a:r>
            <a:r>
              <a:rPr lang="en-US" dirty="0"/>
              <a:t> Modal</a:t>
            </a:r>
          </a:p>
          <a:p>
            <a:r>
              <a:rPr lang="en-US" dirty="0" err="1"/>
              <a:t>Penelitian</a:t>
            </a:r>
            <a:r>
              <a:rPr lang="en-US" dirty="0"/>
              <a:t> dan </a:t>
            </a:r>
            <a:r>
              <a:rPr lang="en-US" dirty="0" err="1"/>
              <a:t>sarjana</a:t>
            </a:r>
            <a:r>
              <a:rPr lang="en-US" dirty="0"/>
              <a:t> </a:t>
            </a:r>
            <a:r>
              <a:rPr lang="en-US" dirty="0" err="1"/>
              <a:t>dalam</a:t>
            </a:r>
            <a:r>
              <a:rPr lang="en-US" dirty="0"/>
              <a:t> </a:t>
            </a:r>
            <a:r>
              <a:rPr lang="en-US" dirty="0" err="1"/>
              <a:t>berbagai</a:t>
            </a:r>
            <a:r>
              <a:rPr lang="en-US" dirty="0"/>
              <a:t> </a:t>
            </a:r>
            <a:r>
              <a:rPr lang="en-US" dirty="0" err="1"/>
              <a:t>ilmu</a:t>
            </a:r>
            <a:endParaRPr lang="en-ID" dirty="0"/>
          </a:p>
        </p:txBody>
      </p:sp>
    </p:spTree>
    <p:extLst>
      <p:ext uri="{BB962C8B-B14F-4D97-AF65-F5344CB8AC3E}">
        <p14:creationId xmlns:p14="http://schemas.microsoft.com/office/powerpoint/2010/main" val="869987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4AEC7-6B52-42B0-9E54-41D10C897323}"/>
              </a:ext>
            </a:extLst>
          </p:cNvPr>
          <p:cNvSpPr>
            <a:spLocks noGrp="1"/>
          </p:cNvSpPr>
          <p:nvPr>
            <p:ph type="title"/>
          </p:nvPr>
        </p:nvSpPr>
        <p:spPr>
          <a:xfrm>
            <a:off x="533400" y="914400"/>
            <a:ext cx="8229600" cy="1749425"/>
          </a:xfrm>
        </p:spPr>
        <p:txBody>
          <a:bodyPr/>
          <a:lstStyle/>
          <a:p>
            <a:r>
              <a:rPr lang="en-ID" dirty="0" err="1"/>
              <a:t>Peneliti</a:t>
            </a:r>
            <a:r>
              <a:rPr lang="en-ID" dirty="0"/>
              <a:t> </a:t>
            </a:r>
            <a:r>
              <a:rPr lang="en-ID" dirty="0" err="1"/>
              <a:t>dalam</a:t>
            </a:r>
            <a:r>
              <a:rPr lang="en-ID" dirty="0"/>
              <a:t> </a:t>
            </a:r>
            <a:r>
              <a:rPr lang="en-ID" dirty="0" err="1"/>
              <a:t>Ilmu</a:t>
            </a:r>
            <a:r>
              <a:rPr lang="en-ID" dirty="0"/>
              <a:t> </a:t>
            </a:r>
            <a:r>
              <a:rPr lang="en-ID" dirty="0" err="1"/>
              <a:t>Informasi</a:t>
            </a:r>
            <a:r>
              <a:rPr lang="en-ID" dirty="0"/>
              <a:t> </a:t>
            </a:r>
            <a:r>
              <a:rPr lang="en-ID" dirty="0" err="1"/>
              <a:t>menggunakan</a:t>
            </a:r>
            <a:r>
              <a:rPr lang="en-ID" dirty="0"/>
              <a:t> Bibliometrics </a:t>
            </a:r>
            <a:r>
              <a:rPr lang="en-ID" dirty="0" err="1"/>
              <a:t>untuk</a:t>
            </a:r>
            <a:r>
              <a:rPr lang="en-ID" dirty="0"/>
              <a:t>:</a:t>
            </a:r>
          </a:p>
        </p:txBody>
      </p:sp>
      <p:sp>
        <p:nvSpPr>
          <p:cNvPr id="3" name="Content Placeholder 2">
            <a:extLst>
              <a:ext uri="{FF2B5EF4-FFF2-40B4-BE49-F238E27FC236}">
                <a16:creationId xmlns:a16="http://schemas.microsoft.com/office/drawing/2014/main" id="{CF4DA5B2-E775-4562-9611-235D7DFDB4A1}"/>
              </a:ext>
            </a:extLst>
          </p:cNvPr>
          <p:cNvSpPr>
            <a:spLocks noGrp="1"/>
          </p:cNvSpPr>
          <p:nvPr>
            <p:ph idx="1"/>
          </p:nvPr>
        </p:nvSpPr>
        <p:spPr>
          <a:xfrm>
            <a:off x="533400" y="2641702"/>
            <a:ext cx="8229600" cy="2286000"/>
          </a:xfrm>
        </p:spPr>
        <p:txBody>
          <a:bodyPr/>
          <a:lstStyle/>
          <a:p>
            <a:r>
              <a:rPr lang="en-US" dirty="0" err="1"/>
              <a:t>Menemukan</a:t>
            </a:r>
            <a:r>
              <a:rPr lang="en-US" dirty="0"/>
              <a:t> </a:t>
            </a:r>
            <a:r>
              <a:rPr lang="en-US" dirty="0" err="1"/>
              <a:t>jawaban</a:t>
            </a:r>
            <a:r>
              <a:rPr lang="en-US" dirty="0"/>
              <a:t> </a:t>
            </a:r>
            <a:r>
              <a:rPr lang="en-US" dirty="0" err="1"/>
              <a:t>tentang</a:t>
            </a:r>
            <a:r>
              <a:rPr lang="en-US" dirty="0"/>
              <a:t> </a:t>
            </a:r>
            <a:r>
              <a:rPr lang="en-US" dirty="0" err="1"/>
              <a:t>pertanyaan</a:t>
            </a:r>
            <a:r>
              <a:rPr lang="en-US" dirty="0"/>
              <a:t> </a:t>
            </a:r>
            <a:r>
              <a:rPr lang="en-US" dirty="0" err="1"/>
              <a:t>dasar</a:t>
            </a:r>
            <a:r>
              <a:rPr lang="en-US" dirty="0"/>
              <a:t>: </a:t>
            </a:r>
            <a:r>
              <a:rPr lang="en-US" dirty="0" err="1"/>
              <a:t>bagaimana</a:t>
            </a:r>
            <a:r>
              <a:rPr lang="en-US" dirty="0"/>
              <a:t> </a:t>
            </a:r>
            <a:r>
              <a:rPr lang="en-US" dirty="0" err="1"/>
              <a:t>informasi</a:t>
            </a:r>
            <a:r>
              <a:rPr lang="en-US" dirty="0"/>
              <a:t> </a:t>
            </a:r>
            <a:r>
              <a:rPr lang="en-US" dirty="0" err="1"/>
              <a:t>tersebar</a:t>
            </a:r>
            <a:r>
              <a:rPr lang="en-US" dirty="0"/>
              <a:t>? Dan</a:t>
            </a:r>
          </a:p>
          <a:p>
            <a:r>
              <a:rPr lang="en-US" dirty="0" err="1"/>
              <a:t>Bagaimana</a:t>
            </a:r>
            <a:r>
              <a:rPr lang="en-US" dirty="0"/>
              <a:t> orang </a:t>
            </a:r>
            <a:r>
              <a:rPr lang="en-US" dirty="0" err="1"/>
              <a:t>mencari</a:t>
            </a:r>
            <a:r>
              <a:rPr lang="en-US" dirty="0"/>
              <a:t>, </a:t>
            </a:r>
            <a:r>
              <a:rPr lang="en-US" dirty="0" err="1"/>
              <a:t>menelusuri</a:t>
            </a:r>
            <a:r>
              <a:rPr lang="en-US" dirty="0"/>
              <a:t>, </a:t>
            </a:r>
            <a:r>
              <a:rPr lang="en-US" dirty="0" err="1"/>
              <a:t>menyimpan</a:t>
            </a:r>
            <a:r>
              <a:rPr lang="en-US" dirty="0"/>
              <a:t>, dan </a:t>
            </a:r>
            <a:r>
              <a:rPr lang="en-US" dirty="0" err="1"/>
              <a:t>memproses</a:t>
            </a:r>
            <a:r>
              <a:rPr lang="en-US" dirty="0"/>
              <a:t> </a:t>
            </a:r>
            <a:r>
              <a:rPr lang="en-US" dirty="0" err="1"/>
              <a:t>informasi</a:t>
            </a:r>
            <a:r>
              <a:rPr lang="en-US" dirty="0"/>
              <a:t>?</a:t>
            </a:r>
          </a:p>
          <a:p>
            <a:endParaRPr lang="en-US" dirty="0"/>
          </a:p>
          <a:p>
            <a:pPr marL="0" indent="0">
              <a:buNone/>
            </a:pPr>
            <a:r>
              <a:rPr lang="en-US" b="1" dirty="0">
                <a:solidFill>
                  <a:schemeClr val="accent2">
                    <a:lumMod val="60000"/>
                    <a:lumOff val="40000"/>
                  </a:schemeClr>
                </a:solidFill>
              </a:rPr>
              <a:t>The aim is better theory and better data</a:t>
            </a:r>
          </a:p>
        </p:txBody>
      </p:sp>
    </p:spTree>
    <p:extLst>
      <p:ext uri="{BB962C8B-B14F-4D97-AF65-F5344CB8AC3E}">
        <p14:creationId xmlns:p14="http://schemas.microsoft.com/office/powerpoint/2010/main" val="1195336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057400" y="277813"/>
            <a:ext cx="5715000" cy="788987"/>
          </a:xfrm>
        </p:spPr>
        <p:txBody>
          <a:bodyPr/>
          <a:lstStyle/>
          <a:p>
            <a:pPr algn="ctr"/>
            <a:r>
              <a:rPr lang="en-US" altLang="en-US" sz="3200" b="1">
                <a:latin typeface="Times New Roman" panose="02020603050405020304" pitchFamily="18" charset="0"/>
                <a:cs typeface="Times New Roman" panose="02020603050405020304" pitchFamily="18" charset="0"/>
              </a:rPr>
              <a:t>BIBLIOMETRICS</a:t>
            </a:r>
            <a:br>
              <a:rPr lang="en-US" altLang="en-US" sz="3200" b="1">
                <a:latin typeface="Times New Roman" panose="02020603050405020304" pitchFamily="18" charset="0"/>
                <a:cs typeface="Times New Roman" panose="02020603050405020304" pitchFamily="18" charset="0"/>
              </a:rPr>
            </a:br>
            <a:endParaRPr lang="en-US" altLang="en-US" sz="3200" b="1">
              <a:latin typeface="Times New Roman" panose="02020603050405020304" pitchFamily="18" charset="0"/>
              <a:cs typeface="Times New Roman" panose="02020603050405020304" pitchFamily="18" charset="0"/>
            </a:endParaRPr>
          </a:p>
        </p:txBody>
      </p:sp>
      <p:sp>
        <p:nvSpPr>
          <p:cNvPr id="5123" name="Content Placeholder 2"/>
          <p:cNvSpPr>
            <a:spLocks noGrp="1"/>
          </p:cNvSpPr>
          <p:nvPr>
            <p:ph idx="1"/>
          </p:nvPr>
        </p:nvSpPr>
        <p:spPr>
          <a:xfrm>
            <a:off x="533400" y="1219200"/>
            <a:ext cx="8229600" cy="5216525"/>
          </a:xfrm>
        </p:spPr>
        <p:txBody>
          <a:bodyPr/>
          <a:lstStyle/>
          <a:p>
            <a:pPr>
              <a:defRPr/>
            </a:pPr>
            <a:r>
              <a:rPr lang="en-US" dirty="0" err="1">
                <a:latin typeface="Times New Roman" pitchFamily="18" charset="0"/>
                <a:cs typeface="Times New Roman" pitchFamily="18" charset="0"/>
              </a:rPr>
              <a:t>Bibliometrics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berasal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kata</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biblio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metrics</a:t>
            </a:r>
            <a:r>
              <a:rPr lang="en-US" dirty="0">
                <a:latin typeface="Times New Roman" pitchFamily="18" charset="0"/>
                <a:cs typeface="Times New Roman" pitchFamily="18" charset="0"/>
              </a:rPr>
              <a:t>.” </a:t>
            </a:r>
          </a:p>
          <a:p>
            <a:pPr marL="685800">
              <a:buFont typeface="Wingdings" panose="05000000000000000000" pitchFamily="2" charset="2"/>
              <a:buChar char="v"/>
              <a:defRPr/>
            </a:pPr>
            <a:r>
              <a:rPr lang="en-US" dirty="0">
                <a:latin typeface="Times New Roman" pitchFamily="18" charset="0"/>
                <a:cs typeface="Times New Roman" pitchFamily="18" charset="0"/>
              </a:rPr>
              <a:t>“</a:t>
            </a:r>
            <a:r>
              <a:rPr lang="en-US" i="1" dirty="0" err="1">
                <a:latin typeface="Times New Roman" pitchFamily="18" charset="0"/>
                <a:cs typeface="Times New Roman" pitchFamily="18" charset="0"/>
              </a:rPr>
              <a:t>biblio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merupakan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kombinasi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bahasa</a:t>
            </a:r>
            <a:r>
              <a:rPr lang="en-US" dirty="0">
                <a:latin typeface="Times New Roman" pitchFamily="18" charset="0"/>
                <a:cs typeface="Times New Roman" pitchFamily="18" charset="0"/>
              </a:rPr>
              <a:t> Latin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Yunani</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biblion</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mirip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dengan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kata</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Bybl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os</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berarti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buku</a:t>
            </a:r>
            <a:r>
              <a:rPr lang="en-US" dirty="0">
                <a:latin typeface="Times New Roman" pitchFamily="18" charset="0"/>
                <a:cs typeface="Times New Roman" pitchFamily="18" charset="0"/>
              </a:rPr>
              <a:t>. </a:t>
            </a:r>
          </a:p>
          <a:p>
            <a:pPr marL="685800">
              <a:buFont typeface="Wingdings" panose="05000000000000000000" pitchFamily="2" charset="2"/>
              <a:buChar char="v"/>
              <a:defRPr/>
            </a:pP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metrics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menunjukkan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sains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meter </a:t>
            </a:r>
            <a:r>
              <a:rPr lang="en-US" dirty="0" err="1">
                <a:latin typeface="Times New Roman" pitchFamily="18" charset="0"/>
                <a:cs typeface="Times New Roman" pitchFamily="18" charset="0"/>
              </a:rPr>
              <a:t>yaitu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pengukuran</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asal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usulnya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dari</a:t>
            </a:r>
            <a:r>
              <a:rPr lang="en-US" dirty="0">
                <a:latin typeface="Times New Roman" pitchFamily="18" charset="0"/>
                <a:cs typeface="Times New Roman" pitchFamily="18" charset="0"/>
              </a:rPr>
              <a:t> Latin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Yunani</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metricus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atau</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metrikos</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memiliki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makna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pengukuran</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measurement</a:t>
            </a:r>
            <a:r>
              <a:rPr lang="en-US" dirty="0">
                <a:latin typeface="Times New Roman" pitchFamily="18" charset="0"/>
                <a:cs typeface="Times New Roman" pitchFamily="18" charset="0"/>
              </a:rPr>
              <a:t>).” </a:t>
            </a:r>
          </a:p>
          <a:p>
            <a:pPr>
              <a:defRPr/>
            </a:pPr>
            <a:endParaRPr lang="en-US"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2E040-EFD3-4C66-8B8B-04F06416B922}"/>
              </a:ext>
            </a:extLst>
          </p:cNvPr>
          <p:cNvSpPr>
            <a:spLocks noGrp="1"/>
          </p:cNvSpPr>
          <p:nvPr>
            <p:ph type="title"/>
          </p:nvPr>
        </p:nvSpPr>
        <p:spPr>
          <a:xfrm>
            <a:off x="1066800" y="685800"/>
            <a:ext cx="8229600" cy="1139825"/>
          </a:xfrm>
        </p:spPr>
        <p:txBody>
          <a:bodyPr/>
          <a:lstStyle/>
          <a:p>
            <a:r>
              <a:rPr lang="en-ID" sz="3500" dirty="0" err="1"/>
              <a:t>Pemilik</a:t>
            </a:r>
            <a:r>
              <a:rPr lang="en-ID" sz="3500" dirty="0"/>
              <a:t> Modal dan </a:t>
            </a:r>
            <a:r>
              <a:rPr lang="en-ID" sz="3500" dirty="0" err="1"/>
              <a:t>Karyawan</a:t>
            </a:r>
            <a:r>
              <a:rPr lang="en-ID" sz="3500" dirty="0"/>
              <a:t> </a:t>
            </a:r>
            <a:r>
              <a:rPr lang="en-ID" sz="3500" dirty="0" err="1"/>
              <a:t>menggunakan</a:t>
            </a:r>
            <a:r>
              <a:rPr lang="en-ID" sz="3500" dirty="0"/>
              <a:t> Bibliometrics </a:t>
            </a:r>
            <a:r>
              <a:rPr lang="en-ID" sz="3500" dirty="0" err="1"/>
              <a:t>untuk</a:t>
            </a:r>
            <a:r>
              <a:rPr lang="en-ID" sz="3500" dirty="0"/>
              <a:t>:</a:t>
            </a:r>
          </a:p>
        </p:txBody>
      </p:sp>
      <p:sp>
        <p:nvSpPr>
          <p:cNvPr id="3" name="Content Placeholder 2">
            <a:extLst>
              <a:ext uri="{FF2B5EF4-FFF2-40B4-BE49-F238E27FC236}">
                <a16:creationId xmlns:a16="http://schemas.microsoft.com/office/drawing/2014/main" id="{3A51AB05-F5EA-4838-8C43-CCAAA057E45F}"/>
              </a:ext>
            </a:extLst>
          </p:cNvPr>
          <p:cNvSpPr>
            <a:spLocks noGrp="1"/>
          </p:cNvSpPr>
          <p:nvPr>
            <p:ph idx="1"/>
          </p:nvPr>
        </p:nvSpPr>
        <p:spPr/>
        <p:txBody>
          <a:bodyPr/>
          <a:lstStyle/>
          <a:p>
            <a:r>
              <a:rPr lang="en-US" dirty="0" err="1"/>
              <a:t>Menggambarkan</a:t>
            </a:r>
            <a:r>
              <a:rPr lang="en-US" dirty="0"/>
              <a:t> dan </a:t>
            </a:r>
            <a:r>
              <a:rPr lang="en-US" dirty="0" err="1"/>
              <a:t>mengevaluasi</a:t>
            </a:r>
            <a:r>
              <a:rPr lang="en-US" dirty="0"/>
              <a:t> yang </a:t>
            </a:r>
            <a:r>
              <a:rPr lang="en-US" dirty="0" err="1"/>
              <a:t>terkait</a:t>
            </a:r>
            <a:r>
              <a:rPr lang="en-US" dirty="0"/>
              <a:t> </a:t>
            </a:r>
            <a:r>
              <a:rPr lang="en-US" dirty="0" err="1"/>
              <a:t>dengan</a:t>
            </a:r>
            <a:r>
              <a:rPr lang="en-US" dirty="0"/>
              <a:t> </a:t>
            </a:r>
            <a:r>
              <a:rPr lang="en-US" dirty="0" err="1"/>
              <a:t>produktivitas</a:t>
            </a:r>
            <a:r>
              <a:rPr lang="en-US" dirty="0"/>
              <a:t>, </a:t>
            </a:r>
            <a:r>
              <a:rPr lang="en-US" dirty="0" err="1"/>
              <a:t>distribusi</a:t>
            </a:r>
            <a:r>
              <a:rPr lang="en-US" dirty="0"/>
              <a:t>, </a:t>
            </a:r>
            <a:r>
              <a:rPr lang="en-US" dirty="0" err="1"/>
              <a:t>impak</a:t>
            </a:r>
            <a:r>
              <a:rPr lang="en-US" dirty="0"/>
              <a:t> dan </a:t>
            </a:r>
            <a:r>
              <a:rPr lang="en-US" dirty="0" err="1"/>
              <a:t>hasil</a:t>
            </a:r>
            <a:r>
              <a:rPr lang="en-US" dirty="0"/>
              <a:t> </a:t>
            </a:r>
            <a:r>
              <a:rPr lang="en-US" dirty="0" err="1"/>
              <a:t>dari</a:t>
            </a:r>
            <a:r>
              <a:rPr lang="en-US" dirty="0"/>
              <a:t> </a:t>
            </a:r>
            <a:r>
              <a:rPr lang="en-US" dirty="0" err="1"/>
              <a:t>karya</a:t>
            </a:r>
            <a:r>
              <a:rPr lang="en-US" dirty="0"/>
              <a:t> </a:t>
            </a:r>
            <a:r>
              <a:rPr lang="en-US" dirty="0" err="1"/>
              <a:t>ilmiah</a:t>
            </a:r>
            <a:r>
              <a:rPr lang="en-US" dirty="0"/>
              <a:t> </a:t>
            </a:r>
            <a:r>
              <a:rPr lang="en-US" dirty="0" err="1"/>
              <a:t>dari</a:t>
            </a:r>
            <a:r>
              <a:rPr lang="en-US" dirty="0"/>
              <a:t> universitas dan Lembaga </a:t>
            </a:r>
            <a:r>
              <a:rPr lang="en-US" dirty="0" err="1"/>
              <a:t>Peneitian</a:t>
            </a:r>
            <a:r>
              <a:rPr lang="en-US" dirty="0"/>
              <a:t>, dan </a:t>
            </a:r>
            <a:r>
              <a:rPr lang="en-US" dirty="0" err="1"/>
              <a:t>Peneliti</a:t>
            </a:r>
            <a:r>
              <a:rPr lang="en-US" dirty="0"/>
              <a:t>.</a:t>
            </a:r>
          </a:p>
          <a:p>
            <a:pPr marL="0" indent="0">
              <a:buNone/>
            </a:pPr>
            <a:endParaRPr lang="en-US" dirty="0"/>
          </a:p>
          <a:p>
            <a:pPr marL="0" indent="0">
              <a:buNone/>
            </a:pPr>
            <a:r>
              <a:rPr lang="en-US" b="1" dirty="0">
                <a:solidFill>
                  <a:schemeClr val="accent2">
                    <a:lumMod val="60000"/>
                    <a:lumOff val="40000"/>
                  </a:schemeClr>
                </a:solidFill>
              </a:rPr>
              <a:t>The aim is to rank the objects being evaluated and to decide on the future allocation of scarce resources.</a:t>
            </a:r>
            <a:endParaRPr lang="en-ID" b="1" dirty="0">
              <a:solidFill>
                <a:schemeClr val="accent2">
                  <a:lumMod val="60000"/>
                  <a:lumOff val="40000"/>
                </a:schemeClr>
              </a:solidFill>
            </a:endParaRPr>
          </a:p>
        </p:txBody>
      </p:sp>
    </p:spTree>
    <p:extLst>
      <p:ext uri="{BB962C8B-B14F-4D97-AF65-F5344CB8AC3E}">
        <p14:creationId xmlns:p14="http://schemas.microsoft.com/office/powerpoint/2010/main" val="9594365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E5A83-9CF3-412B-BA6A-BA4917090416}"/>
              </a:ext>
            </a:extLst>
          </p:cNvPr>
          <p:cNvSpPr>
            <a:spLocks noGrp="1"/>
          </p:cNvSpPr>
          <p:nvPr>
            <p:ph type="title"/>
          </p:nvPr>
        </p:nvSpPr>
        <p:spPr>
          <a:xfrm>
            <a:off x="1295400" y="838200"/>
            <a:ext cx="8229600" cy="1139825"/>
          </a:xfrm>
        </p:spPr>
        <p:txBody>
          <a:bodyPr/>
          <a:lstStyle/>
          <a:p>
            <a:r>
              <a:rPr lang="en-ID" dirty="0" err="1"/>
              <a:t>Peneliti</a:t>
            </a:r>
            <a:r>
              <a:rPr lang="en-ID" dirty="0"/>
              <a:t> </a:t>
            </a:r>
            <a:r>
              <a:rPr lang="en-ID" dirty="0" err="1"/>
              <a:t>Individu</a:t>
            </a:r>
            <a:r>
              <a:rPr lang="en-ID" dirty="0"/>
              <a:t> </a:t>
            </a:r>
            <a:r>
              <a:rPr lang="en-ID" dirty="0" err="1"/>
              <a:t>menggunakan</a:t>
            </a:r>
            <a:r>
              <a:rPr lang="en-ID" dirty="0"/>
              <a:t> Bibliometrics </a:t>
            </a:r>
            <a:r>
              <a:rPr lang="en-ID" dirty="0" err="1"/>
              <a:t>untuk</a:t>
            </a:r>
            <a:r>
              <a:rPr lang="en-ID" dirty="0"/>
              <a:t>:</a:t>
            </a:r>
          </a:p>
        </p:txBody>
      </p:sp>
      <p:sp>
        <p:nvSpPr>
          <p:cNvPr id="3" name="Content Placeholder 2">
            <a:extLst>
              <a:ext uri="{FF2B5EF4-FFF2-40B4-BE49-F238E27FC236}">
                <a16:creationId xmlns:a16="http://schemas.microsoft.com/office/drawing/2014/main" id="{8F92610A-2795-468E-B64D-22E993B1F64B}"/>
              </a:ext>
            </a:extLst>
          </p:cNvPr>
          <p:cNvSpPr>
            <a:spLocks noGrp="1"/>
          </p:cNvSpPr>
          <p:nvPr>
            <p:ph idx="1"/>
          </p:nvPr>
        </p:nvSpPr>
        <p:spPr>
          <a:xfrm>
            <a:off x="609600" y="2327275"/>
            <a:ext cx="8229600" cy="2778125"/>
          </a:xfrm>
        </p:spPr>
        <p:txBody>
          <a:bodyPr/>
          <a:lstStyle/>
          <a:p>
            <a:r>
              <a:rPr lang="en-US" dirty="0" err="1"/>
              <a:t>Memetakan</a:t>
            </a:r>
            <a:r>
              <a:rPr lang="en-US" dirty="0"/>
              <a:t> dan </a:t>
            </a:r>
            <a:r>
              <a:rPr lang="en-US" dirty="0" err="1"/>
              <a:t>melihat</a:t>
            </a:r>
            <a:r>
              <a:rPr lang="en-US" dirty="0"/>
              <a:t> ranking di mana </a:t>
            </a:r>
            <a:r>
              <a:rPr lang="en-US" dirty="0" err="1"/>
              <a:t>posisinya</a:t>
            </a:r>
            <a:endParaRPr lang="en-US" dirty="0"/>
          </a:p>
          <a:p>
            <a:r>
              <a:rPr lang="en-US" dirty="0" err="1"/>
              <a:t>Menemukan</a:t>
            </a:r>
            <a:r>
              <a:rPr lang="en-US" dirty="0"/>
              <a:t> </a:t>
            </a:r>
            <a:r>
              <a:rPr lang="en-US" dirty="0" err="1"/>
              <a:t>penerbit</a:t>
            </a:r>
            <a:r>
              <a:rPr lang="en-US" dirty="0"/>
              <a:t> </a:t>
            </a:r>
            <a:r>
              <a:rPr lang="en-US" dirty="0" err="1"/>
              <a:t>atau</a:t>
            </a:r>
            <a:r>
              <a:rPr lang="en-US" dirty="0"/>
              <a:t> </a:t>
            </a:r>
            <a:r>
              <a:rPr lang="en-US" dirty="0" err="1"/>
              <a:t>jurnal</a:t>
            </a:r>
            <a:r>
              <a:rPr lang="en-US" dirty="0"/>
              <a:t> </a:t>
            </a:r>
            <a:r>
              <a:rPr lang="en-US" dirty="0" err="1"/>
              <a:t>yg</a:t>
            </a:r>
            <a:r>
              <a:rPr lang="en-US" dirty="0"/>
              <a:t> </a:t>
            </a:r>
            <a:r>
              <a:rPr lang="en-US" dirty="0" err="1"/>
              <a:t>tepat</a:t>
            </a:r>
            <a:r>
              <a:rPr lang="en-US" dirty="0"/>
              <a:t> </a:t>
            </a:r>
            <a:r>
              <a:rPr lang="en-US" dirty="0" err="1"/>
              <a:t>utk</a:t>
            </a:r>
            <a:r>
              <a:rPr lang="en-US" dirty="0"/>
              <a:t> </a:t>
            </a:r>
            <a:r>
              <a:rPr lang="en-US" dirty="0" err="1"/>
              <a:t>menerbitkan</a:t>
            </a:r>
            <a:r>
              <a:rPr lang="en-US" dirty="0"/>
              <a:t> </a:t>
            </a:r>
            <a:r>
              <a:rPr lang="en-US" dirty="0" err="1"/>
              <a:t>karyanya</a:t>
            </a:r>
            <a:r>
              <a:rPr lang="en-US" dirty="0"/>
              <a:t> </a:t>
            </a:r>
            <a:r>
              <a:rPr lang="en-US" dirty="0" err="1"/>
              <a:t>sehingga</a:t>
            </a:r>
            <a:r>
              <a:rPr lang="en-US" dirty="0"/>
              <a:t> </a:t>
            </a:r>
            <a:r>
              <a:rPr lang="en-US" dirty="0" err="1"/>
              <a:t>berdampak</a:t>
            </a:r>
            <a:r>
              <a:rPr lang="en-US" dirty="0"/>
              <a:t> </a:t>
            </a:r>
            <a:r>
              <a:rPr lang="en-US" dirty="0" err="1"/>
              <a:t>maksimal</a:t>
            </a:r>
            <a:r>
              <a:rPr lang="en-US" dirty="0"/>
              <a:t>.</a:t>
            </a:r>
          </a:p>
        </p:txBody>
      </p:sp>
    </p:spTree>
    <p:extLst>
      <p:ext uri="{BB962C8B-B14F-4D97-AF65-F5344CB8AC3E}">
        <p14:creationId xmlns:p14="http://schemas.microsoft.com/office/powerpoint/2010/main" val="40756069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US" altLang="en-US"/>
              <a:t> </a:t>
            </a:r>
            <a:r>
              <a:rPr lang="en-US" altLang="en-US" b="1"/>
              <a:t>Scientometrics</a:t>
            </a:r>
          </a:p>
        </p:txBody>
      </p:sp>
      <p:sp>
        <p:nvSpPr>
          <p:cNvPr id="14339" name="Content Placeholder 2"/>
          <p:cNvSpPr>
            <a:spLocks noGrp="1"/>
          </p:cNvSpPr>
          <p:nvPr>
            <p:ph idx="1"/>
          </p:nvPr>
        </p:nvSpPr>
        <p:spPr>
          <a:xfrm>
            <a:off x="533400" y="1143000"/>
            <a:ext cx="8229600" cy="4835525"/>
          </a:xfrm>
        </p:spPr>
        <p:txBody>
          <a:bodyPr/>
          <a:lstStyle/>
          <a:p>
            <a:r>
              <a:rPr lang="en-US" altLang="en-US" sz="2000"/>
              <a:t>"The term "scientometrics" (derived from the Russian "naukometria") was used mainly in the East and is defined as the study of the measurement of scientific and technological progress.</a:t>
            </a:r>
          </a:p>
          <a:p>
            <a:r>
              <a:rPr lang="en-US" altLang="en-US" sz="2000" b="1">
                <a:latin typeface="Times New Roman" panose="02020603050405020304" pitchFamily="18" charset="0"/>
                <a:cs typeface="Times New Roman" panose="02020603050405020304" pitchFamily="18" charset="0"/>
              </a:rPr>
              <a:t>Scientometrics</a:t>
            </a:r>
            <a:r>
              <a:rPr lang="en-US" altLang="en-US" sz="2000">
                <a:latin typeface="Times New Roman" panose="02020603050405020304" pitchFamily="18" charset="0"/>
                <a:cs typeface="Times New Roman" panose="02020603050405020304" pitchFamily="18" charset="0"/>
              </a:rPr>
              <a:t> is the science of measuring and analysing </a:t>
            </a:r>
            <a:r>
              <a:rPr lang="en-US" altLang="en-US" sz="2000">
                <a:latin typeface="Times New Roman" panose="02020603050405020304" pitchFamily="18" charset="0"/>
                <a:cs typeface="Times New Roman" panose="02020603050405020304" pitchFamily="18" charset="0"/>
                <a:hlinkClick r:id="rId2" action="ppaction://hlinkfile" tooltip="Science"/>
              </a:rPr>
              <a:t>science</a:t>
            </a:r>
            <a:r>
              <a:rPr lang="en-US" altLang="en-US" sz="2000">
                <a:latin typeface="Times New Roman" panose="02020603050405020304" pitchFamily="18" charset="0"/>
                <a:cs typeface="Times New Roman" panose="02020603050405020304" pitchFamily="18" charset="0"/>
              </a:rPr>
              <a:t> research. </a:t>
            </a:r>
          </a:p>
          <a:p>
            <a:r>
              <a:rPr lang="en-US" altLang="en-US" sz="2000">
                <a:latin typeface="Times New Roman" panose="02020603050405020304" pitchFamily="18" charset="0"/>
                <a:cs typeface="Times New Roman" panose="02020603050405020304" pitchFamily="18" charset="0"/>
              </a:rPr>
              <a:t>In practice, scientometrics is often done using </a:t>
            </a:r>
            <a:r>
              <a:rPr lang="en-US" altLang="en-US" sz="2000">
                <a:latin typeface="Times New Roman" panose="02020603050405020304" pitchFamily="18" charset="0"/>
                <a:cs typeface="Times New Roman" panose="02020603050405020304" pitchFamily="18" charset="0"/>
                <a:hlinkClick r:id="rId3" action="ppaction://hlinkfile" tooltip="Bibliometrics"/>
              </a:rPr>
              <a:t>bibliometrics</a:t>
            </a:r>
            <a:r>
              <a:rPr lang="en-US" altLang="en-US" sz="2000">
                <a:latin typeface="Times New Roman" panose="02020603050405020304" pitchFamily="18" charset="0"/>
                <a:cs typeface="Times New Roman" panose="02020603050405020304" pitchFamily="18" charset="0"/>
              </a:rPr>
              <a:t>.</a:t>
            </a:r>
          </a:p>
          <a:p>
            <a:r>
              <a:rPr lang="en-US" altLang="en-US" sz="2000">
                <a:latin typeface="Times New Roman" panose="02020603050405020304" pitchFamily="18" charset="0"/>
                <a:cs typeface="Times New Roman" panose="02020603050405020304" pitchFamily="18" charset="0"/>
              </a:rPr>
              <a:t>Modern scientometrics is mostly based on the work of </a:t>
            </a:r>
            <a:r>
              <a:rPr lang="en-US" altLang="en-US" sz="2000">
                <a:latin typeface="Times New Roman" panose="02020603050405020304" pitchFamily="18" charset="0"/>
                <a:cs typeface="Times New Roman" panose="02020603050405020304" pitchFamily="18" charset="0"/>
                <a:hlinkClick r:id="rId4" action="ppaction://hlinkfile" tooltip="Derek J. de Solla Price"/>
              </a:rPr>
              <a:t>Derek J. de Solla Price</a:t>
            </a:r>
            <a:r>
              <a:rPr lang="en-US" altLang="en-US" sz="2000">
                <a:latin typeface="Times New Roman" panose="02020603050405020304" pitchFamily="18" charset="0"/>
                <a:cs typeface="Times New Roman" panose="02020603050405020304" pitchFamily="18" charset="0"/>
              </a:rPr>
              <a:t> and </a:t>
            </a:r>
            <a:r>
              <a:rPr lang="en-US" altLang="en-US" sz="2000">
                <a:latin typeface="Times New Roman" panose="02020603050405020304" pitchFamily="18" charset="0"/>
                <a:cs typeface="Times New Roman" panose="02020603050405020304" pitchFamily="18" charset="0"/>
                <a:hlinkClick r:id="rId5" action="ppaction://hlinkfile" tooltip="Eugene Garfield"/>
              </a:rPr>
              <a:t>Eugene Garfield</a:t>
            </a:r>
            <a:r>
              <a:rPr lang="en-US" altLang="en-US" sz="2000">
                <a:latin typeface="Times New Roman" panose="02020603050405020304" pitchFamily="18" charset="0"/>
                <a:cs typeface="Times New Roman" panose="02020603050405020304" pitchFamily="18" charset="0"/>
              </a:rPr>
              <a:t>. The latter founded the </a:t>
            </a:r>
            <a:r>
              <a:rPr lang="en-US" altLang="en-US" sz="2000">
                <a:latin typeface="Times New Roman" panose="02020603050405020304" pitchFamily="18" charset="0"/>
                <a:cs typeface="Times New Roman" panose="02020603050405020304" pitchFamily="18" charset="0"/>
                <a:hlinkClick r:id="rId6" action="ppaction://hlinkfile" tooltip="Institute for Scientific Information"/>
              </a:rPr>
              <a:t>Institute for Scientific Information</a:t>
            </a:r>
            <a:r>
              <a:rPr lang="en-US" altLang="en-US" sz="2000">
                <a:latin typeface="Times New Roman" panose="02020603050405020304" pitchFamily="18" charset="0"/>
                <a:cs typeface="Times New Roman" panose="02020603050405020304" pitchFamily="18" charset="0"/>
              </a:rPr>
              <a:t> which is heavily used for scientometric analysis. </a:t>
            </a:r>
          </a:p>
          <a:p>
            <a:r>
              <a:rPr lang="en-US" altLang="en-US" sz="2000">
                <a:latin typeface="Times New Roman" panose="02020603050405020304" pitchFamily="18" charset="0"/>
                <a:cs typeface="Times New Roman" panose="02020603050405020304" pitchFamily="18" charset="0"/>
              </a:rPr>
              <a:t>Methods of research include qualitative, quantitative and computational approaches. </a:t>
            </a:r>
          </a:p>
          <a:p>
            <a:r>
              <a:rPr lang="en-US" altLang="en-US" sz="2000">
                <a:latin typeface="Times New Roman" panose="02020603050405020304" pitchFamily="18" charset="0"/>
                <a:cs typeface="Times New Roman" panose="02020603050405020304" pitchFamily="18" charset="0"/>
              </a:rPr>
              <a:t>One significant finding in the field is a principle of cost escalation to the effect that achieving further findings at a given level of importance grow exponentially more costly in the expenditure of effort and resources. However, new algorithmic methods in search, machine learning and data mining are showing that is not the case for many information retrieval and extraction based problems.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US" altLang="en-US"/>
              <a:t> </a:t>
            </a:r>
            <a:r>
              <a:rPr lang="en-US" altLang="en-US" b="1"/>
              <a:t>Scientometrics</a:t>
            </a:r>
          </a:p>
        </p:txBody>
      </p:sp>
      <p:sp>
        <p:nvSpPr>
          <p:cNvPr id="14339" name="Content Placeholder 2"/>
          <p:cNvSpPr>
            <a:spLocks noGrp="1"/>
          </p:cNvSpPr>
          <p:nvPr>
            <p:ph idx="1"/>
          </p:nvPr>
        </p:nvSpPr>
        <p:spPr>
          <a:xfrm>
            <a:off x="685800" y="2743200"/>
            <a:ext cx="8229600" cy="2819400"/>
          </a:xfrm>
        </p:spPr>
        <p:txBody>
          <a:bodyPr/>
          <a:lstStyle/>
          <a:p>
            <a:r>
              <a:rPr lang="en-US" altLang="en-US" sz="2000" dirty="0" err="1"/>
              <a:t>Istilah</a:t>
            </a:r>
            <a:r>
              <a:rPr lang="en-US" altLang="en-US" sz="2000" dirty="0"/>
              <a:t> "</a:t>
            </a:r>
            <a:r>
              <a:rPr lang="en-US" altLang="en-US" sz="2000" dirty="0" err="1"/>
              <a:t>scientometrics</a:t>
            </a:r>
            <a:r>
              <a:rPr lang="en-US" altLang="en-US" sz="2000" dirty="0"/>
              <a:t>" (</a:t>
            </a:r>
            <a:r>
              <a:rPr lang="en-US" altLang="en-US" sz="2000" dirty="0" err="1"/>
              <a:t>berasal</a:t>
            </a:r>
            <a:r>
              <a:rPr lang="en-US" altLang="en-US" sz="2000" dirty="0"/>
              <a:t> </a:t>
            </a:r>
            <a:r>
              <a:rPr lang="en-US" altLang="en-US" sz="2000" dirty="0" err="1"/>
              <a:t>dari</a:t>
            </a:r>
            <a:r>
              <a:rPr lang="en-US" altLang="en-US" sz="2000" dirty="0"/>
              <a:t> Bahasa Russia "</a:t>
            </a:r>
            <a:r>
              <a:rPr lang="en-US" altLang="en-US" sz="2000" dirty="0" err="1"/>
              <a:t>naukometria</a:t>
            </a:r>
            <a:r>
              <a:rPr lang="en-US" altLang="en-US" sz="2000" dirty="0"/>
              <a:t>“ yang </a:t>
            </a:r>
            <a:r>
              <a:rPr lang="en-US" altLang="en-US" sz="2000" dirty="0" err="1"/>
              <a:t>didefinisikan</a:t>
            </a:r>
            <a:r>
              <a:rPr lang="en-US" altLang="en-US" sz="2000" dirty="0"/>
              <a:t> </a:t>
            </a:r>
            <a:r>
              <a:rPr lang="en-US" altLang="en-US" sz="2000" dirty="0" err="1"/>
              <a:t>sebagai</a:t>
            </a:r>
            <a:r>
              <a:rPr lang="en-US" altLang="en-US" sz="2000" dirty="0"/>
              <a:t> </a:t>
            </a:r>
            <a:r>
              <a:rPr lang="en-US" altLang="en-US" sz="2000" dirty="0" err="1"/>
              <a:t>kajian</a:t>
            </a:r>
            <a:r>
              <a:rPr lang="en-US" altLang="en-US" sz="2000" dirty="0"/>
              <a:t> </a:t>
            </a:r>
            <a:r>
              <a:rPr lang="en-US" altLang="en-US" sz="2000" dirty="0" err="1"/>
              <a:t>pengukuran</a:t>
            </a:r>
            <a:r>
              <a:rPr lang="en-US" altLang="en-US" sz="2000" dirty="0"/>
              <a:t> </a:t>
            </a:r>
            <a:r>
              <a:rPr lang="en-US" altLang="en-US" sz="2000" dirty="0" err="1"/>
              <a:t>ilmu</a:t>
            </a:r>
            <a:r>
              <a:rPr lang="en-US" altLang="en-US" sz="2000" dirty="0"/>
              <a:t> </a:t>
            </a:r>
            <a:r>
              <a:rPr lang="en-US" altLang="en-US" sz="2000" dirty="0" err="1"/>
              <a:t>pengetahuan</a:t>
            </a:r>
            <a:r>
              <a:rPr lang="en-US" altLang="en-US" sz="2000" dirty="0"/>
              <a:t> dan </a:t>
            </a:r>
            <a:r>
              <a:rPr lang="en-US" altLang="en-US" sz="2000" dirty="0" err="1"/>
              <a:t>kemajuan</a:t>
            </a:r>
            <a:r>
              <a:rPr lang="en-US" altLang="en-US" sz="2000" dirty="0"/>
              <a:t> </a:t>
            </a:r>
            <a:r>
              <a:rPr lang="en-US" altLang="en-US" sz="2000" dirty="0" err="1"/>
              <a:t>teknologi</a:t>
            </a:r>
            <a:r>
              <a:rPr lang="en-US" altLang="en-US" sz="2000" dirty="0"/>
              <a:t>.</a:t>
            </a:r>
          </a:p>
          <a:p>
            <a:pPr algn="l"/>
            <a:r>
              <a:rPr lang="en-ID" sz="2500" b="0" i="0" dirty="0" err="1">
                <a:effectLst/>
                <a:latin typeface="Times New Roman" panose="02020603050405020304" pitchFamily="18" charset="0"/>
              </a:rPr>
              <a:t>Scientometrics</a:t>
            </a:r>
            <a:r>
              <a:rPr lang="en-ID" sz="2500" dirty="0">
                <a:latin typeface="Times New Roman" panose="02020603050405020304" pitchFamily="18" charset="0"/>
              </a:rPr>
              <a:t> </a:t>
            </a:r>
            <a:r>
              <a:rPr lang="en-ID" sz="2500" b="0" i="0" dirty="0" err="1">
                <a:effectLst/>
                <a:latin typeface="Times New Roman" panose="02020603050405020304" pitchFamily="18" charset="0"/>
              </a:rPr>
              <a:t>bertujuan</a:t>
            </a:r>
            <a:r>
              <a:rPr lang="en-ID" sz="2500" b="0" i="0" dirty="0">
                <a:effectLst/>
                <a:latin typeface="Times New Roman" panose="02020603050405020304" pitchFamily="18" charset="0"/>
              </a:rPr>
              <a:t> </a:t>
            </a:r>
            <a:r>
              <a:rPr lang="en-ID" sz="2500" b="0" i="0" dirty="0" err="1">
                <a:effectLst/>
                <a:latin typeface="Times New Roman" panose="02020603050405020304" pitchFamily="18" charset="0"/>
              </a:rPr>
              <a:t>untuk</a:t>
            </a:r>
            <a:r>
              <a:rPr lang="en-ID" sz="2500" b="0" i="0" dirty="0">
                <a:effectLst/>
                <a:latin typeface="Times New Roman" panose="02020603050405020304" pitchFamily="18" charset="0"/>
              </a:rPr>
              <a:t> </a:t>
            </a:r>
            <a:r>
              <a:rPr lang="en-ID" sz="2500" b="0" i="0" dirty="0" err="1">
                <a:effectLst/>
                <a:latin typeface="Times New Roman" panose="02020603050405020304" pitchFamily="18" charset="0"/>
              </a:rPr>
              <a:t>menguantifikasi</a:t>
            </a:r>
            <a:r>
              <a:rPr lang="en-ID" sz="2500" b="0" i="0" dirty="0">
                <a:effectLst/>
                <a:latin typeface="Times New Roman" panose="02020603050405020304" pitchFamily="18" charset="0"/>
              </a:rPr>
              <a:t> </a:t>
            </a:r>
            <a:r>
              <a:rPr lang="en-ID" sz="2500" b="0" i="0" dirty="0" err="1">
                <a:effectLst/>
                <a:latin typeface="Times New Roman" panose="02020603050405020304" pitchFamily="18" charset="0"/>
              </a:rPr>
              <a:t>ilmu</a:t>
            </a:r>
            <a:r>
              <a:rPr lang="en-ID" sz="2500" b="0" i="0" dirty="0">
                <a:effectLst/>
                <a:latin typeface="Times New Roman" panose="02020603050405020304" pitchFamily="18" charset="0"/>
              </a:rPr>
              <a:t> </a:t>
            </a:r>
            <a:r>
              <a:rPr lang="en-ID" sz="2500" b="0" i="0" dirty="0" err="1">
                <a:effectLst/>
                <a:latin typeface="Times New Roman" panose="02020603050405020304" pitchFamily="18" charset="0"/>
              </a:rPr>
              <a:t>pengetahuan</a:t>
            </a:r>
            <a:r>
              <a:rPr lang="en-ID" sz="2500" b="0" i="0" dirty="0">
                <a:effectLst/>
                <a:latin typeface="Times New Roman" panose="02020603050405020304" pitchFamily="18" charset="0"/>
              </a:rPr>
              <a:t> pada </a:t>
            </a:r>
            <a:r>
              <a:rPr lang="en-ID" sz="2500" b="0" i="0" dirty="0" err="1">
                <a:effectLst/>
                <a:latin typeface="Times New Roman" panose="02020603050405020304" pitchFamily="18" charset="0"/>
              </a:rPr>
              <a:t>tingkat</a:t>
            </a:r>
            <a:r>
              <a:rPr lang="en-ID" sz="2500" b="0" i="0" dirty="0">
                <a:effectLst/>
                <a:latin typeface="Times New Roman" panose="02020603050405020304" pitchFamily="18" charset="0"/>
              </a:rPr>
              <a:t> </a:t>
            </a:r>
            <a:r>
              <a:rPr lang="en-ID" sz="2500" b="0" i="0" dirty="0" err="1">
                <a:effectLst/>
                <a:latin typeface="Times New Roman" panose="02020603050405020304" pitchFamily="18" charset="0"/>
              </a:rPr>
              <a:t>individu</a:t>
            </a:r>
            <a:r>
              <a:rPr lang="en-ID" sz="2500" b="0" i="0" dirty="0">
                <a:effectLst/>
                <a:latin typeface="Times New Roman" panose="02020603050405020304" pitchFamily="18" charset="0"/>
              </a:rPr>
              <a:t>, </a:t>
            </a:r>
            <a:r>
              <a:rPr lang="en-ID" sz="2500" b="0" i="0" dirty="0" err="1">
                <a:effectLst/>
                <a:latin typeface="Times New Roman" panose="02020603050405020304" pitchFamily="18" charset="0"/>
              </a:rPr>
              <a:t>lembaga</a:t>
            </a:r>
            <a:r>
              <a:rPr lang="en-ID" sz="2500" b="0" i="0" dirty="0">
                <a:effectLst/>
                <a:latin typeface="Times New Roman" panose="02020603050405020304" pitchFamily="18" charset="0"/>
              </a:rPr>
              <a:t>, </a:t>
            </a:r>
            <a:r>
              <a:rPr lang="en-ID" sz="2500" b="0" i="0" dirty="0" err="1">
                <a:effectLst/>
                <a:latin typeface="Times New Roman" panose="02020603050405020304" pitchFamily="18" charset="0"/>
              </a:rPr>
              <a:t>lingkup</a:t>
            </a:r>
            <a:r>
              <a:rPr lang="en-ID" sz="2500" b="0" i="0" dirty="0">
                <a:effectLst/>
                <a:latin typeface="Times New Roman" panose="02020603050405020304" pitchFamily="18" charset="0"/>
              </a:rPr>
              <a:t> </a:t>
            </a:r>
            <a:r>
              <a:rPr lang="en-ID" sz="2500" b="0" i="0" dirty="0" err="1">
                <a:effectLst/>
                <a:latin typeface="Times New Roman" panose="02020603050405020304" pitchFamily="18" charset="0"/>
              </a:rPr>
              <a:t>nasional</a:t>
            </a:r>
            <a:r>
              <a:rPr lang="en-ID" sz="2500" b="0" i="0" dirty="0">
                <a:effectLst/>
                <a:latin typeface="Times New Roman" panose="02020603050405020304" pitchFamily="18" charset="0"/>
              </a:rPr>
              <a:t>/</a:t>
            </a:r>
            <a:r>
              <a:rPr lang="en-ID" sz="2500" b="0" i="0" dirty="0" err="1">
                <a:effectLst/>
                <a:latin typeface="Times New Roman" panose="02020603050405020304" pitchFamily="18" charset="0"/>
              </a:rPr>
              <a:t>internasional</a:t>
            </a:r>
            <a:r>
              <a:rPr lang="en-ID" sz="2500" b="0" i="0" dirty="0">
                <a:effectLst/>
                <a:latin typeface="Times New Roman" panose="02020603050405020304" pitchFamily="18" charset="0"/>
              </a:rPr>
              <a:t>, dan </a:t>
            </a:r>
            <a:r>
              <a:rPr lang="en-ID" sz="2500" b="0" i="0" dirty="0" err="1">
                <a:effectLst/>
                <a:latin typeface="Times New Roman" panose="02020603050405020304" pitchFamily="18" charset="0"/>
              </a:rPr>
              <a:t>berbagai</a:t>
            </a:r>
            <a:r>
              <a:rPr lang="en-ID" sz="2500" b="0" i="0" dirty="0">
                <a:effectLst/>
                <a:latin typeface="Times New Roman" panose="02020603050405020304" pitchFamily="18" charset="0"/>
              </a:rPr>
              <a:t> </a:t>
            </a:r>
            <a:r>
              <a:rPr lang="en-ID" sz="2500" b="0" i="0" dirty="0" err="1">
                <a:effectLst/>
                <a:latin typeface="Times New Roman" panose="02020603050405020304" pitchFamily="18" charset="0"/>
              </a:rPr>
              <a:t>cabang</a:t>
            </a:r>
            <a:r>
              <a:rPr lang="en-ID" sz="2500" b="0" i="0" dirty="0">
                <a:effectLst/>
                <a:latin typeface="Times New Roman" panose="02020603050405020304" pitchFamily="18" charset="0"/>
              </a:rPr>
              <a:t> </a:t>
            </a:r>
            <a:r>
              <a:rPr lang="en-ID" sz="2500" b="0" i="0" dirty="0" err="1">
                <a:effectLst/>
                <a:latin typeface="Times New Roman" panose="02020603050405020304" pitchFamily="18" charset="0"/>
              </a:rPr>
              <a:t>ilmu</a:t>
            </a:r>
            <a:endParaRPr lang="en-ID" sz="2500" b="0" i="0" dirty="0">
              <a:effectLst/>
              <a:latin typeface="Times New Roman" panose="02020603050405020304" pitchFamily="18" charset="0"/>
            </a:endParaRPr>
          </a:p>
        </p:txBody>
      </p:sp>
    </p:spTree>
    <p:extLst>
      <p:ext uri="{BB962C8B-B14F-4D97-AF65-F5344CB8AC3E}">
        <p14:creationId xmlns:p14="http://schemas.microsoft.com/office/powerpoint/2010/main" val="1334570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F97AD-4F95-4B26-8598-6A4D17C18AF6}"/>
              </a:ext>
            </a:extLst>
          </p:cNvPr>
          <p:cNvSpPr>
            <a:spLocks noGrp="1"/>
          </p:cNvSpPr>
          <p:nvPr>
            <p:ph type="title"/>
          </p:nvPr>
        </p:nvSpPr>
        <p:spPr>
          <a:xfrm>
            <a:off x="533399" y="1143000"/>
            <a:ext cx="8229600" cy="1139825"/>
          </a:xfrm>
        </p:spPr>
        <p:txBody>
          <a:bodyPr/>
          <a:lstStyle/>
          <a:p>
            <a:r>
              <a:rPr lang="en-ID" dirty="0"/>
              <a:t>Kajian </a:t>
            </a:r>
            <a:r>
              <a:rPr lang="en-ID" dirty="0" err="1"/>
              <a:t>Scientometrics</a:t>
            </a:r>
            <a:r>
              <a:rPr lang="en-ID" dirty="0"/>
              <a:t> </a:t>
            </a:r>
            <a:r>
              <a:rPr lang="en-ID" dirty="0" err="1"/>
              <a:t>meliputi</a:t>
            </a:r>
            <a:r>
              <a:rPr lang="en-ID" dirty="0"/>
              <a:t>:</a:t>
            </a:r>
          </a:p>
        </p:txBody>
      </p:sp>
      <p:sp>
        <p:nvSpPr>
          <p:cNvPr id="7" name="Content Placeholder 6">
            <a:extLst>
              <a:ext uri="{FF2B5EF4-FFF2-40B4-BE49-F238E27FC236}">
                <a16:creationId xmlns:a16="http://schemas.microsoft.com/office/drawing/2014/main" id="{46174D8F-FE2E-4CED-8415-09875A0BF664}"/>
              </a:ext>
            </a:extLst>
          </p:cNvPr>
          <p:cNvSpPr>
            <a:spLocks noGrp="1"/>
          </p:cNvSpPr>
          <p:nvPr>
            <p:ph idx="1"/>
          </p:nvPr>
        </p:nvSpPr>
        <p:spPr>
          <a:xfrm>
            <a:off x="685800" y="2282825"/>
            <a:ext cx="8229600" cy="3203575"/>
          </a:xfrm>
        </p:spPr>
        <p:txBody>
          <a:bodyPr/>
          <a:lstStyle/>
          <a:p>
            <a:r>
              <a:rPr lang="en-ID" dirty="0" err="1"/>
              <a:t>Ilmu</a:t>
            </a:r>
            <a:r>
              <a:rPr lang="en-ID" dirty="0"/>
              <a:t> Sosial</a:t>
            </a:r>
          </a:p>
          <a:p>
            <a:r>
              <a:rPr lang="en-ID" dirty="0"/>
              <a:t>Sejarah</a:t>
            </a:r>
          </a:p>
          <a:p>
            <a:r>
              <a:rPr lang="en-ID" dirty="0" err="1"/>
              <a:t>Perkembangan</a:t>
            </a:r>
            <a:r>
              <a:rPr lang="en-ID" dirty="0"/>
              <a:t> </a:t>
            </a:r>
            <a:r>
              <a:rPr lang="en-ID" dirty="0" err="1"/>
              <a:t>Ilmu</a:t>
            </a:r>
            <a:r>
              <a:rPr lang="en-ID" dirty="0"/>
              <a:t> dan </a:t>
            </a:r>
            <a:r>
              <a:rPr lang="en-ID" dirty="0" err="1"/>
              <a:t>Institusi</a:t>
            </a:r>
            <a:endParaRPr lang="en-ID" dirty="0"/>
          </a:p>
          <a:p>
            <a:r>
              <a:rPr lang="en-ID" dirty="0" err="1"/>
              <a:t>Perilaku</a:t>
            </a:r>
            <a:r>
              <a:rPr lang="en-ID" dirty="0"/>
              <a:t> </a:t>
            </a:r>
            <a:r>
              <a:rPr lang="en-ID" dirty="0" err="1"/>
              <a:t>Ilmu</a:t>
            </a:r>
            <a:r>
              <a:rPr lang="en-ID" dirty="0"/>
              <a:t> dan </a:t>
            </a:r>
            <a:r>
              <a:rPr lang="en-ID" dirty="0" err="1"/>
              <a:t>Ilmuan</a:t>
            </a:r>
            <a:endParaRPr lang="en-ID" dirty="0"/>
          </a:p>
          <a:p>
            <a:r>
              <a:rPr lang="en-ID" dirty="0" err="1"/>
              <a:t>Ilmu</a:t>
            </a:r>
            <a:r>
              <a:rPr lang="en-ID" dirty="0"/>
              <a:t> </a:t>
            </a:r>
            <a:r>
              <a:rPr lang="en-ID" dirty="0" err="1"/>
              <a:t>Kebijakan</a:t>
            </a:r>
            <a:r>
              <a:rPr lang="en-ID" dirty="0"/>
              <a:t> dan </a:t>
            </a:r>
            <a:r>
              <a:rPr lang="en-ID" dirty="0" err="1"/>
              <a:t>Pengambil</a:t>
            </a:r>
            <a:r>
              <a:rPr lang="en-ID" dirty="0"/>
              <a:t> Keputusan</a:t>
            </a:r>
          </a:p>
          <a:p>
            <a:endParaRPr lang="en-ID" dirty="0"/>
          </a:p>
        </p:txBody>
      </p:sp>
    </p:spTree>
    <p:extLst>
      <p:ext uri="{BB962C8B-B14F-4D97-AF65-F5344CB8AC3E}">
        <p14:creationId xmlns:p14="http://schemas.microsoft.com/office/powerpoint/2010/main" val="25387596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295400" y="381000"/>
            <a:ext cx="8229600" cy="636588"/>
          </a:xfrm>
        </p:spPr>
        <p:txBody>
          <a:bodyPr/>
          <a:lstStyle/>
          <a:p>
            <a:r>
              <a:rPr lang="en-US" altLang="en-US" sz="3200" b="1"/>
              <a:t>Sejarah perubahan istilah Bibliometrics</a:t>
            </a:r>
          </a:p>
        </p:txBody>
      </p:sp>
      <p:pic>
        <p:nvPicPr>
          <p:cNvPr id="1536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143000"/>
            <a:ext cx="56388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219200" y="609600"/>
            <a:ext cx="7543800" cy="788988"/>
          </a:xfrm>
        </p:spPr>
        <p:txBody>
          <a:bodyPr/>
          <a:lstStyle/>
          <a:p>
            <a:r>
              <a:rPr lang="en-US" altLang="en-US" sz="3200" b="1"/>
              <a:t>Hasil Penelitian Bibliometrics berupa</a:t>
            </a:r>
          </a:p>
        </p:txBody>
      </p:sp>
      <p:sp>
        <p:nvSpPr>
          <p:cNvPr id="16387" name="Content Placeholder 2"/>
          <p:cNvSpPr>
            <a:spLocks noGrp="1"/>
          </p:cNvSpPr>
          <p:nvPr>
            <p:ph idx="1"/>
          </p:nvPr>
        </p:nvSpPr>
        <p:spPr>
          <a:xfrm>
            <a:off x="533400" y="1676400"/>
            <a:ext cx="8229600" cy="4606925"/>
          </a:xfrm>
        </p:spPr>
        <p:txBody>
          <a:bodyPr/>
          <a:lstStyle/>
          <a:p>
            <a:r>
              <a:rPr lang="en-US" altLang="en-US" sz="2400">
                <a:latin typeface="Times New Roman" panose="02020603050405020304" pitchFamily="18" charset="0"/>
                <a:cs typeface="Times New Roman" panose="02020603050405020304" pitchFamily="18" charset="0"/>
              </a:rPr>
              <a:t>Klasifikasi pengarang yang produktif, </a:t>
            </a:r>
          </a:p>
          <a:p>
            <a:r>
              <a:rPr lang="en-US" altLang="en-US" sz="2400">
                <a:latin typeface="Times New Roman" panose="02020603050405020304" pitchFamily="18" charset="0"/>
                <a:cs typeface="Times New Roman" panose="02020603050405020304" pitchFamily="18" charset="0"/>
              </a:rPr>
              <a:t>lembaga yang produktif menghasilkan karya ilmiah, </a:t>
            </a:r>
          </a:p>
          <a:p>
            <a:r>
              <a:rPr lang="en-US" altLang="en-US" sz="2400">
                <a:latin typeface="Times New Roman" panose="02020603050405020304" pitchFamily="18" charset="0"/>
                <a:cs typeface="Times New Roman" panose="02020603050405020304" pitchFamily="18" charset="0"/>
              </a:rPr>
              <a:t>peringkat jurnal, </a:t>
            </a:r>
          </a:p>
          <a:p>
            <a:r>
              <a:rPr lang="en-US" altLang="en-US" sz="2400">
                <a:latin typeface="Times New Roman" panose="02020603050405020304" pitchFamily="18" charset="0"/>
                <a:cs typeface="Times New Roman" panose="02020603050405020304" pitchFamily="18" charset="0"/>
              </a:rPr>
              <a:t>kompilasi jurnal yang paling sering dikutip, </a:t>
            </a:r>
          </a:p>
          <a:p>
            <a:r>
              <a:rPr lang="en-US" altLang="en-US" sz="2400">
                <a:latin typeface="Times New Roman" panose="02020603050405020304" pitchFamily="18" charset="0"/>
                <a:cs typeface="Times New Roman" panose="02020603050405020304" pitchFamily="18" charset="0"/>
              </a:rPr>
              <a:t>indek kutipan, </a:t>
            </a:r>
          </a:p>
          <a:p>
            <a:r>
              <a:rPr lang="en-US" altLang="en-US" sz="2400">
                <a:latin typeface="Times New Roman" panose="02020603050405020304" pitchFamily="18" charset="0"/>
                <a:cs typeface="Times New Roman" panose="02020603050405020304" pitchFamily="18" charset="0"/>
              </a:rPr>
              <a:t>laporan kutipan jurnal, dan </a:t>
            </a:r>
          </a:p>
          <a:p>
            <a:r>
              <a:rPr lang="en-US" altLang="en-US" sz="2400">
                <a:latin typeface="Times New Roman" panose="02020603050405020304" pitchFamily="18" charset="0"/>
                <a:cs typeface="Times New Roman" panose="02020603050405020304" pitchFamily="18" charset="0"/>
              </a:rPr>
              <a:t>Faktor-faktor dampak dari tulisan-tulisan atau karya-karya ilmiah tersebut. </a:t>
            </a:r>
          </a:p>
          <a:p>
            <a:endParaRPr lang="en-US" altLang="en-US" sz="2400">
              <a:latin typeface="Times New Roman" panose="02020603050405020304" pitchFamily="18" charset="0"/>
              <a:cs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EBD2B-3D60-4B99-93E5-7D6E14E68658}"/>
              </a:ext>
            </a:extLst>
          </p:cNvPr>
          <p:cNvSpPr>
            <a:spLocks noGrp="1"/>
          </p:cNvSpPr>
          <p:nvPr>
            <p:ph type="title"/>
          </p:nvPr>
        </p:nvSpPr>
        <p:spPr/>
        <p:txBody>
          <a:bodyPr/>
          <a:lstStyle/>
          <a:p>
            <a:pPr algn="ctr"/>
            <a:r>
              <a:rPr lang="en-ID" dirty="0" err="1"/>
              <a:t>Referensi</a:t>
            </a:r>
            <a:r>
              <a:rPr lang="en-ID" dirty="0"/>
              <a:t> T</a:t>
            </a:r>
            <a:r>
              <a:rPr lang="en-ID"/>
              <a:t>ambahan</a:t>
            </a:r>
            <a:endParaRPr lang="en-ID" dirty="0"/>
          </a:p>
        </p:txBody>
      </p:sp>
      <p:sp>
        <p:nvSpPr>
          <p:cNvPr id="3" name="Content Placeholder 2">
            <a:extLst>
              <a:ext uri="{FF2B5EF4-FFF2-40B4-BE49-F238E27FC236}">
                <a16:creationId xmlns:a16="http://schemas.microsoft.com/office/drawing/2014/main" id="{8462C29D-D5D1-438A-AF70-71A544AB1CE3}"/>
              </a:ext>
            </a:extLst>
          </p:cNvPr>
          <p:cNvSpPr>
            <a:spLocks noGrp="1"/>
          </p:cNvSpPr>
          <p:nvPr>
            <p:ph idx="1"/>
          </p:nvPr>
        </p:nvSpPr>
        <p:spPr/>
        <p:txBody>
          <a:bodyPr/>
          <a:lstStyle/>
          <a:p>
            <a:r>
              <a:rPr lang="en-ID" sz="2000" dirty="0">
                <a:hlinkClick r:id="rId2"/>
              </a:rPr>
              <a:t>https://www.researchgate.net/publication/334164491_PANDUAN_ANALISIS_BIBLIOMETRIK_SEDERHANA</a:t>
            </a:r>
            <a:r>
              <a:rPr lang="en-ID" sz="2000" dirty="0"/>
              <a:t>.</a:t>
            </a:r>
          </a:p>
          <a:p>
            <a:r>
              <a:rPr lang="en-ID" sz="2000" dirty="0">
                <a:hlinkClick r:id="rId3"/>
              </a:rPr>
              <a:t>https://www.youtube.com/watch?v=dDcNPbaSKBI</a:t>
            </a:r>
            <a:r>
              <a:rPr lang="en-ID" sz="2000" dirty="0"/>
              <a:t>.</a:t>
            </a:r>
          </a:p>
          <a:p>
            <a:r>
              <a:rPr lang="en-ID" sz="2000" dirty="0">
                <a:hlinkClick r:id="rId4"/>
              </a:rPr>
              <a:t>https://www.youtube.com/watch?v=zcxDe9mn2YI</a:t>
            </a:r>
            <a:r>
              <a:rPr lang="en-ID" sz="2000" dirty="0"/>
              <a:t>.</a:t>
            </a:r>
          </a:p>
          <a:p>
            <a:r>
              <a:rPr lang="en-ID" sz="2000" dirty="0">
                <a:hlinkClick r:id="rId5"/>
              </a:rPr>
              <a:t>https://www.youtube.com/watch?v=Ii3OmU9SnI8</a:t>
            </a:r>
            <a:r>
              <a:rPr lang="en-ID" sz="2000" dirty="0"/>
              <a:t>. </a:t>
            </a:r>
          </a:p>
          <a:p>
            <a:r>
              <a:rPr lang="en-ID" sz="2000" dirty="0">
                <a:hlinkClick r:id="rId6"/>
              </a:rPr>
              <a:t>https://www.researchgate.net/publication/333747193_HistCite_tutorial</a:t>
            </a:r>
            <a:r>
              <a:rPr lang="en-ID" sz="2000" dirty="0"/>
              <a:t>.</a:t>
            </a:r>
          </a:p>
          <a:p>
            <a:r>
              <a:rPr lang="en-US" sz="2000" dirty="0"/>
              <a:t>The </a:t>
            </a:r>
            <a:r>
              <a:rPr lang="en-US" sz="2000" dirty="0" err="1"/>
              <a:t>HistCite</a:t>
            </a:r>
            <a:r>
              <a:rPr lang="en-US" sz="2000" dirty="0"/>
              <a:t> System for Mapping and Bibliometric Analysis of the Output of Searches Using the ISI Web of Knowledge, chrome-extension://</a:t>
            </a:r>
            <a:r>
              <a:rPr lang="en-US" sz="2000" dirty="0" err="1"/>
              <a:t>ohfgljdgelakfkefopgklcohadegdpjf</a:t>
            </a:r>
            <a:r>
              <a:rPr lang="en-US" sz="2000" dirty="0"/>
              <a:t>/http://garfield.library.upenn.edu/papers/asist112004.pdf. </a:t>
            </a:r>
          </a:p>
          <a:p>
            <a:r>
              <a:rPr lang="en-ID" sz="2000" dirty="0">
                <a:hlinkClick r:id="rId7"/>
              </a:rPr>
              <a:t>https://www.researchgate.net/publication/329940210_ANALISIS_BIBLIOMETRIK_PERKEMBANGAN_PENELITIAN_BIDANG_ILMU_INSTRUMENTASI</a:t>
            </a:r>
            <a:r>
              <a:rPr lang="en-ID" sz="2000" dirty="0"/>
              <a:t>. </a:t>
            </a:r>
          </a:p>
        </p:txBody>
      </p:sp>
    </p:spTree>
    <p:extLst>
      <p:ext uri="{BB962C8B-B14F-4D97-AF65-F5344CB8AC3E}">
        <p14:creationId xmlns:p14="http://schemas.microsoft.com/office/powerpoint/2010/main" val="64828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943100" y="914400"/>
            <a:ext cx="5715000" cy="788987"/>
          </a:xfrm>
        </p:spPr>
        <p:txBody>
          <a:bodyPr/>
          <a:lstStyle/>
          <a:p>
            <a:pPr algn="ctr"/>
            <a:r>
              <a:rPr lang="en-US" altLang="en-US" sz="3200" b="1" dirty="0">
                <a:latin typeface="Times New Roman" panose="02020603050405020304" pitchFamily="18" charset="0"/>
                <a:cs typeface="Times New Roman" panose="02020603050405020304" pitchFamily="18" charset="0"/>
              </a:rPr>
              <a:t>BIBLIOMETRICS</a:t>
            </a:r>
            <a:br>
              <a:rPr lang="en-US" altLang="en-US" sz="3200" b="1" dirty="0">
                <a:latin typeface="Times New Roman" panose="02020603050405020304" pitchFamily="18" charset="0"/>
                <a:cs typeface="Times New Roman" panose="02020603050405020304" pitchFamily="18" charset="0"/>
              </a:rPr>
            </a:br>
            <a:endParaRPr lang="en-US" altLang="en-US" sz="3200" b="1" dirty="0">
              <a:latin typeface="Times New Roman" panose="02020603050405020304" pitchFamily="18" charset="0"/>
              <a:cs typeface="Times New Roman" panose="02020603050405020304" pitchFamily="18" charset="0"/>
            </a:endParaRPr>
          </a:p>
        </p:txBody>
      </p:sp>
      <p:sp>
        <p:nvSpPr>
          <p:cNvPr id="5123" name="Content Placeholder 2"/>
          <p:cNvSpPr>
            <a:spLocks noGrp="1"/>
          </p:cNvSpPr>
          <p:nvPr>
            <p:ph idx="1"/>
          </p:nvPr>
        </p:nvSpPr>
        <p:spPr>
          <a:xfrm>
            <a:off x="685800" y="2003272"/>
            <a:ext cx="8229600" cy="3048000"/>
          </a:xfrm>
        </p:spPr>
        <p:txBody>
          <a:bodyPr/>
          <a:lstStyle/>
          <a:p>
            <a:pPr>
              <a:defRPr/>
            </a:pPr>
            <a:r>
              <a:rPr lang="en-US" sz="2400" dirty="0">
                <a:latin typeface="Times New Roman" pitchFamily="18" charset="0"/>
                <a:cs typeface="Times New Roman" pitchFamily="18" charset="0"/>
              </a:rPr>
              <a:t>Bibliometrics </a:t>
            </a:r>
            <a:r>
              <a:rPr lang="en-US" sz="2400" dirty="0" err="1">
                <a:latin typeface="Times New Roman" pitchFamily="18" charset="0"/>
                <a:cs typeface="Times New Roman" pitchFamily="18" charset="0"/>
              </a:rPr>
              <a:t>pertama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sekali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dimunculkan</a:t>
            </a:r>
            <a:r>
              <a:rPr lang="en-US" sz="2400" dirty="0">
                <a:latin typeface="Times New Roman" pitchFamily="18" charset="0"/>
                <a:cs typeface="Times New Roman" pitchFamily="18" charset="0"/>
              </a:rPr>
              <a:t> oleh Alan </a:t>
            </a:r>
            <a:r>
              <a:rPr lang="en-US" sz="2400" dirty="0" err="1">
                <a:latin typeface="Times New Roman" pitchFamily="18" charset="0"/>
                <a:cs typeface="Times New Roman" pitchFamily="18" charset="0"/>
              </a:rPr>
              <a:t>Pitchard</a:t>
            </a:r>
            <a:r>
              <a:rPr lang="en-US" sz="2400" dirty="0">
                <a:latin typeface="Times New Roman" pitchFamily="18" charset="0"/>
                <a:cs typeface="Times New Roman" pitchFamily="18" charset="0"/>
              </a:rPr>
              <a:t> pada </a:t>
            </a:r>
            <a:r>
              <a:rPr lang="en-US" sz="2400" dirty="0" err="1">
                <a:latin typeface="Times New Roman" pitchFamily="18" charset="0"/>
                <a:cs typeface="Times New Roman" pitchFamily="18" charset="0"/>
              </a:rPr>
              <a:t>tahun</a:t>
            </a:r>
            <a:r>
              <a:rPr lang="en-US" sz="2400" dirty="0">
                <a:latin typeface="Times New Roman" pitchFamily="18" charset="0"/>
                <a:cs typeface="Times New Roman" pitchFamily="18" charset="0"/>
              </a:rPr>
              <a:t> 1969 </a:t>
            </a:r>
            <a:r>
              <a:rPr lang="en-US" sz="2400" dirty="0" err="1">
                <a:latin typeface="Times New Roman" pitchFamily="18" charset="0"/>
                <a:cs typeface="Times New Roman" pitchFamily="18" charset="0"/>
              </a:rPr>
              <a:t>dalam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karya</a:t>
            </a:r>
            <a:r>
              <a:rPr lang="en-US" sz="2400" dirty="0">
                <a:latin typeface="Times New Roman" pitchFamily="18" charset="0"/>
                <a:cs typeface="Times New Roman" pitchFamily="18" charset="0"/>
              </a:rPr>
              <a:t> yang </a:t>
            </a:r>
            <a:r>
              <a:rPr lang="en-US" sz="2400" dirty="0" err="1">
                <a:latin typeface="Times New Roman" pitchFamily="18" charset="0"/>
                <a:cs typeface="Times New Roman" pitchFamily="18" charset="0"/>
              </a:rPr>
              <a:t>berjudul</a:t>
            </a:r>
            <a:r>
              <a:rPr lang="en-US" sz="2400" dirty="0">
                <a:latin typeface="Times New Roman" pitchFamily="18" charset="0"/>
                <a:cs typeface="Times New Roman" pitchFamily="18" charset="0"/>
              </a:rPr>
              <a:t> </a:t>
            </a:r>
            <a:r>
              <a:rPr lang="en-US" sz="2400" i="1" dirty="0">
                <a:latin typeface="Times New Roman" pitchFamily="18" charset="0"/>
                <a:cs typeface="Times New Roman" pitchFamily="18" charset="0"/>
              </a:rPr>
              <a:t>Statistical Bibliography or Bibliometrics</a:t>
            </a:r>
            <a:r>
              <a:rPr lang="en-US" sz="2400" dirty="0">
                <a:latin typeface="Times New Roman" pitchFamily="18" charset="0"/>
                <a:cs typeface="Times New Roman" pitchFamily="18" charset="0"/>
              </a:rPr>
              <a:t>. </a:t>
            </a:r>
          </a:p>
          <a:p>
            <a:pPr>
              <a:defRPr/>
            </a:pPr>
            <a:r>
              <a:rPr lang="en-US" sz="2400" dirty="0" err="1">
                <a:latin typeface="Times New Roman" pitchFamily="18" charset="0"/>
                <a:cs typeface="Times New Roman" pitchFamily="18" charset="0"/>
              </a:rPr>
              <a:t>Menurut</a:t>
            </a:r>
            <a:r>
              <a:rPr lang="en-US" sz="2400" dirty="0">
                <a:latin typeface="Times New Roman" pitchFamily="18" charset="0"/>
                <a:cs typeface="Times New Roman" pitchFamily="18" charset="0"/>
              </a:rPr>
              <a:t> Alan: </a:t>
            </a:r>
            <a:r>
              <a:rPr lang="en-US" sz="2400" dirty="0" err="1">
                <a:latin typeface="Times New Roman" pitchFamily="18" charset="0"/>
                <a:cs typeface="Times New Roman" pitchFamily="18" charset="0"/>
              </a:rPr>
              <a:t>sebagai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penerapan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matematika</a:t>
            </a:r>
            <a:r>
              <a:rPr lang="en-US" sz="2400" dirty="0">
                <a:latin typeface="Times New Roman" pitchFamily="18" charset="0"/>
                <a:cs typeface="Times New Roman" pitchFamily="18" charset="0"/>
              </a:rPr>
              <a:t> dan </a:t>
            </a:r>
            <a:r>
              <a:rPr lang="en-US" sz="2400" dirty="0" err="1">
                <a:latin typeface="Times New Roman" pitchFamily="18" charset="0"/>
                <a:cs typeface="Times New Roman" pitchFamily="18" charset="0"/>
              </a:rPr>
              <a:t>metode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statistik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untuk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buku</a:t>
            </a:r>
            <a:r>
              <a:rPr lang="en-US" sz="2400" dirty="0">
                <a:latin typeface="Times New Roman" pitchFamily="18" charset="0"/>
                <a:cs typeface="Times New Roman" pitchFamily="18" charset="0"/>
              </a:rPr>
              <a:t> dan media </a:t>
            </a:r>
            <a:r>
              <a:rPr lang="en-US" sz="2400" dirty="0" err="1">
                <a:latin typeface="Times New Roman" pitchFamily="18" charset="0"/>
                <a:cs typeface="Times New Roman" pitchFamily="18" charset="0"/>
              </a:rPr>
              <a:t>komunikasi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lainnya</a:t>
            </a:r>
            <a:r>
              <a:rPr lang="en-US" sz="2400" dirty="0">
                <a:latin typeface="Times New Roman" pitchFamily="18" charset="0"/>
                <a:cs typeface="Times New Roman" pitchFamily="18" charset="0"/>
              </a:rPr>
              <a:t>.</a:t>
            </a:r>
          </a:p>
          <a:p>
            <a:pPr>
              <a:defRPr/>
            </a:pPr>
            <a:r>
              <a:rPr lang="en-US" altLang="en-US" sz="2400" dirty="0">
                <a:latin typeface="Times New Roman" panose="02020603050405020304" pitchFamily="18" charset="0"/>
                <a:cs typeface="Times New Roman" panose="02020603050405020304" pitchFamily="18" charset="0"/>
              </a:rPr>
              <a:t>Bibliometrics </a:t>
            </a:r>
            <a:r>
              <a:rPr lang="en-US" altLang="en-US" sz="2400" dirty="0" err="1">
                <a:latin typeface="Times New Roman" panose="02020603050405020304" pitchFamily="18" charset="0"/>
                <a:cs typeface="Times New Roman" panose="02020603050405020304" pitchFamily="18" charset="0"/>
              </a:rPr>
              <a:t>adalah</a:t>
            </a:r>
            <a:r>
              <a:rPr lang="en-US" altLang="en-US" sz="2400" dirty="0">
                <a:latin typeface="Times New Roman" panose="02020603050405020304" pitchFamily="18" charset="0"/>
                <a:cs typeface="Times New Roman" panose="02020603050405020304" pitchFamily="18" charset="0"/>
              </a:rPr>
              <a:t> “</a:t>
            </a:r>
            <a:r>
              <a:rPr lang="en-US" altLang="en-US" sz="2400" i="1" dirty="0">
                <a:latin typeface="Times New Roman" panose="02020603050405020304" pitchFamily="18" charset="0"/>
                <a:cs typeface="Times New Roman" panose="02020603050405020304" pitchFamily="18" charset="0"/>
              </a:rPr>
              <a:t>book measurement – </a:t>
            </a:r>
            <a:r>
              <a:rPr lang="en-US" altLang="en-US" sz="2400" dirty="0" err="1">
                <a:latin typeface="Times New Roman" panose="02020603050405020304" pitchFamily="18" charset="0"/>
                <a:cs typeface="Times New Roman" panose="02020603050405020304" pitchFamily="18" charset="0"/>
              </a:rPr>
              <a:t>Pengukuran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Buku</a:t>
            </a:r>
            <a:endParaRPr lang="en-US" sz="2400" dirty="0">
              <a:latin typeface="Times New Roman" pitchFamily="18" charset="0"/>
              <a:cs typeface="Times New Roman" pitchFamily="18" charset="0"/>
            </a:endParaRPr>
          </a:p>
          <a:p>
            <a:pPr>
              <a:defRP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91713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533400" y="1066800"/>
            <a:ext cx="8229600" cy="4530725"/>
          </a:xfrm>
        </p:spPr>
        <p:txBody>
          <a:bodyPr/>
          <a:lstStyle/>
          <a:p>
            <a:r>
              <a:rPr lang="en-US" altLang="en-US" sz="2400" dirty="0">
                <a:latin typeface="Times New Roman" panose="02020603050405020304" pitchFamily="18" charset="0"/>
                <a:cs typeface="Times New Roman" panose="02020603050405020304" pitchFamily="18" charset="0"/>
              </a:rPr>
              <a:t>Bibliometrics </a:t>
            </a:r>
            <a:r>
              <a:rPr lang="en-US" altLang="en-US" sz="2400" dirty="0" err="1">
                <a:latin typeface="Times New Roman" panose="02020603050405020304" pitchFamily="18" charset="0"/>
                <a:cs typeface="Times New Roman" panose="02020603050405020304" pitchFamily="18" charset="0"/>
              </a:rPr>
              <a:t>adalah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bidang</a:t>
            </a:r>
            <a:r>
              <a:rPr lang="en-US" altLang="en-US" sz="2400" dirty="0">
                <a:latin typeface="Times New Roman" panose="02020603050405020304" pitchFamily="18" charset="0"/>
                <a:cs typeface="Times New Roman" panose="02020603050405020304" pitchFamily="18" charset="0"/>
              </a:rPr>
              <a:t> yang </a:t>
            </a:r>
            <a:r>
              <a:rPr lang="en-US" altLang="en-US" sz="2400" dirty="0" err="1">
                <a:latin typeface="Times New Roman" panose="02020603050405020304" pitchFamily="18" charset="0"/>
                <a:cs typeface="Times New Roman" panose="02020603050405020304" pitchFamily="18" charset="0"/>
              </a:rPr>
              <a:t>meneliti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tentang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pengaruh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pengarang</a:t>
            </a:r>
            <a:r>
              <a:rPr lang="en-US" altLang="en-US" sz="2400" dirty="0">
                <a:latin typeface="Times New Roman" panose="02020603050405020304" pitchFamily="18" charset="0"/>
                <a:cs typeface="Times New Roman" panose="02020603050405020304" pitchFamily="18" charset="0"/>
              </a:rPr>
              <a:t>.</a:t>
            </a:r>
            <a:endParaRPr lang="en-US" altLang="en-US" sz="2400" i="1" dirty="0">
              <a:latin typeface="Times New Roman" panose="02020603050405020304" pitchFamily="18" charset="0"/>
              <a:cs typeface="Times New Roman" panose="02020603050405020304" pitchFamily="18" charset="0"/>
            </a:endParaRPr>
          </a:p>
          <a:p>
            <a:r>
              <a:rPr lang="en-US" altLang="en-US" sz="2400" dirty="0" err="1">
                <a:latin typeface="Times New Roman" panose="02020603050405020304" pitchFamily="18" charset="0"/>
                <a:cs typeface="Times New Roman" panose="02020603050405020304" pitchFamily="18" charset="0"/>
              </a:rPr>
              <a:t>Biblometrics</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adalah</a:t>
            </a:r>
            <a:r>
              <a:rPr lang="en-US" altLang="en-US" sz="2400" dirty="0">
                <a:latin typeface="Times New Roman" panose="02020603050405020304" pitchFamily="18" charset="0"/>
                <a:cs typeface="Times New Roman" panose="02020603050405020304" pitchFamily="18" charset="0"/>
              </a:rPr>
              <a:t> </a:t>
            </a:r>
            <a:r>
              <a:rPr lang="id-ID" altLang="en-US" sz="2400" dirty="0">
                <a:latin typeface="Times New Roman" panose="02020603050405020304" pitchFamily="18" charset="0"/>
                <a:cs typeface="Times New Roman" panose="02020603050405020304" pitchFamily="18" charset="0"/>
              </a:rPr>
              <a:t>analisis kuantitatif </a:t>
            </a:r>
            <a:r>
              <a:rPr lang="en-US" altLang="en-US" sz="2400" dirty="0" err="1">
                <a:latin typeface="Times New Roman" panose="02020603050405020304" pitchFamily="18" charset="0"/>
                <a:cs typeface="Times New Roman" panose="02020603050405020304" pitchFamily="18" charset="0"/>
              </a:rPr>
              <a:t>tentang</a:t>
            </a:r>
            <a:r>
              <a:rPr lang="en-US" altLang="en-US" sz="2400" dirty="0">
                <a:latin typeface="Times New Roman" panose="02020603050405020304" pitchFamily="18" charset="0"/>
                <a:cs typeface="Times New Roman" panose="02020603050405020304" pitchFamily="18" charset="0"/>
              </a:rPr>
              <a:t> </a:t>
            </a:r>
            <a:r>
              <a:rPr lang="id-ID" altLang="en-US" sz="2400" dirty="0">
                <a:latin typeface="Times New Roman" panose="02020603050405020304" pitchFamily="18" charset="0"/>
                <a:cs typeface="Times New Roman" panose="02020603050405020304" pitchFamily="18" charset="0"/>
              </a:rPr>
              <a:t>karakteristik, perilaku dan produktivitas </a:t>
            </a:r>
            <a:r>
              <a:rPr lang="en-US" altLang="en-US" sz="2400" dirty="0" err="1">
                <a:latin typeface="Times New Roman" panose="02020603050405020304" pitchFamily="18" charset="0"/>
                <a:cs typeface="Times New Roman" panose="02020603050405020304" pitchFamily="18" charset="0"/>
              </a:rPr>
              <a:t>dari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semua</a:t>
            </a:r>
            <a:r>
              <a:rPr lang="en-US" altLang="en-US" sz="2400" dirty="0">
                <a:latin typeface="Times New Roman" panose="02020603050405020304" pitchFamily="18" charset="0"/>
                <a:cs typeface="Times New Roman" panose="02020603050405020304" pitchFamily="18" charset="0"/>
              </a:rPr>
              <a:t> </a:t>
            </a:r>
            <a:r>
              <a:rPr lang="id-ID" altLang="en-US" sz="2400" dirty="0">
                <a:latin typeface="Times New Roman" panose="02020603050405020304" pitchFamily="18" charset="0"/>
                <a:cs typeface="Times New Roman" panose="02020603050405020304" pitchFamily="18" charset="0"/>
              </a:rPr>
              <a:t>aspek komunikasi tertulis, staf perpustakaan dan pengguna informasi</a:t>
            </a:r>
            <a:r>
              <a:rPr lang="en-US" altLang="en-US" sz="2400" i="1" dirty="0">
                <a:latin typeface="Times New Roman" panose="02020603050405020304" pitchFamily="18" charset="0"/>
                <a:cs typeface="Times New Roman" panose="02020603050405020304" pitchFamily="18" charset="0"/>
              </a:rPr>
              <a:t>.</a:t>
            </a:r>
          </a:p>
          <a:p>
            <a:r>
              <a:rPr lang="en-US" altLang="en-US" sz="2400" dirty="0" err="1">
                <a:latin typeface="Times New Roman" panose="02020603050405020304" pitchFamily="18" charset="0"/>
                <a:cs typeface="Times New Roman" panose="02020603050405020304" pitchFamily="18" charset="0"/>
              </a:rPr>
              <a:t>Thed</a:t>
            </a:r>
            <a:r>
              <a:rPr lang="en-US" altLang="en-US" sz="2400" dirty="0">
                <a:latin typeface="Times New Roman" panose="02020603050405020304" pitchFamily="18" charset="0"/>
                <a:cs typeface="Times New Roman" panose="02020603050405020304" pitchFamily="18" charset="0"/>
              </a:rPr>
              <a:t> Van </a:t>
            </a:r>
            <a:r>
              <a:rPr lang="en-US" altLang="en-US" sz="2400" dirty="0" err="1">
                <a:latin typeface="Times New Roman" panose="02020603050405020304" pitchFamily="18" charset="0"/>
                <a:cs typeface="Times New Roman" panose="02020603050405020304" pitchFamily="18" charset="0"/>
              </a:rPr>
              <a:t>Leeuwen</a:t>
            </a:r>
            <a:r>
              <a:rPr lang="en-US" altLang="en-US" sz="2400" dirty="0">
                <a:latin typeface="Times New Roman" panose="02020603050405020304" pitchFamily="18" charset="0"/>
                <a:cs typeface="Times New Roman" panose="02020603050405020304" pitchFamily="18" charset="0"/>
              </a:rPr>
              <a:t>: </a:t>
            </a:r>
            <a:r>
              <a:rPr lang="en-US" altLang="en-US" sz="2400" i="1" dirty="0">
                <a:latin typeface="Times New Roman" panose="02020603050405020304" pitchFamily="18" charset="0"/>
                <a:cs typeface="Times New Roman" panose="02020603050405020304" pitchFamily="18" charset="0"/>
              </a:rPr>
              <a:t>the quantitative analysis of science and technology performance and the cognitive and organizational structure of science and technology.</a:t>
            </a:r>
          </a:p>
          <a:p>
            <a:r>
              <a:rPr lang="en-US" altLang="en-US" sz="2400" dirty="0">
                <a:latin typeface="Times New Roman" panose="02020603050405020304" pitchFamily="18" charset="0"/>
                <a:cs typeface="Times New Roman" panose="02020603050405020304" pitchFamily="18" charset="0"/>
              </a:rPr>
              <a:t>Boyce </a:t>
            </a:r>
            <a:r>
              <a:rPr lang="en-US" altLang="en-US" sz="2400" dirty="0" err="1">
                <a:latin typeface="Times New Roman" panose="02020603050405020304" pitchFamily="18" charset="0"/>
                <a:cs typeface="Times New Roman" panose="02020603050405020304" pitchFamily="18" charset="0"/>
              </a:rPr>
              <a:t>dan</a:t>
            </a:r>
            <a:r>
              <a:rPr lang="en-US" altLang="en-US" sz="2400" dirty="0">
                <a:latin typeface="Times New Roman" panose="02020603050405020304" pitchFamily="18" charset="0"/>
                <a:cs typeface="Times New Roman" panose="02020603050405020304" pitchFamily="18" charset="0"/>
              </a:rPr>
              <a:t> Kraft </a:t>
            </a:r>
            <a:r>
              <a:rPr lang="en-US" altLang="en-US" sz="2400" dirty="0" err="1">
                <a:latin typeface="Times New Roman" panose="02020603050405020304" pitchFamily="18" charset="0"/>
                <a:cs typeface="Times New Roman" panose="02020603050405020304" pitchFamily="18" charset="0"/>
              </a:rPr>
              <a:t>mengklaim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bibliometrics</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sebagai</a:t>
            </a:r>
            <a:r>
              <a:rPr lang="en-US" altLang="en-US" sz="2400" dirty="0">
                <a:latin typeface="Times New Roman" panose="02020603050405020304" pitchFamily="18" charset="0"/>
                <a:cs typeface="Times New Roman" panose="02020603050405020304" pitchFamily="18" charset="0"/>
              </a:rPr>
              <a:t> </a:t>
            </a:r>
            <a:r>
              <a:rPr lang="en-US" altLang="en-US" sz="2400" i="1" dirty="0" err="1">
                <a:latin typeface="Times New Roman" panose="02020603050405020304" pitchFamily="18" charset="0"/>
                <a:cs typeface="Times New Roman" panose="02020603050405020304" pitchFamily="18" charset="0"/>
              </a:rPr>
              <a:t>penelitian</a:t>
            </a:r>
            <a:r>
              <a:rPr lang="en-US" altLang="en-US" sz="2400" i="1" dirty="0">
                <a:latin typeface="Times New Roman" panose="02020603050405020304" pitchFamily="18" charset="0"/>
                <a:cs typeface="Times New Roman" panose="02020603050405020304" pitchFamily="18" charset="0"/>
              </a:rPr>
              <a:t> </a:t>
            </a:r>
            <a:r>
              <a:rPr lang="en-US" altLang="en-US" sz="2400" i="1" dirty="0" err="1">
                <a:latin typeface="Times New Roman" panose="02020603050405020304" pitchFamily="18" charset="0"/>
                <a:cs typeface="Times New Roman" panose="02020603050405020304" pitchFamily="18" charset="0"/>
              </a:rPr>
              <a:t>kuantitatif</a:t>
            </a:r>
            <a:r>
              <a:rPr lang="en-US" altLang="en-US" sz="2400" i="1" dirty="0">
                <a:latin typeface="Times New Roman" panose="02020603050405020304" pitchFamily="18" charset="0"/>
                <a:cs typeface="Times New Roman" panose="02020603050405020304" pitchFamily="18" charset="0"/>
              </a:rPr>
              <a:t> </a:t>
            </a:r>
            <a:r>
              <a:rPr lang="en-US" altLang="en-US" sz="2400" i="1" dirty="0" err="1">
                <a:latin typeface="Times New Roman" panose="02020603050405020304" pitchFamily="18" charset="0"/>
                <a:cs typeface="Times New Roman" panose="02020603050405020304" pitchFamily="18" charset="0"/>
              </a:rPr>
              <a:t>terhadap</a:t>
            </a:r>
            <a:r>
              <a:rPr lang="en-US" altLang="en-US" sz="2400" i="1" dirty="0">
                <a:latin typeface="Times New Roman" panose="02020603050405020304" pitchFamily="18" charset="0"/>
                <a:cs typeface="Times New Roman" panose="02020603050405020304" pitchFamily="18" charset="0"/>
              </a:rPr>
              <a:t> </a:t>
            </a:r>
            <a:r>
              <a:rPr lang="en-US" altLang="en-US" sz="2400" i="1" dirty="0" err="1">
                <a:latin typeface="Times New Roman" panose="02020603050405020304" pitchFamily="18" charset="0"/>
                <a:cs typeface="Times New Roman" panose="02020603050405020304" pitchFamily="18" charset="0"/>
              </a:rPr>
              <a:t>komunikasi</a:t>
            </a:r>
            <a:r>
              <a:rPr lang="en-US" altLang="en-US" sz="2400" i="1" dirty="0">
                <a:latin typeface="Times New Roman" panose="02020603050405020304" pitchFamily="18" charset="0"/>
                <a:cs typeface="Times New Roman" panose="02020603050405020304" pitchFamily="18" charset="0"/>
              </a:rPr>
              <a:t> </a:t>
            </a:r>
            <a:r>
              <a:rPr lang="en-US" altLang="en-US" sz="2400" i="1" dirty="0" err="1">
                <a:latin typeface="Times New Roman" panose="02020603050405020304" pitchFamily="18" charset="0"/>
                <a:cs typeface="Times New Roman" panose="02020603050405020304" pitchFamily="18" charset="0"/>
              </a:rPr>
              <a:t>tertulis</a:t>
            </a:r>
            <a:r>
              <a:rPr lang="en-US" altLang="en-US" sz="2400" i="1" dirty="0">
                <a:latin typeface="Times New Roman" panose="02020603050405020304" pitchFamily="18" charset="0"/>
                <a:cs typeface="Times New Roman" panose="02020603050405020304" pitchFamily="18" charset="0"/>
              </a:rPr>
              <a:t> </a:t>
            </a:r>
            <a:r>
              <a:rPr lang="en-US" altLang="en-US" sz="2400" i="1" dirty="0" err="1">
                <a:latin typeface="Times New Roman" panose="02020603050405020304" pitchFamily="18" charset="0"/>
                <a:cs typeface="Times New Roman" panose="02020603050405020304" pitchFamily="18" charset="0"/>
              </a:rPr>
              <a:t>melalui</a:t>
            </a:r>
            <a:r>
              <a:rPr lang="en-US" altLang="en-US" sz="2400" i="1" dirty="0">
                <a:latin typeface="Times New Roman" panose="02020603050405020304" pitchFamily="18" charset="0"/>
                <a:cs typeface="Times New Roman" panose="02020603050405020304" pitchFamily="18" charset="0"/>
              </a:rPr>
              <a:t> </a:t>
            </a:r>
            <a:r>
              <a:rPr lang="en-US" altLang="en-US" sz="2400" i="1" dirty="0" err="1">
                <a:latin typeface="Times New Roman" panose="02020603050405020304" pitchFamily="18" charset="0"/>
                <a:cs typeface="Times New Roman" panose="02020603050405020304" pitchFamily="18" charset="0"/>
              </a:rPr>
              <a:t>bentuk</a:t>
            </a:r>
            <a:r>
              <a:rPr lang="en-US" altLang="en-US" sz="2400" i="1" dirty="0">
                <a:latin typeface="Times New Roman" panose="02020603050405020304" pitchFamily="18" charset="0"/>
                <a:cs typeface="Times New Roman" panose="02020603050405020304" pitchFamily="18" charset="0"/>
              </a:rPr>
              <a:t> </a:t>
            </a:r>
            <a:r>
              <a:rPr lang="en-US" altLang="en-US" sz="2400" i="1" dirty="0" err="1">
                <a:latin typeface="Times New Roman" panose="02020603050405020304" pitchFamily="18" charset="0"/>
                <a:cs typeface="Times New Roman" panose="02020603050405020304" pitchFamily="18" charset="0"/>
              </a:rPr>
              <a:t>fisiknya</a:t>
            </a:r>
            <a:r>
              <a:rPr lang="en-US" altLang="en-US" sz="2400" i="1" dirty="0">
                <a:latin typeface="Times New Roman" panose="02020603050405020304" pitchFamily="18" charset="0"/>
                <a:cs typeface="Times New Roman" panose="02020603050405020304" pitchFamily="18" charset="0"/>
              </a:rPr>
              <a:t>.</a:t>
            </a:r>
            <a:endParaRPr lang="en-US" alt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1524000" y="1295400"/>
          <a:ext cx="60960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2362200" y="533400"/>
            <a:ext cx="1752600" cy="685800"/>
          </a:xfrm>
          <a:prstGeom prst="roundRect">
            <a:avLst/>
          </a:prstGeom>
          <a:blipFill dpi="0" rotWithShape="1">
            <a:blip r:embed="rId7" cstate="print">
              <a:alphaModFix amt="65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accent2">
                    <a:lumMod val="75000"/>
                  </a:schemeClr>
                </a:solidFill>
              </a:rPr>
              <a:t>Definisi</a:t>
            </a:r>
            <a:endParaRPr lang="en-US" sz="3200" dirty="0">
              <a:solidFill>
                <a:schemeClr val="accent2">
                  <a:lumMod val="75000"/>
                </a:schemeClr>
              </a:solidFill>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0028743"/>
              </p:ext>
            </p:extLst>
          </p:nvPr>
        </p:nvGraphicFramePr>
        <p:xfrm>
          <a:off x="533400" y="1447800"/>
          <a:ext cx="8229600" cy="4987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nvGraphicFramePr>
        <p:xfrm>
          <a:off x="1524000" y="533400"/>
          <a:ext cx="6096000" cy="736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spd="slow">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78248427"/>
              </p:ext>
            </p:extLst>
          </p:nvPr>
        </p:nvGraphicFramePr>
        <p:xfrm>
          <a:off x="533400" y="1447800"/>
          <a:ext cx="8229600" cy="4987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nvGraphicFramePr>
        <p:xfrm>
          <a:off x="1524000" y="533400"/>
          <a:ext cx="6096000" cy="736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178624188"/>
      </p:ext>
    </p:extLst>
  </p:cSld>
  <p:clrMapOvr>
    <a:masterClrMapping/>
  </p:clrMapOvr>
  <p:transition spd="slow">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371600" y="277813"/>
            <a:ext cx="7315200" cy="865187"/>
          </a:xfrm>
        </p:spPr>
        <p:txBody>
          <a:bodyPr/>
          <a:lstStyle/>
          <a:p>
            <a:r>
              <a:rPr lang="en-US" altLang="en-US" sz="3200" b="1"/>
              <a:t>Bibliometrics Sebagai Metode Riset</a:t>
            </a:r>
          </a:p>
        </p:txBody>
      </p:sp>
      <p:sp>
        <p:nvSpPr>
          <p:cNvPr id="9219" name="Content Placeholder 2"/>
          <p:cNvSpPr>
            <a:spLocks noGrp="1"/>
          </p:cNvSpPr>
          <p:nvPr>
            <p:ph idx="1"/>
          </p:nvPr>
        </p:nvSpPr>
        <p:spPr>
          <a:xfrm>
            <a:off x="533400" y="1295400"/>
            <a:ext cx="8229600" cy="5140325"/>
          </a:xfrm>
        </p:spPr>
        <p:txBody>
          <a:bodyPr/>
          <a:lstStyle/>
          <a:p>
            <a:pPr>
              <a:defRPr/>
            </a:pPr>
            <a:r>
              <a:rPr lang="en-US" sz="2300" dirty="0" err="1">
                <a:latin typeface="Times New Roman" pitchFamily="18" charset="0"/>
                <a:cs typeface="Times New Roman" pitchFamily="18" charset="0"/>
              </a:rPr>
              <a:t>Bibliometrics</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memiliki</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metode</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dan</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instrumen</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pengumpulan</a:t>
            </a:r>
            <a:r>
              <a:rPr lang="en-US" sz="2300" dirty="0">
                <a:latin typeface="Times New Roman" pitchFamily="18" charset="0"/>
                <a:cs typeface="Times New Roman" pitchFamily="18" charset="0"/>
              </a:rPr>
              <a:t> data </a:t>
            </a:r>
            <a:r>
              <a:rPr lang="en-US" sz="2300" dirty="0" err="1">
                <a:latin typeface="Times New Roman" pitchFamily="18" charset="0"/>
                <a:cs typeface="Times New Roman" pitchFamily="18" charset="0"/>
              </a:rPr>
              <a:t>untuk</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memecahkan</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masalah</a:t>
            </a:r>
            <a:r>
              <a:rPr lang="en-US" sz="2300" dirty="0">
                <a:latin typeface="Times New Roman" pitchFamily="18" charset="0"/>
                <a:cs typeface="Times New Roman" pitchFamily="18" charset="0"/>
              </a:rPr>
              <a:t> yang </a:t>
            </a:r>
            <a:r>
              <a:rPr lang="en-US" sz="2300" dirty="0" err="1">
                <a:latin typeface="Times New Roman" pitchFamily="18" charset="0"/>
                <a:cs typeface="Times New Roman" pitchFamily="18" charset="0"/>
              </a:rPr>
              <a:t>diteliti</a:t>
            </a:r>
            <a:r>
              <a:rPr lang="en-US" sz="2300" dirty="0">
                <a:latin typeface="Times New Roman" pitchFamily="18" charset="0"/>
                <a:cs typeface="Times New Roman" pitchFamily="18" charset="0"/>
              </a:rPr>
              <a:t>. </a:t>
            </a:r>
          </a:p>
          <a:p>
            <a:pPr>
              <a:defRPr/>
            </a:pPr>
            <a:r>
              <a:rPr lang="en-US" sz="2300" dirty="0" err="1">
                <a:latin typeface="Times New Roman" pitchFamily="18" charset="0"/>
                <a:cs typeface="Times New Roman" pitchFamily="18" charset="0"/>
              </a:rPr>
              <a:t>Penelitian</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bibliometrics</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digolongkan</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ke</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dalam</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dua</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jenis</a:t>
            </a:r>
            <a:r>
              <a:rPr lang="en-US" sz="2300" dirty="0">
                <a:latin typeface="Times New Roman" pitchFamily="18" charset="0"/>
                <a:cs typeface="Times New Roman" pitchFamily="18" charset="0"/>
              </a:rPr>
              <a:t>:</a:t>
            </a:r>
          </a:p>
          <a:p>
            <a:pPr marL="685800">
              <a:defRPr/>
            </a:pPr>
            <a:r>
              <a:rPr lang="en-US" sz="2300" i="1" dirty="0">
                <a:latin typeface="Times New Roman" pitchFamily="18" charset="0"/>
                <a:cs typeface="Times New Roman" pitchFamily="18" charset="0"/>
              </a:rPr>
              <a:t>descriptive studies</a:t>
            </a:r>
          </a:p>
          <a:p>
            <a:pPr marL="685800">
              <a:defRPr/>
            </a:pPr>
            <a:r>
              <a:rPr lang="en-US" sz="2300" i="1" dirty="0">
                <a:latin typeface="Times New Roman" pitchFamily="18" charset="0"/>
                <a:cs typeface="Times New Roman" pitchFamily="18" charset="0"/>
              </a:rPr>
              <a:t>Evaluative studies</a:t>
            </a:r>
            <a:r>
              <a:rPr lang="en-US" sz="2300" dirty="0">
                <a:latin typeface="Times New Roman" pitchFamily="18" charset="0"/>
                <a:cs typeface="Times New Roman" pitchFamily="18" charset="0"/>
              </a:rPr>
              <a:t>. </a:t>
            </a:r>
          </a:p>
          <a:p>
            <a:pPr marL="457200" indent="-457200">
              <a:buClr>
                <a:schemeClr val="tx1"/>
              </a:buClr>
              <a:buSzPct val="100000"/>
              <a:buFont typeface="+mj-lt"/>
              <a:buAutoNum type="arabicPeriod"/>
              <a:defRPr/>
            </a:pPr>
            <a:r>
              <a:rPr lang="en-US" sz="2300" dirty="0" err="1">
                <a:latin typeface="Times New Roman" pitchFamily="18" charset="0"/>
                <a:cs typeface="Times New Roman" pitchFamily="18" charset="0"/>
              </a:rPr>
              <a:t>deskriptif</a:t>
            </a:r>
            <a:r>
              <a:rPr lang="en-US" sz="2300" dirty="0">
                <a:latin typeface="Times New Roman" pitchFamily="18" charset="0"/>
                <a:cs typeface="Times New Roman" pitchFamily="18" charset="0"/>
              </a:rPr>
              <a:t> studies </a:t>
            </a:r>
            <a:r>
              <a:rPr lang="en-US" sz="2300" dirty="0" err="1">
                <a:latin typeface="Times New Roman" pitchFamily="18" charset="0"/>
                <a:cs typeface="Times New Roman" pitchFamily="18" charset="0"/>
              </a:rPr>
              <a:t>merupakan</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hitungan</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produktivitas</a:t>
            </a:r>
            <a:r>
              <a:rPr lang="en-US" sz="2300" dirty="0">
                <a:latin typeface="Times New Roman" pitchFamily="18" charset="0"/>
                <a:cs typeface="Times New Roman" pitchFamily="18" charset="0"/>
              </a:rPr>
              <a:t> yang </a:t>
            </a:r>
            <a:r>
              <a:rPr lang="en-US" sz="2300" dirty="0" err="1">
                <a:latin typeface="Times New Roman" pitchFamily="18" charset="0"/>
                <a:cs typeface="Times New Roman" pitchFamily="18" charset="0"/>
              </a:rPr>
              <a:t>diperoleh</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dengan</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menghitung</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jumlah</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kertas</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karya</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atau</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jumlah</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karya</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ilmiah</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seseorang</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buku-buku</a:t>
            </a:r>
            <a:r>
              <a:rPr lang="en-US" sz="2300" dirty="0">
                <a:latin typeface="Times New Roman" pitchFamily="18" charset="0"/>
                <a:cs typeface="Times New Roman" pitchFamily="18" charset="0"/>
              </a:rPr>
              <a:t> yang </a:t>
            </a:r>
            <a:r>
              <a:rPr lang="en-US" sz="2300" dirty="0" err="1">
                <a:latin typeface="Times New Roman" pitchFamily="18" charset="0"/>
                <a:cs typeface="Times New Roman" pitchFamily="18" charset="0"/>
              </a:rPr>
              <a:t>diterbitkan</a:t>
            </a:r>
            <a:r>
              <a:rPr lang="en-US" sz="2300" dirty="0">
                <a:latin typeface="Times New Roman" pitchFamily="18" charset="0"/>
                <a:cs typeface="Times New Roman" pitchFamily="18" charset="0"/>
              </a:rPr>
              <a:t>, dan juga media </a:t>
            </a:r>
            <a:r>
              <a:rPr lang="en-US" sz="2300" dirty="0" err="1">
                <a:latin typeface="Times New Roman" pitchFamily="18" charset="0"/>
                <a:cs typeface="Times New Roman" pitchFamily="18" charset="0"/>
              </a:rPr>
              <a:t>komunikasi</a:t>
            </a:r>
            <a:r>
              <a:rPr lang="en-US" sz="2300" dirty="0">
                <a:latin typeface="Times New Roman" pitchFamily="18" charset="0"/>
                <a:cs typeface="Times New Roman" pitchFamily="18" charset="0"/>
              </a:rPr>
              <a:t> lain. </a:t>
            </a:r>
          </a:p>
          <a:p>
            <a:pPr marL="457200" indent="-457200">
              <a:buClr>
                <a:schemeClr val="tx1"/>
              </a:buClr>
              <a:buSzPct val="100000"/>
              <a:buFont typeface="+mj-lt"/>
              <a:buAutoNum type="arabicPeriod"/>
              <a:defRPr/>
            </a:pPr>
            <a:r>
              <a:rPr lang="en-US" sz="2300" dirty="0" err="1">
                <a:latin typeface="Times New Roman" pitchFamily="18" charset="0"/>
                <a:cs typeface="Times New Roman" pitchFamily="18" charset="0"/>
              </a:rPr>
              <a:t>Evaluatif</a:t>
            </a:r>
            <a:r>
              <a:rPr lang="en-US" sz="2300" dirty="0">
                <a:latin typeface="Times New Roman" pitchFamily="18" charset="0"/>
                <a:cs typeface="Times New Roman" pitchFamily="18" charset="0"/>
              </a:rPr>
              <a:t> Studies </a:t>
            </a:r>
            <a:r>
              <a:rPr lang="en-US" sz="2300" dirty="0" err="1">
                <a:latin typeface="Times New Roman" pitchFamily="18" charset="0"/>
                <a:cs typeface="Times New Roman" pitchFamily="18" charset="0"/>
              </a:rPr>
              <a:t>adalah</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penelitian</a:t>
            </a:r>
            <a:r>
              <a:rPr lang="en-US" sz="2300" dirty="0">
                <a:latin typeface="Times New Roman" pitchFamily="18" charset="0"/>
                <a:cs typeface="Times New Roman" pitchFamily="18" charset="0"/>
              </a:rPr>
              <a:t> bibliometrics yang </a:t>
            </a:r>
            <a:r>
              <a:rPr lang="en-US" sz="2300" dirty="0" err="1">
                <a:latin typeface="Times New Roman" pitchFamily="18" charset="0"/>
                <a:cs typeface="Times New Roman" pitchFamily="18" charset="0"/>
              </a:rPr>
              <a:t>mengevaluasi</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jumlah</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penggunaan</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literatur</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melalui</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cara</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menghitung</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referensi</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atau</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kutipan</a:t>
            </a:r>
            <a:r>
              <a:rPr lang="en-US" sz="2300" dirty="0">
                <a:latin typeface="Times New Roman" pitchFamily="18" charset="0"/>
                <a:cs typeface="Times New Roman" pitchFamily="18" charset="0"/>
              </a:rPr>
              <a:t> di </a:t>
            </a:r>
            <a:r>
              <a:rPr lang="en-US" sz="2300" dirty="0" err="1">
                <a:latin typeface="Times New Roman" pitchFamily="18" charset="0"/>
                <a:cs typeface="Times New Roman" pitchFamily="18" charset="0"/>
              </a:rPr>
              <a:t>dalam</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karya</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ilmiah</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atau</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hasil</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penelitian</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buku</a:t>
            </a:r>
            <a:r>
              <a:rPr lang="en-US" sz="2300" dirty="0">
                <a:latin typeface="Times New Roman" pitchFamily="18" charset="0"/>
                <a:cs typeface="Times New Roman" pitchFamily="18" charset="0"/>
              </a:rPr>
              <a:t> dan media </a:t>
            </a:r>
            <a:r>
              <a:rPr lang="en-US" sz="2300" dirty="0" err="1">
                <a:latin typeface="Times New Roman" pitchFamily="18" charset="0"/>
                <a:cs typeface="Times New Roman" pitchFamily="18" charset="0"/>
              </a:rPr>
              <a:t>komunikasi</a:t>
            </a:r>
            <a:r>
              <a:rPr lang="en-US" sz="2300" dirty="0">
                <a:latin typeface="Times New Roman" pitchFamily="18" charset="0"/>
                <a:cs typeface="Times New Roman" pitchFamily="18" charset="0"/>
              </a:rPr>
              <a:t> lain. </a:t>
            </a:r>
          </a:p>
          <a:p>
            <a:pPr>
              <a:defRPr/>
            </a:pPr>
            <a:endParaRPr lang="en-US" sz="23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295400" y="277813"/>
            <a:ext cx="7391400" cy="1139825"/>
          </a:xfrm>
        </p:spPr>
        <p:txBody>
          <a:bodyPr/>
          <a:lstStyle/>
          <a:p>
            <a:pPr algn="ctr"/>
            <a:r>
              <a:rPr lang="en-US" altLang="en-US" sz="3600" b="1" dirty="0" err="1"/>
              <a:t>Beberapa</a:t>
            </a:r>
            <a:r>
              <a:rPr lang="en-US" altLang="en-US" sz="3600" b="1" dirty="0"/>
              <a:t> </a:t>
            </a:r>
            <a:r>
              <a:rPr lang="en-US" altLang="en-US" sz="3600" b="1" dirty="0" err="1"/>
              <a:t>Contoh</a:t>
            </a:r>
            <a:r>
              <a:rPr lang="en-US" altLang="en-US" sz="3600" b="1" dirty="0"/>
              <a:t> </a:t>
            </a:r>
            <a:br>
              <a:rPr lang="en-US" altLang="en-US" sz="3600" b="1" dirty="0"/>
            </a:br>
            <a:r>
              <a:rPr lang="en-US" altLang="en-US" sz="3600" b="1" dirty="0"/>
              <a:t>Variable </a:t>
            </a:r>
            <a:r>
              <a:rPr lang="en-US" altLang="en-US" sz="3600" b="1" dirty="0" err="1"/>
              <a:t>Penelitian</a:t>
            </a:r>
            <a:r>
              <a:rPr lang="en-US" altLang="en-US" sz="3600" b="1" dirty="0"/>
              <a:t> Bibliometrics</a:t>
            </a:r>
          </a:p>
        </p:txBody>
      </p:sp>
      <p:sp>
        <p:nvSpPr>
          <p:cNvPr id="11267" name="Content Placeholder 2"/>
          <p:cNvSpPr>
            <a:spLocks noGrp="1"/>
          </p:cNvSpPr>
          <p:nvPr>
            <p:ph idx="1"/>
          </p:nvPr>
        </p:nvSpPr>
        <p:spPr/>
        <p:txBody>
          <a:bodyPr/>
          <a:lstStyle/>
          <a:p>
            <a:r>
              <a:rPr lang="en-US" altLang="en-US" sz="2400">
                <a:latin typeface="Times New Roman" panose="02020603050405020304" pitchFamily="18" charset="0"/>
                <a:cs typeface="Times New Roman" panose="02020603050405020304" pitchFamily="18" charset="0"/>
              </a:rPr>
              <a:t>penulis (author), </a:t>
            </a:r>
          </a:p>
          <a:p>
            <a:r>
              <a:rPr lang="en-US" altLang="en-US" sz="2400">
                <a:latin typeface="Times New Roman" panose="02020603050405020304" pitchFamily="18" charset="0"/>
                <a:cs typeface="Times New Roman" panose="02020603050405020304" pitchFamily="18" charset="0"/>
              </a:rPr>
              <a:t>keaslian (origin), </a:t>
            </a:r>
          </a:p>
          <a:p>
            <a:r>
              <a:rPr lang="en-US" altLang="en-US" sz="2400">
                <a:latin typeface="Times New Roman" panose="02020603050405020304" pitchFamily="18" charset="0"/>
                <a:cs typeface="Times New Roman" panose="02020603050405020304" pitchFamily="18" charset="0"/>
              </a:rPr>
              <a:t>sumber (sources), </a:t>
            </a:r>
          </a:p>
          <a:p>
            <a:r>
              <a:rPr lang="en-US" altLang="en-US" sz="2400">
                <a:latin typeface="Times New Roman" panose="02020603050405020304" pitchFamily="18" charset="0"/>
                <a:cs typeface="Times New Roman" panose="02020603050405020304" pitchFamily="18" charset="0"/>
              </a:rPr>
              <a:t>isi (countents), </a:t>
            </a:r>
          </a:p>
          <a:p>
            <a:r>
              <a:rPr lang="en-US" altLang="en-US" sz="2400">
                <a:latin typeface="Times New Roman" panose="02020603050405020304" pitchFamily="18" charset="0"/>
                <a:cs typeface="Times New Roman" panose="02020603050405020304" pitchFamily="18" charset="0"/>
              </a:rPr>
              <a:t>representasi (representations), </a:t>
            </a:r>
          </a:p>
          <a:p>
            <a:r>
              <a:rPr lang="en-US" altLang="en-US" sz="2400">
                <a:latin typeface="Times New Roman" panose="02020603050405020304" pitchFamily="18" charset="0"/>
                <a:cs typeface="Times New Roman" panose="02020603050405020304" pitchFamily="18" charset="0"/>
              </a:rPr>
              <a:t>kutipan (citations),</a:t>
            </a:r>
          </a:p>
          <a:p>
            <a:r>
              <a:rPr lang="en-US" altLang="en-US" sz="2400">
                <a:latin typeface="Times New Roman" panose="02020603050405020304" pitchFamily="18" charset="0"/>
                <a:cs typeface="Times New Roman" panose="02020603050405020304" pitchFamily="18" charset="0"/>
              </a:rPr>
              <a:t>pemanfaatan (utilizations), dan </a:t>
            </a:r>
          </a:p>
          <a:p>
            <a:r>
              <a:rPr lang="en-US" altLang="en-US" sz="2400">
                <a:latin typeface="Times New Roman" panose="02020603050405020304" pitchFamily="18" charset="0"/>
                <a:cs typeface="Times New Roman" panose="02020603050405020304" pitchFamily="18" charset="0"/>
              </a:rPr>
              <a:t>links.</a:t>
            </a:r>
          </a:p>
          <a:p>
            <a:endParaRPr lang="en-US" altLang="en-US" sz="2400">
              <a:latin typeface="Times New Roman" panose="02020603050405020304" pitchFamily="18" charset="0"/>
              <a:cs typeface="Times New Roman" panose="02020603050405020304"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dpi="0" rotWithShape="1">
          <a:blip xmlns:r="http://schemas.openxmlformats.org/officeDocument/2006/relationships" r:embed="rId1" cstate="print">
            <a:alphaModFix amt="65000"/>
          </a:blip>
          <a:srcRect/>
          <a:tile tx="0" ty="0" sx="100000" sy="100000" flip="none" algn="tl"/>
        </a:blipFill>
        <a:ln>
          <a:noFill/>
        </a:ln>
      </a:spPr>
      <a:bodyPr rtlCol="0" anchor="ctr"/>
      <a:lstStyle>
        <a:defPPr algn="ctr">
          <a:defRPr sz="1200" dirty="0" smtClean="0">
            <a:solidFill>
              <a:schemeClr val="accent2">
                <a:lumMod val="75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3225</TotalTime>
  <Words>1551</Words>
  <Application>Microsoft Office PowerPoint</Application>
  <PresentationFormat>On-screen Show (4:3)</PresentationFormat>
  <Paragraphs>156</Paragraphs>
  <Slides>27</Slides>
  <Notes>0</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1</vt:i4>
      </vt:variant>
      <vt:variant>
        <vt:lpstr>Slide Titles</vt:lpstr>
      </vt:variant>
      <vt:variant>
        <vt:i4>27</vt:i4>
      </vt:variant>
    </vt:vector>
  </HeadingPairs>
  <TitlesOfParts>
    <vt:vector size="40" baseType="lpstr">
      <vt:lpstr>Arial</vt:lpstr>
      <vt:lpstr>Arial</vt:lpstr>
      <vt:lpstr>Arial Narrow</vt:lpstr>
      <vt:lpstr>Calibri</vt:lpstr>
      <vt:lpstr>Garamond</vt:lpstr>
      <vt:lpstr>Tahoma</vt:lpstr>
      <vt:lpstr>Times New Roman</vt:lpstr>
      <vt:lpstr>Trebuchet MS</vt:lpstr>
      <vt:lpstr>Wingdings</vt:lpstr>
      <vt:lpstr>Wingdings 3</vt:lpstr>
      <vt:lpstr>Edge</vt:lpstr>
      <vt:lpstr>Facet</vt:lpstr>
      <vt:lpstr>Equation</vt:lpstr>
      <vt:lpstr>PowerPoint Presentation</vt:lpstr>
      <vt:lpstr>BIBLIOMETRICS </vt:lpstr>
      <vt:lpstr>BIBLIOMETRICS </vt:lpstr>
      <vt:lpstr>PowerPoint Presentation</vt:lpstr>
      <vt:lpstr>PowerPoint Presentation</vt:lpstr>
      <vt:lpstr>PowerPoint Presentation</vt:lpstr>
      <vt:lpstr>PowerPoint Presentation</vt:lpstr>
      <vt:lpstr>Bibliometrics Sebagai Metode Riset</vt:lpstr>
      <vt:lpstr>Beberapa Contoh  Variable Penelitian Bibliometrics</vt:lpstr>
      <vt:lpstr>Indikator Penelitian Bibliometrics</vt:lpstr>
      <vt:lpstr>Hukum Bibliometrics</vt:lpstr>
      <vt:lpstr>PowerPoint Presentation</vt:lpstr>
      <vt:lpstr>Hukum Lotka</vt:lpstr>
      <vt:lpstr>Hukum Bradford</vt:lpstr>
      <vt:lpstr>Bradford’s law</vt:lpstr>
      <vt:lpstr>Bradford’s law</vt:lpstr>
      <vt:lpstr>Hukum Bardford dapat digunakan</vt:lpstr>
      <vt:lpstr>Siapa yang Gunakan Bibliometrics?</vt:lpstr>
      <vt:lpstr>Peneliti dalam Ilmu Informasi menggunakan Bibliometrics untuk:</vt:lpstr>
      <vt:lpstr>Pemilik Modal dan Karyawan menggunakan Bibliometrics untuk:</vt:lpstr>
      <vt:lpstr>Peneliti Individu menggunakan Bibliometrics untuk:</vt:lpstr>
      <vt:lpstr> Scientometrics</vt:lpstr>
      <vt:lpstr> Scientometrics</vt:lpstr>
      <vt:lpstr>Kajian Scientometrics meliputi:</vt:lpstr>
      <vt:lpstr>Sejarah perubahan istilah Bibliometrics</vt:lpstr>
      <vt:lpstr>Hasil Penelitian Bibliometrics berupa</vt:lpstr>
      <vt:lpstr>Referensi Tambahan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Bagaimana melakukan Kajian Kepustakaan  (How To Do A Literature Review?)</dc:title>
  <dc:creator>Khatib</dc:creator>
  <cp:lastModifiedBy>Khatib A Latief</cp:lastModifiedBy>
  <cp:revision>259</cp:revision>
  <dcterms:created xsi:type="dcterms:W3CDTF">2008-04-19T23:20:13Z</dcterms:created>
  <dcterms:modified xsi:type="dcterms:W3CDTF">2020-11-16T00:44:27Z</dcterms:modified>
</cp:coreProperties>
</file>