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handoutMasterIdLst>
    <p:handoutMasterId r:id="rId36"/>
  </p:handoutMasterIdLst>
  <p:sldIdLst>
    <p:sldId id="296" r:id="rId2"/>
    <p:sldId id="409" r:id="rId3"/>
    <p:sldId id="372" r:id="rId4"/>
    <p:sldId id="373" r:id="rId5"/>
    <p:sldId id="386" r:id="rId6"/>
    <p:sldId id="410" r:id="rId7"/>
    <p:sldId id="374" r:id="rId8"/>
    <p:sldId id="398" r:id="rId9"/>
    <p:sldId id="394" r:id="rId10"/>
    <p:sldId id="397" r:id="rId11"/>
    <p:sldId id="393" r:id="rId12"/>
    <p:sldId id="375" r:id="rId13"/>
    <p:sldId id="376" r:id="rId14"/>
    <p:sldId id="399" r:id="rId15"/>
    <p:sldId id="378" r:id="rId16"/>
    <p:sldId id="379" r:id="rId17"/>
    <p:sldId id="381" r:id="rId18"/>
    <p:sldId id="382" r:id="rId19"/>
    <p:sldId id="401" r:id="rId20"/>
    <p:sldId id="388" r:id="rId21"/>
    <p:sldId id="407" r:id="rId22"/>
    <p:sldId id="384" r:id="rId23"/>
    <p:sldId id="385" r:id="rId24"/>
    <p:sldId id="404" r:id="rId25"/>
    <p:sldId id="403" r:id="rId26"/>
    <p:sldId id="408" r:id="rId27"/>
    <p:sldId id="405" r:id="rId28"/>
    <p:sldId id="406" r:id="rId29"/>
    <p:sldId id="402" r:id="rId30"/>
    <p:sldId id="389" r:id="rId31"/>
    <p:sldId id="390" r:id="rId32"/>
    <p:sldId id="391" r:id="rId33"/>
    <p:sldId id="392"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CBAE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33" autoAdjust="0"/>
  </p:normalViewPr>
  <p:slideViewPr>
    <p:cSldViewPr>
      <p:cViewPr varScale="1">
        <p:scale>
          <a:sx n="62" d="100"/>
          <a:sy n="62" d="100"/>
        </p:scale>
        <p:origin x="1542" y="66"/>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469B63-5CAB-4C77-A549-05D7AA670127}"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C63B8531-13A1-4685-A22F-37EBEE51549D}">
      <dgm:prSet phldrT="[Text]" custT="1"/>
      <dgm:spPr/>
      <dgm:t>
        <a:bodyPr/>
        <a:lstStyle/>
        <a:p>
          <a:endParaRPr lang="en-US" sz="2000" dirty="0"/>
        </a:p>
      </dgm:t>
    </dgm:pt>
    <dgm:pt modelId="{058C02CA-B126-49D7-864D-17FD5721F716}" type="parTrans" cxnId="{C706CE9C-0E80-4839-9AE4-8D5A5F5D29A5}">
      <dgm:prSet/>
      <dgm:spPr/>
      <dgm:t>
        <a:bodyPr/>
        <a:lstStyle/>
        <a:p>
          <a:endParaRPr lang="en-US"/>
        </a:p>
      </dgm:t>
    </dgm:pt>
    <dgm:pt modelId="{429F3AF3-D9AC-42EA-A7BF-88DA0B6C45C6}" type="sibTrans" cxnId="{C706CE9C-0E80-4839-9AE4-8D5A5F5D29A5}">
      <dgm:prSet/>
      <dgm:spPr/>
      <dgm:t>
        <a:bodyPr/>
        <a:lstStyle/>
        <a:p>
          <a:endParaRPr lang="en-US"/>
        </a:p>
      </dgm:t>
    </dgm:pt>
    <dgm:pt modelId="{679225BE-76CF-4B71-A1BF-EA899F09282D}">
      <dgm:prSet phldrT="[Text]"/>
      <dgm:spPr>
        <a:solidFill>
          <a:srgbClr val="F616CB"/>
        </a:solidFill>
      </dgm:spPr>
      <dgm:t>
        <a:bodyPr/>
        <a:lstStyle/>
        <a:p>
          <a:endParaRPr lang="en-US" dirty="0"/>
        </a:p>
      </dgm:t>
    </dgm:pt>
    <dgm:pt modelId="{43A893DF-E880-4A4B-8C91-B5E232347532}" type="parTrans" cxnId="{424F4F52-E189-4A1A-8928-74BB02BAECE7}">
      <dgm:prSet/>
      <dgm:spPr/>
      <dgm:t>
        <a:bodyPr/>
        <a:lstStyle/>
        <a:p>
          <a:endParaRPr lang="en-US"/>
        </a:p>
      </dgm:t>
    </dgm:pt>
    <dgm:pt modelId="{F0DBB08C-C1C3-4F7A-B7D2-0F332E7881B6}" type="sibTrans" cxnId="{424F4F52-E189-4A1A-8928-74BB02BAECE7}">
      <dgm:prSet/>
      <dgm:spPr/>
      <dgm:t>
        <a:bodyPr/>
        <a:lstStyle/>
        <a:p>
          <a:endParaRPr lang="en-US"/>
        </a:p>
      </dgm:t>
    </dgm:pt>
    <dgm:pt modelId="{EB66DB28-446F-4545-BA50-617E9D78DED0}">
      <dgm:prSet phldrT="[Text]"/>
      <dgm:spPr>
        <a:solidFill>
          <a:srgbClr val="20C7E8"/>
        </a:solidFill>
      </dgm:spPr>
      <dgm:t>
        <a:bodyPr/>
        <a:lstStyle/>
        <a:p>
          <a:endParaRPr lang="en-US" dirty="0"/>
        </a:p>
      </dgm:t>
    </dgm:pt>
    <dgm:pt modelId="{60F4C6C4-7058-41EE-B477-C4BA13B18FFF}" type="parTrans" cxnId="{A751E154-C69D-4637-968E-479CB5B7393A}">
      <dgm:prSet/>
      <dgm:spPr/>
      <dgm:t>
        <a:bodyPr/>
        <a:lstStyle/>
        <a:p>
          <a:endParaRPr lang="en-US"/>
        </a:p>
      </dgm:t>
    </dgm:pt>
    <dgm:pt modelId="{42871ADC-4142-459C-8630-A0924C1F99F3}" type="sibTrans" cxnId="{A751E154-C69D-4637-968E-479CB5B7393A}">
      <dgm:prSet/>
      <dgm:spPr/>
      <dgm:t>
        <a:bodyPr/>
        <a:lstStyle/>
        <a:p>
          <a:endParaRPr lang="en-US"/>
        </a:p>
      </dgm:t>
    </dgm:pt>
    <dgm:pt modelId="{A0981AF8-0E45-40E7-B7A4-C767CEE03B5B}">
      <dgm:prSet phldrT="[Text]"/>
      <dgm:spPr>
        <a:solidFill>
          <a:srgbClr val="18F81D">
            <a:alpha val="73000"/>
          </a:srgbClr>
        </a:solidFill>
        <a:effectLst>
          <a:innerShdw blurRad="63500" dist="50800" dir="13500000">
            <a:prstClr val="black">
              <a:alpha val="50000"/>
            </a:prstClr>
          </a:innerShdw>
        </a:effectLst>
        <a:scene3d>
          <a:camera prst="orthographicFront"/>
          <a:lightRig rig="threePt" dir="t"/>
        </a:scene3d>
        <a:sp3d extrusionH="76200" contourW="12700">
          <a:extrusionClr>
            <a:srgbClr val="FFFF00"/>
          </a:extrusionClr>
          <a:contourClr>
            <a:schemeClr val="accent6">
              <a:lumMod val="40000"/>
              <a:lumOff val="60000"/>
            </a:schemeClr>
          </a:contourClr>
        </a:sp3d>
      </dgm:spPr>
      <dgm:t>
        <a:bodyPr/>
        <a:lstStyle/>
        <a:p>
          <a:endParaRPr lang="en-US" dirty="0"/>
        </a:p>
      </dgm:t>
    </dgm:pt>
    <dgm:pt modelId="{F5E8E99D-813B-40B4-88AC-2C6F19A86D73}" type="parTrans" cxnId="{91E67CF8-F1C1-433A-BC12-1B94E1CF06FF}">
      <dgm:prSet/>
      <dgm:spPr/>
      <dgm:t>
        <a:bodyPr/>
        <a:lstStyle/>
        <a:p>
          <a:endParaRPr lang="en-US"/>
        </a:p>
      </dgm:t>
    </dgm:pt>
    <dgm:pt modelId="{D3BD60E0-F74A-41BB-892C-47E68FADA4CD}" type="sibTrans" cxnId="{91E67CF8-F1C1-433A-BC12-1B94E1CF06FF}">
      <dgm:prSet/>
      <dgm:spPr/>
      <dgm:t>
        <a:bodyPr/>
        <a:lstStyle/>
        <a:p>
          <a:endParaRPr lang="en-US"/>
        </a:p>
      </dgm:t>
    </dgm:pt>
    <dgm:pt modelId="{92233BF5-3308-4943-9795-B2E06AF532A9}" type="pres">
      <dgm:prSet presAssocID="{AC469B63-5CAB-4C77-A549-05D7AA670127}" presName="Name0" presStyleCnt="0">
        <dgm:presLayoutVars>
          <dgm:chMax val="7"/>
          <dgm:resizeHandles val="exact"/>
        </dgm:presLayoutVars>
      </dgm:prSet>
      <dgm:spPr/>
    </dgm:pt>
    <dgm:pt modelId="{742403A0-4502-4D74-97E4-F748CF4F31BF}" type="pres">
      <dgm:prSet presAssocID="{AC469B63-5CAB-4C77-A549-05D7AA670127}" presName="comp1" presStyleCnt="0"/>
      <dgm:spPr/>
    </dgm:pt>
    <dgm:pt modelId="{A9DD617B-B2DB-40F4-83E6-BC49035900B5}" type="pres">
      <dgm:prSet presAssocID="{AC469B63-5CAB-4C77-A549-05D7AA670127}" presName="circle1" presStyleLbl="node1" presStyleIdx="0" presStyleCnt="4" custScaleX="105000"/>
      <dgm:spPr/>
    </dgm:pt>
    <dgm:pt modelId="{BA540AD0-C74C-49FD-A0E3-0F4B7B502B09}" type="pres">
      <dgm:prSet presAssocID="{AC469B63-5CAB-4C77-A549-05D7AA670127}" presName="c1text" presStyleLbl="node1" presStyleIdx="0" presStyleCnt="4">
        <dgm:presLayoutVars>
          <dgm:bulletEnabled val="1"/>
        </dgm:presLayoutVars>
      </dgm:prSet>
      <dgm:spPr/>
    </dgm:pt>
    <dgm:pt modelId="{64FE949D-BB26-48E4-9145-43DC3E1790ED}" type="pres">
      <dgm:prSet presAssocID="{AC469B63-5CAB-4C77-A549-05D7AA670127}" presName="comp2" presStyleCnt="0"/>
      <dgm:spPr/>
    </dgm:pt>
    <dgm:pt modelId="{CAFF00E0-3F01-4511-9020-8FF32ED2D406}" type="pres">
      <dgm:prSet presAssocID="{AC469B63-5CAB-4C77-A549-05D7AA670127}" presName="circle2" presStyleLbl="node1" presStyleIdx="1" presStyleCnt="4"/>
      <dgm:spPr/>
    </dgm:pt>
    <dgm:pt modelId="{7BB1CBF1-756E-4F85-8662-12D5715055BC}" type="pres">
      <dgm:prSet presAssocID="{AC469B63-5CAB-4C77-A549-05D7AA670127}" presName="c2text" presStyleLbl="node1" presStyleIdx="1" presStyleCnt="4">
        <dgm:presLayoutVars>
          <dgm:bulletEnabled val="1"/>
        </dgm:presLayoutVars>
      </dgm:prSet>
      <dgm:spPr/>
    </dgm:pt>
    <dgm:pt modelId="{D33BDE95-1D68-4014-B9C8-F8AD11AA0413}" type="pres">
      <dgm:prSet presAssocID="{AC469B63-5CAB-4C77-A549-05D7AA670127}" presName="comp3" presStyleCnt="0"/>
      <dgm:spPr/>
    </dgm:pt>
    <dgm:pt modelId="{679060CF-6579-411F-980B-4B53A7328A7E}" type="pres">
      <dgm:prSet presAssocID="{AC469B63-5CAB-4C77-A549-05D7AA670127}" presName="circle3" presStyleLbl="node1" presStyleIdx="2" presStyleCnt="4"/>
      <dgm:spPr/>
    </dgm:pt>
    <dgm:pt modelId="{C0E78FCE-4A58-46B4-B143-B9A58C5032D4}" type="pres">
      <dgm:prSet presAssocID="{AC469B63-5CAB-4C77-A549-05D7AA670127}" presName="c3text" presStyleLbl="node1" presStyleIdx="2" presStyleCnt="4">
        <dgm:presLayoutVars>
          <dgm:bulletEnabled val="1"/>
        </dgm:presLayoutVars>
      </dgm:prSet>
      <dgm:spPr/>
    </dgm:pt>
    <dgm:pt modelId="{4E3DC200-AE6C-4C79-9FDA-88611000C5EB}" type="pres">
      <dgm:prSet presAssocID="{AC469B63-5CAB-4C77-A549-05D7AA670127}" presName="comp4" presStyleCnt="0"/>
      <dgm:spPr/>
    </dgm:pt>
    <dgm:pt modelId="{4EB92BC8-5413-4E87-87F2-B7EFBE8D0237}" type="pres">
      <dgm:prSet presAssocID="{AC469B63-5CAB-4C77-A549-05D7AA670127}" presName="circle4" presStyleLbl="node1" presStyleIdx="3" presStyleCnt="4" custScaleX="112500" custLinFactNeighborY="-1562"/>
      <dgm:spPr/>
    </dgm:pt>
    <dgm:pt modelId="{DB3EB8EF-AE0E-42E2-8867-88EEBA5DAC31}" type="pres">
      <dgm:prSet presAssocID="{AC469B63-5CAB-4C77-A549-05D7AA670127}" presName="c4text" presStyleLbl="node1" presStyleIdx="3" presStyleCnt="4">
        <dgm:presLayoutVars>
          <dgm:bulletEnabled val="1"/>
        </dgm:presLayoutVars>
      </dgm:prSet>
      <dgm:spPr/>
    </dgm:pt>
  </dgm:ptLst>
  <dgm:cxnLst>
    <dgm:cxn modelId="{0D329D12-5EA8-4945-A39A-7E96014A98C3}" type="presOf" srcId="{C63B8531-13A1-4685-A22F-37EBEE51549D}" destId="{A9DD617B-B2DB-40F4-83E6-BC49035900B5}" srcOrd="0" destOrd="0" presId="urn:microsoft.com/office/officeart/2005/8/layout/venn2"/>
    <dgm:cxn modelId="{8EF4A724-7A2E-4937-8D3D-DA0F514DC9F4}" type="presOf" srcId="{EB66DB28-446F-4545-BA50-617E9D78DED0}" destId="{679060CF-6579-411F-980B-4B53A7328A7E}" srcOrd="0" destOrd="0" presId="urn:microsoft.com/office/officeart/2005/8/layout/venn2"/>
    <dgm:cxn modelId="{2A5F9037-9677-4A92-A9FB-B30D80B8901B}" type="presOf" srcId="{A0981AF8-0E45-40E7-B7A4-C767CEE03B5B}" destId="{DB3EB8EF-AE0E-42E2-8867-88EEBA5DAC31}" srcOrd="1" destOrd="0" presId="urn:microsoft.com/office/officeart/2005/8/layout/venn2"/>
    <dgm:cxn modelId="{65D57E3F-673B-4BC3-B7CC-D6DE0D3D47C3}" type="presOf" srcId="{EB66DB28-446F-4545-BA50-617E9D78DED0}" destId="{C0E78FCE-4A58-46B4-B143-B9A58C5032D4}" srcOrd="1" destOrd="0" presId="urn:microsoft.com/office/officeart/2005/8/layout/venn2"/>
    <dgm:cxn modelId="{BDCC0C5D-8740-436A-B0D6-592C1B8F1238}" type="presOf" srcId="{C63B8531-13A1-4685-A22F-37EBEE51549D}" destId="{BA540AD0-C74C-49FD-A0E3-0F4B7B502B09}" srcOrd="1" destOrd="0" presId="urn:microsoft.com/office/officeart/2005/8/layout/venn2"/>
    <dgm:cxn modelId="{75F34445-69BF-4D74-B3A2-9C54DBB9C287}" type="presOf" srcId="{679225BE-76CF-4B71-A1BF-EA899F09282D}" destId="{CAFF00E0-3F01-4511-9020-8FF32ED2D406}" srcOrd="0" destOrd="0" presId="urn:microsoft.com/office/officeart/2005/8/layout/venn2"/>
    <dgm:cxn modelId="{A4225645-1CC0-4984-879D-B1150D742A55}" type="presOf" srcId="{A0981AF8-0E45-40E7-B7A4-C767CEE03B5B}" destId="{4EB92BC8-5413-4E87-87F2-B7EFBE8D0237}" srcOrd="0" destOrd="0" presId="urn:microsoft.com/office/officeart/2005/8/layout/venn2"/>
    <dgm:cxn modelId="{424F4F52-E189-4A1A-8928-74BB02BAECE7}" srcId="{AC469B63-5CAB-4C77-A549-05D7AA670127}" destId="{679225BE-76CF-4B71-A1BF-EA899F09282D}" srcOrd="1" destOrd="0" parTransId="{43A893DF-E880-4A4B-8C91-B5E232347532}" sibTransId="{F0DBB08C-C1C3-4F7A-B7D2-0F332E7881B6}"/>
    <dgm:cxn modelId="{A751E154-C69D-4637-968E-479CB5B7393A}" srcId="{AC469B63-5CAB-4C77-A549-05D7AA670127}" destId="{EB66DB28-446F-4545-BA50-617E9D78DED0}" srcOrd="2" destOrd="0" parTransId="{60F4C6C4-7058-41EE-B477-C4BA13B18FFF}" sibTransId="{42871ADC-4142-459C-8630-A0924C1F99F3}"/>
    <dgm:cxn modelId="{C706CE9C-0E80-4839-9AE4-8D5A5F5D29A5}" srcId="{AC469B63-5CAB-4C77-A549-05D7AA670127}" destId="{C63B8531-13A1-4685-A22F-37EBEE51549D}" srcOrd="0" destOrd="0" parTransId="{058C02CA-B126-49D7-864D-17FD5721F716}" sibTransId="{429F3AF3-D9AC-42EA-A7BF-88DA0B6C45C6}"/>
    <dgm:cxn modelId="{0C9B12B0-130F-44C6-BF10-7940AE77CCBF}" type="presOf" srcId="{AC469B63-5CAB-4C77-A549-05D7AA670127}" destId="{92233BF5-3308-4943-9795-B2E06AF532A9}" srcOrd="0" destOrd="0" presId="urn:microsoft.com/office/officeart/2005/8/layout/venn2"/>
    <dgm:cxn modelId="{8B8CCBC8-E21F-4BF7-84BB-03C6B0E7E382}" type="presOf" srcId="{679225BE-76CF-4B71-A1BF-EA899F09282D}" destId="{7BB1CBF1-756E-4F85-8662-12D5715055BC}" srcOrd="1" destOrd="0" presId="urn:microsoft.com/office/officeart/2005/8/layout/venn2"/>
    <dgm:cxn modelId="{91E67CF8-F1C1-433A-BC12-1B94E1CF06FF}" srcId="{AC469B63-5CAB-4C77-A549-05D7AA670127}" destId="{A0981AF8-0E45-40E7-B7A4-C767CEE03B5B}" srcOrd="3" destOrd="0" parTransId="{F5E8E99D-813B-40B4-88AC-2C6F19A86D73}" sibTransId="{D3BD60E0-F74A-41BB-892C-47E68FADA4CD}"/>
    <dgm:cxn modelId="{FADA3CBE-7447-4E39-8BE1-3F4C12A4C9E7}" type="presParOf" srcId="{92233BF5-3308-4943-9795-B2E06AF532A9}" destId="{742403A0-4502-4D74-97E4-F748CF4F31BF}" srcOrd="0" destOrd="0" presId="urn:microsoft.com/office/officeart/2005/8/layout/venn2"/>
    <dgm:cxn modelId="{6AA5C3D4-8D00-404C-857C-06303E237861}" type="presParOf" srcId="{742403A0-4502-4D74-97E4-F748CF4F31BF}" destId="{A9DD617B-B2DB-40F4-83E6-BC49035900B5}" srcOrd="0" destOrd="0" presId="urn:microsoft.com/office/officeart/2005/8/layout/venn2"/>
    <dgm:cxn modelId="{7A88C9A7-9B2E-45F5-B3A8-A2167813B8D2}" type="presParOf" srcId="{742403A0-4502-4D74-97E4-F748CF4F31BF}" destId="{BA540AD0-C74C-49FD-A0E3-0F4B7B502B09}" srcOrd="1" destOrd="0" presId="urn:microsoft.com/office/officeart/2005/8/layout/venn2"/>
    <dgm:cxn modelId="{A6E0C3FD-0DB9-4F7F-BC7C-787F1FAF1441}" type="presParOf" srcId="{92233BF5-3308-4943-9795-B2E06AF532A9}" destId="{64FE949D-BB26-48E4-9145-43DC3E1790ED}" srcOrd="1" destOrd="0" presId="urn:microsoft.com/office/officeart/2005/8/layout/venn2"/>
    <dgm:cxn modelId="{4240EADF-03D9-44E5-9942-D9A34E93D858}" type="presParOf" srcId="{64FE949D-BB26-48E4-9145-43DC3E1790ED}" destId="{CAFF00E0-3F01-4511-9020-8FF32ED2D406}" srcOrd="0" destOrd="0" presId="urn:microsoft.com/office/officeart/2005/8/layout/venn2"/>
    <dgm:cxn modelId="{6CD7BDAE-03A5-4FED-8C5C-B7245C53CBB8}" type="presParOf" srcId="{64FE949D-BB26-48E4-9145-43DC3E1790ED}" destId="{7BB1CBF1-756E-4F85-8662-12D5715055BC}" srcOrd="1" destOrd="0" presId="urn:microsoft.com/office/officeart/2005/8/layout/venn2"/>
    <dgm:cxn modelId="{19A026D2-6739-4359-968D-7C0B30E79B0C}" type="presParOf" srcId="{92233BF5-3308-4943-9795-B2E06AF532A9}" destId="{D33BDE95-1D68-4014-B9C8-F8AD11AA0413}" srcOrd="2" destOrd="0" presId="urn:microsoft.com/office/officeart/2005/8/layout/venn2"/>
    <dgm:cxn modelId="{4329F09A-DDC4-4FAA-9DD9-36C1E0D3F408}" type="presParOf" srcId="{D33BDE95-1D68-4014-B9C8-F8AD11AA0413}" destId="{679060CF-6579-411F-980B-4B53A7328A7E}" srcOrd="0" destOrd="0" presId="urn:microsoft.com/office/officeart/2005/8/layout/venn2"/>
    <dgm:cxn modelId="{5AC20A0C-B7DC-41BE-9DCC-36643024ADA4}" type="presParOf" srcId="{D33BDE95-1D68-4014-B9C8-F8AD11AA0413}" destId="{C0E78FCE-4A58-46B4-B143-B9A58C5032D4}" srcOrd="1" destOrd="0" presId="urn:microsoft.com/office/officeart/2005/8/layout/venn2"/>
    <dgm:cxn modelId="{0A09C565-B57F-4817-97C7-B5413DBF8A62}" type="presParOf" srcId="{92233BF5-3308-4943-9795-B2E06AF532A9}" destId="{4E3DC200-AE6C-4C79-9FDA-88611000C5EB}" srcOrd="3" destOrd="0" presId="urn:microsoft.com/office/officeart/2005/8/layout/venn2"/>
    <dgm:cxn modelId="{753CF540-8D98-4982-9ABD-A298EE3D0381}" type="presParOf" srcId="{4E3DC200-AE6C-4C79-9FDA-88611000C5EB}" destId="{4EB92BC8-5413-4E87-87F2-B7EFBE8D0237}" srcOrd="0" destOrd="0" presId="urn:microsoft.com/office/officeart/2005/8/layout/venn2"/>
    <dgm:cxn modelId="{07101D75-B322-443B-8DF9-63E238A9BD6F}" type="presParOf" srcId="{4E3DC200-AE6C-4C79-9FDA-88611000C5EB}" destId="{DB3EB8EF-AE0E-42E2-8867-88EEBA5DAC31}"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497BAA-B39E-48E8-98EF-8A8F77569E74}" type="doc">
      <dgm:prSet loTypeId="urn:microsoft.com/office/officeart/2005/8/layout/hProcess4" loCatId="process" qsTypeId="urn:microsoft.com/office/officeart/2005/8/quickstyle/3d2#1" qsCatId="3D" csTypeId="urn:microsoft.com/office/officeart/2005/8/colors/accent0_3" csCatId="mainScheme" phldr="1"/>
      <dgm:spPr/>
      <dgm:t>
        <a:bodyPr/>
        <a:lstStyle/>
        <a:p>
          <a:endParaRPr lang="en-US"/>
        </a:p>
      </dgm:t>
    </dgm:pt>
    <dgm:pt modelId="{58B9FA48-628E-4787-B195-2DF3562000A4}">
      <dgm:prSet phldrT="[Text]" custT="1"/>
      <dgm:spPr/>
      <dgm:t>
        <a:bodyPr/>
        <a:lstStyle/>
        <a:p>
          <a:r>
            <a:rPr lang="en-US" sz="2400" dirty="0" err="1"/>
            <a:t>Eskplorative</a:t>
          </a:r>
          <a:endParaRPr lang="en-US" sz="2400" dirty="0"/>
        </a:p>
      </dgm:t>
    </dgm:pt>
    <dgm:pt modelId="{2E275395-6A24-4940-AE99-4F07CAA050FA}" type="parTrans" cxnId="{B1AA07AB-3329-4608-A185-1A567141846E}">
      <dgm:prSet/>
      <dgm:spPr/>
      <dgm:t>
        <a:bodyPr/>
        <a:lstStyle/>
        <a:p>
          <a:endParaRPr lang="en-US"/>
        </a:p>
      </dgm:t>
    </dgm:pt>
    <dgm:pt modelId="{BB7D66F0-E66E-4A16-878F-6A40C078C325}" type="sibTrans" cxnId="{B1AA07AB-3329-4608-A185-1A567141846E}">
      <dgm:prSet/>
      <dgm:spPr/>
      <dgm:t>
        <a:bodyPr/>
        <a:lstStyle/>
        <a:p>
          <a:endParaRPr lang="en-US"/>
        </a:p>
      </dgm:t>
    </dgm:pt>
    <dgm:pt modelId="{FDF26C02-EBAC-4D9A-9FAD-48AB6944A168}">
      <dgm:prSet phldrT="[Text]"/>
      <dgm:spPr>
        <a:solidFill>
          <a:schemeClr val="tx2">
            <a:lumMod val="20000"/>
            <a:lumOff val="80000"/>
            <a:alpha val="90000"/>
          </a:schemeClr>
        </a:solidFill>
        <a:ln>
          <a:noFill/>
        </a:ln>
      </dgm:spPr>
      <dgm:t>
        <a:bodyPr/>
        <a:lstStyle/>
        <a:p>
          <a:endParaRPr lang="en-US" dirty="0"/>
        </a:p>
      </dgm:t>
    </dgm:pt>
    <dgm:pt modelId="{3EF0B68C-774C-4328-850B-09C6CF5BD45C}" type="parTrans" cxnId="{BADFCE54-FCE8-4D20-91C0-C43CDA0E8379}">
      <dgm:prSet/>
      <dgm:spPr/>
      <dgm:t>
        <a:bodyPr/>
        <a:lstStyle/>
        <a:p>
          <a:endParaRPr lang="en-US"/>
        </a:p>
      </dgm:t>
    </dgm:pt>
    <dgm:pt modelId="{24826692-C44A-46BE-85C9-66D99E711C0C}" type="sibTrans" cxnId="{BADFCE54-FCE8-4D20-91C0-C43CDA0E8379}">
      <dgm:prSet/>
      <dgm:spPr/>
      <dgm:t>
        <a:bodyPr/>
        <a:lstStyle/>
        <a:p>
          <a:endParaRPr lang="en-US"/>
        </a:p>
      </dgm:t>
    </dgm:pt>
    <dgm:pt modelId="{D11745B9-9D4E-427A-878D-D97CCB73D4E6}">
      <dgm:prSet phldrT="[Text]" custT="1"/>
      <dgm:spPr/>
      <dgm:t>
        <a:bodyPr/>
        <a:lstStyle/>
        <a:p>
          <a:r>
            <a:rPr lang="en-US" sz="2400" dirty="0" err="1"/>
            <a:t>Verificative</a:t>
          </a:r>
          <a:endParaRPr lang="en-US" sz="2400" dirty="0"/>
        </a:p>
      </dgm:t>
    </dgm:pt>
    <dgm:pt modelId="{0D7D831C-321B-4FBB-ACDF-FAB9C91514C1}" type="parTrans" cxnId="{AA25E6F3-BF31-49A2-A576-1170B364B3FE}">
      <dgm:prSet/>
      <dgm:spPr/>
      <dgm:t>
        <a:bodyPr/>
        <a:lstStyle/>
        <a:p>
          <a:endParaRPr lang="en-US"/>
        </a:p>
      </dgm:t>
    </dgm:pt>
    <dgm:pt modelId="{69AA471F-A30B-4ACB-BCD5-23F32C86E6EA}" type="sibTrans" cxnId="{AA25E6F3-BF31-49A2-A576-1170B364B3FE}">
      <dgm:prSet/>
      <dgm:spPr/>
      <dgm:t>
        <a:bodyPr/>
        <a:lstStyle/>
        <a:p>
          <a:endParaRPr lang="en-US"/>
        </a:p>
      </dgm:t>
    </dgm:pt>
    <dgm:pt modelId="{17EC4393-96C4-4D34-8504-069439419788}">
      <dgm:prSet phldrT="[Text]" custT="1"/>
      <dgm:spPr/>
      <dgm:t>
        <a:bodyPr/>
        <a:lstStyle/>
        <a:p>
          <a:r>
            <a:rPr lang="en-US" sz="2400" dirty="0"/>
            <a:t>Developmental</a:t>
          </a:r>
        </a:p>
      </dgm:t>
    </dgm:pt>
    <dgm:pt modelId="{04D6B746-37CD-4AE8-AB44-E970306B7ADC}" type="parTrans" cxnId="{1764EBD3-3820-498B-8493-9CBD77169A1C}">
      <dgm:prSet/>
      <dgm:spPr/>
      <dgm:t>
        <a:bodyPr/>
        <a:lstStyle/>
        <a:p>
          <a:endParaRPr lang="en-US"/>
        </a:p>
      </dgm:t>
    </dgm:pt>
    <dgm:pt modelId="{74F5D6FC-BD07-4C5F-B89C-E7F59A0139A2}" type="sibTrans" cxnId="{1764EBD3-3820-498B-8493-9CBD77169A1C}">
      <dgm:prSet/>
      <dgm:spPr/>
      <dgm:t>
        <a:bodyPr/>
        <a:lstStyle/>
        <a:p>
          <a:endParaRPr lang="en-US"/>
        </a:p>
      </dgm:t>
    </dgm:pt>
    <dgm:pt modelId="{4A41A2A9-9E6F-451A-8987-91211D49B62A}">
      <dgm:prSet custT="1"/>
      <dgm:spPr/>
      <dgm:t>
        <a:bodyPr/>
        <a:lstStyle/>
        <a:p>
          <a:r>
            <a:rPr lang="en-US" sz="2000" dirty="0" err="1"/>
            <a:t>Skripsi</a:t>
          </a:r>
          <a:r>
            <a:rPr lang="en-US" sz="2000" dirty="0"/>
            <a:t>, Thesis, </a:t>
          </a:r>
          <a:r>
            <a:rPr lang="en-US" sz="2000" dirty="0" err="1"/>
            <a:t>Disertasi</a:t>
          </a:r>
          <a:endParaRPr lang="en-US" sz="2000" dirty="0"/>
        </a:p>
      </dgm:t>
    </dgm:pt>
    <dgm:pt modelId="{097B7A5D-77CD-4CF6-9F8A-74A3CD635A70}" type="parTrans" cxnId="{EDF3BE51-CCC7-4EC1-BA37-9DB533724C1C}">
      <dgm:prSet/>
      <dgm:spPr/>
      <dgm:t>
        <a:bodyPr/>
        <a:lstStyle/>
        <a:p>
          <a:endParaRPr lang="en-US"/>
        </a:p>
      </dgm:t>
    </dgm:pt>
    <dgm:pt modelId="{13D39310-F4B0-47E6-8168-3A6A7FB79286}" type="sibTrans" cxnId="{EDF3BE51-CCC7-4EC1-BA37-9DB533724C1C}">
      <dgm:prSet/>
      <dgm:spPr/>
      <dgm:t>
        <a:bodyPr/>
        <a:lstStyle/>
        <a:p>
          <a:endParaRPr lang="en-US"/>
        </a:p>
      </dgm:t>
    </dgm:pt>
    <dgm:pt modelId="{80CAAFE3-E93B-4319-953A-E02F63453CC3}" type="pres">
      <dgm:prSet presAssocID="{BD497BAA-B39E-48E8-98EF-8A8F77569E74}" presName="Name0" presStyleCnt="0">
        <dgm:presLayoutVars>
          <dgm:dir/>
          <dgm:animLvl val="lvl"/>
          <dgm:resizeHandles val="exact"/>
        </dgm:presLayoutVars>
      </dgm:prSet>
      <dgm:spPr/>
    </dgm:pt>
    <dgm:pt modelId="{7CA8362A-2CE1-481E-85AE-6C4A2369EBBF}" type="pres">
      <dgm:prSet presAssocID="{BD497BAA-B39E-48E8-98EF-8A8F77569E74}" presName="tSp" presStyleCnt="0"/>
      <dgm:spPr/>
    </dgm:pt>
    <dgm:pt modelId="{F054D384-3043-4E96-84A7-4FE07CD559F8}" type="pres">
      <dgm:prSet presAssocID="{BD497BAA-B39E-48E8-98EF-8A8F77569E74}" presName="bSp" presStyleCnt="0"/>
      <dgm:spPr/>
    </dgm:pt>
    <dgm:pt modelId="{94196E68-11CF-4D74-B0A1-AF9E6F556B8A}" type="pres">
      <dgm:prSet presAssocID="{BD497BAA-B39E-48E8-98EF-8A8F77569E74}" presName="process" presStyleCnt="0"/>
      <dgm:spPr/>
    </dgm:pt>
    <dgm:pt modelId="{6412F24E-1186-4ADF-B043-F4D708E27AB9}" type="pres">
      <dgm:prSet presAssocID="{58B9FA48-628E-4787-B195-2DF3562000A4}" presName="composite1" presStyleCnt="0"/>
      <dgm:spPr/>
    </dgm:pt>
    <dgm:pt modelId="{92DBA691-D457-436B-A507-A4C96AB2A8E8}" type="pres">
      <dgm:prSet presAssocID="{58B9FA48-628E-4787-B195-2DF3562000A4}" presName="dummyNode1" presStyleLbl="node1" presStyleIdx="0" presStyleCnt="4"/>
      <dgm:spPr/>
    </dgm:pt>
    <dgm:pt modelId="{079AA70E-2F2D-43B9-B294-67C9A3C2C923}" type="pres">
      <dgm:prSet presAssocID="{58B9FA48-628E-4787-B195-2DF3562000A4}" presName="childNode1" presStyleLbl="bgAcc1" presStyleIdx="0" presStyleCnt="4">
        <dgm:presLayoutVars>
          <dgm:bulletEnabled val="1"/>
        </dgm:presLayoutVars>
      </dgm:prSet>
      <dgm:spPr/>
    </dgm:pt>
    <dgm:pt modelId="{4A96433D-EED9-45FD-A357-D881F8215927}" type="pres">
      <dgm:prSet presAssocID="{58B9FA48-628E-4787-B195-2DF3562000A4}" presName="childNode1tx" presStyleLbl="bgAcc1" presStyleIdx="0" presStyleCnt="4">
        <dgm:presLayoutVars>
          <dgm:bulletEnabled val="1"/>
        </dgm:presLayoutVars>
      </dgm:prSet>
      <dgm:spPr/>
    </dgm:pt>
    <dgm:pt modelId="{7BB6C698-0C3B-4EBF-8BBB-185185ADEC3E}" type="pres">
      <dgm:prSet presAssocID="{58B9FA48-628E-4787-B195-2DF3562000A4}" presName="parentNode1" presStyleLbl="node1" presStyleIdx="0" presStyleCnt="4" custScaleX="181902" custScaleY="223541">
        <dgm:presLayoutVars>
          <dgm:chMax val="1"/>
          <dgm:bulletEnabled val="1"/>
        </dgm:presLayoutVars>
      </dgm:prSet>
      <dgm:spPr/>
    </dgm:pt>
    <dgm:pt modelId="{BE37D66F-4407-4CA0-B3ED-4D6C26A441ED}" type="pres">
      <dgm:prSet presAssocID="{58B9FA48-628E-4787-B195-2DF3562000A4}" presName="connSite1" presStyleCnt="0"/>
      <dgm:spPr/>
    </dgm:pt>
    <dgm:pt modelId="{B13A0756-4C8D-4350-B068-1EE70DA7165A}" type="pres">
      <dgm:prSet presAssocID="{BB7D66F0-E66E-4A16-878F-6A40C078C325}" presName="Name9" presStyleLbl="sibTrans2D1" presStyleIdx="0" presStyleCnt="3" custScaleX="97323"/>
      <dgm:spPr/>
    </dgm:pt>
    <dgm:pt modelId="{E1939DE8-095E-4DD5-AE65-3ABBA498A384}" type="pres">
      <dgm:prSet presAssocID="{D11745B9-9D4E-427A-878D-D97CCB73D4E6}" presName="composite2" presStyleCnt="0"/>
      <dgm:spPr/>
    </dgm:pt>
    <dgm:pt modelId="{8293CB8D-7A6A-4739-91CD-B496CD42792B}" type="pres">
      <dgm:prSet presAssocID="{D11745B9-9D4E-427A-878D-D97CCB73D4E6}" presName="dummyNode2" presStyleLbl="node1" presStyleIdx="0" presStyleCnt="4"/>
      <dgm:spPr/>
    </dgm:pt>
    <dgm:pt modelId="{456B884A-5C61-4F0E-9522-380D3DAF9A54}" type="pres">
      <dgm:prSet presAssocID="{D11745B9-9D4E-427A-878D-D97CCB73D4E6}" presName="childNode2" presStyleLbl="bgAcc1" presStyleIdx="1" presStyleCnt="4">
        <dgm:presLayoutVars>
          <dgm:bulletEnabled val="1"/>
        </dgm:presLayoutVars>
      </dgm:prSet>
      <dgm:spPr>
        <a:solidFill>
          <a:schemeClr val="tx2">
            <a:lumMod val="20000"/>
            <a:lumOff val="80000"/>
            <a:alpha val="90000"/>
          </a:schemeClr>
        </a:solidFill>
        <a:ln>
          <a:noFill/>
        </a:ln>
      </dgm:spPr>
    </dgm:pt>
    <dgm:pt modelId="{2E1E698F-7C24-4A9B-9720-152CA24BD413}" type="pres">
      <dgm:prSet presAssocID="{D11745B9-9D4E-427A-878D-D97CCB73D4E6}" presName="childNode2tx" presStyleLbl="bgAcc1" presStyleIdx="1" presStyleCnt="4">
        <dgm:presLayoutVars>
          <dgm:bulletEnabled val="1"/>
        </dgm:presLayoutVars>
      </dgm:prSet>
      <dgm:spPr/>
    </dgm:pt>
    <dgm:pt modelId="{6D4AE97D-71EA-468B-B999-E4FA8428BBBE}" type="pres">
      <dgm:prSet presAssocID="{D11745B9-9D4E-427A-878D-D97CCB73D4E6}" presName="parentNode2" presStyleLbl="node1" presStyleIdx="1" presStyleCnt="4" custScaleX="169356" custScaleY="258858">
        <dgm:presLayoutVars>
          <dgm:chMax val="0"/>
          <dgm:bulletEnabled val="1"/>
        </dgm:presLayoutVars>
      </dgm:prSet>
      <dgm:spPr/>
    </dgm:pt>
    <dgm:pt modelId="{121596D3-8508-4B82-A810-AFCD2C5FD07B}" type="pres">
      <dgm:prSet presAssocID="{D11745B9-9D4E-427A-878D-D97CCB73D4E6}" presName="connSite2" presStyleCnt="0"/>
      <dgm:spPr/>
    </dgm:pt>
    <dgm:pt modelId="{63B7125A-C522-4424-A5A9-D974DCFC4377}" type="pres">
      <dgm:prSet presAssocID="{69AA471F-A30B-4ACB-BCD5-23F32C86E6EA}" presName="Name18" presStyleLbl="sibTrans2D1" presStyleIdx="1" presStyleCnt="3"/>
      <dgm:spPr/>
    </dgm:pt>
    <dgm:pt modelId="{42D0783E-4DBB-4DB9-BCCE-4E3A2BF6AE99}" type="pres">
      <dgm:prSet presAssocID="{17EC4393-96C4-4D34-8504-069439419788}" presName="composite1" presStyleCnt="0"/>
      <dgm:spPr/>
    </dgm:pt>
    <dgm:pt modelId="{12891F99-E475-4334-8FA3-8DC2E660D186}" type="pres">
      <dgm:prSet presAssocID="{17EC4393-96C4-4D34-8504-069439419788}" presName="dummyNode1" presStyleLbl="node1" presStyleIdx="1" presStyleCnt="4"/>
      <dgm:spPr/>
    </dgm:pt>
    <dgm:pt modelId="{961B6153-752E-4042-BC9A-4A1A464ADE7C}" type="pres">
      <dgm:prSet presAssocID="{17EC4393-96C4-4D34-8504-069439419788}" presName="childNode1" presStyleLbl="bgAcc1" presStyleIdx="2" presStyleCnt="4">
        <dgm:presLayoutVars>
          <dgm:bulletEnabled val="1"/>
        </dgm:presLayoutVars>
      </dgm:prSet>
      <dgm:spPr>
        <a:solidFill>
          <a:schemeClr val="tx2">
            <a:lumMod val="20000"/>
            <a:lumOff val="80000"/>
            <a:alpha val="90000"/>
          </a:schemeClr>
        </a:solidFill>
        <a:ln>
          <a:noFill/>
        </a:ln>
      </dgm:spPr>
    </dgm:pt>
    <dgm:pt modelId="{9E4E5172-6394-4B3E-AD9B-5A76395E4641}" type="pres">
      <dgm:prSet presAssocID="{17EC4393-96C4-4D34-8504-069439419788}" presName="childNode1tx" presStyleLbl="bgAcc1" presStyleIdx="2" presStyleCnt="4">
        <dgm:presLayoutVars>
          <dgm:bulletEnabled val="1"/>
        </dgm:presLayoutVars>
      </dgm:prSet>
      <dgm:spPr/>
    </dgm:pt>
    <dgm:pt modelId="{ADF87710-2253-4EBB-BFDD-FD142CACC14A}" type="pres">
      <dgm:prSet presAssocID="{17EC4393-96C4-4D34-8504-069439419788}" presName="parentNode1" presStyleLbl="node1" presStyleIdx="2" presStyleCnt="4" custScaleX="223432" custScaleY="280367">
        <dgm:presLayoutVars>
          <dgm:chMax val="1"/>
          <dgm:bulletEnabled val="1"/>
        </dgm:presLayoutVars>
      </dgm:prSet>
      <dgm:spPr/>
    </dgm:pt>
    <dgm:pt modelId="{D6A552BA-848A-42F4-978C-84C5D333BD79}" type="pres">
      <dgm:prSet presAssocID="{17EC4393-96C4-4D34-8504-069439419788}" presName="connSite1" presStyleCnt="0"/>
      <dgm:spPr/>
    </dgm:pt>
    <dgm:pt modelId="{A672BB6B-1FAF-4189-861C-3A00D2C97F3C}" type="pres">
      <dgm:prSet presAssocID="{74F5D6FC-BD07-4C5F-B89C-E7F59A0139A2}" presName="Name9" presStyleLbl="sibTrans2D1" presStyleIdx="2" presStyleCnt="3"/>
      <dgm:spPr/>
    </dgm:pt>
    <dgm:pt modelId="{C79A75FA-0889-49FA-822C-88C52AA48CCD}" type="pres">
      <dgm:prSet presAssocID="{4A41A2A9-9E6F-451A-8987-91211D49B62A}" presName="composite2" presStyleCnt="0"/>
      <dgm:spPr/>
    </dgm:pt>
    <dgm:pt modelId="{8199A1FE-1DAF-4A86-BFF6-AFAAB8D0DE70}" type="pres">
      <dgm:prSet presAssocID="{4A41A2A9-9E6F-451A-8987-91211D49B62A}" presName="dummyNode2" presStyleLbl="node1" presStyleIdx="2" presStyleCnt="4"/>
      <dgm:spPr/>
    </dgm:pt>
    <dgm:pt modelId="{A20D3939-B367-4C99-9EF7-50E392B3C653}" type="pres">
      <dgm:prSet presAssocID="{4A41A2A9-9E6F-451A-8987-91211D49B62A}" presName="childNode2" presStyleLbl="bgAcc1" presStyleIdx="3" presStyleCnt="4">
        <dgm:presLayoutVars>
          <dgm:bulletEnabled val="1"/>
        </dgm:presLayoutVars>
      </dgm:prSet>
      <dgm:spPr>
        <a:solidFill>
          <a:schemeClr val="tx2">
            <a:lumMod val="20000"/>
            <a:lumOff val="80000"/>
            <a:alpha val="90000"/>
          </a:schemeClr>
        </a:solidFill>
        <a:ln>
          <a:noFill/>
        </a:ln>
      </dgm:spPr>
    </dgm:pt>
    <dgm:pt modelId="{5081C9EE-67ED-4D1D-810E-6D53771DC89B}" type="pres">
      <dgm:prSet presAssocID="{4A41A2A9-9E6F-451A-8987-91211D49B62A}" presName="childNode2tx" presStyleLbl="bgAcc1" presStyleIdx="3" presStyleCnt="4">
        <dgm:presLayoutVars>
          <dgm:bulletEnabled val="1"/>
        </dgm:presLayoutVars>
      </dgm:prSet>
      <dgm:spPr/>
    </dgm:pt>
    <dgm:pt modelId="{BB709798-D68D-41E4-9754-14F74672CA8F}" type="pres">
      <dgm:prSet presAssocID="{4A41A2A9-9E6F-451A-8987-91211D49B62A}" presName="parentNode2" presStyleLbl="node1" presStyleIdx="3" presStyleCnt="4" custScaleX="246829" custScaleY="323673">
        <dgm:presLayoutVars>
          <dgm:chMax val="0"/>
          <dgm:bulletEnabled val="1"/>
        </dgm:presLayoutVars>
      </dgm:prSet>
      <dgm:spPr/>
    </dgm:pt>
    <dgm:pt modelId="{D6BB84A6-5970-42D9-9DBC-64DD1741B248}" type="pres">
      <dgm:prSet presAssocID="{4A41A2A9-9E6F-451A-8987-91211D49B62A}" presName="connSite2" presStyleCnt="0"/>
      <dgm:spPr/>
    </dgm:pt>
  </dgm:ptLst>
  <dgm:cxnLst>
    <dgm:cxn modelId="{5ECA1928-CF5B-4F85-B225-1A24C1C51927}" type="presOf" srcId="{D11745B9-9D4E-427A-878D-D97CCB73D4E6}" destId="{6D4AE97D-71EA-468B-B999-E4FA8428BBBE}" srcOrd="0" destOrd="0" presId="urn:microsoft.com/office/officeart/2005/8/layout/hProcess4"/>
    <dgm:cxn modelId="{B2EDE45C-2DAD-447D-BD53-8ED6A90ACD48}" type="presOf" srcId="{58B9FA48-628E-4787-B195-2DF3562000A4}" destId="{7BB6C698-0C3B-4EBF-8BBB-185185ADEC3E}" srcOrd="0" destOrd="0" presId="urn:microsoft.com/office/officeart/2005/8/layout/hProcess4"/>
    <dgm:cxn modelId="{E0A3BC64-01C8-4707-B3C4-6828A1C461D1}" type="presOf" srcId="{17EC4393-96C4-4D34-8504-069439419788}" destId="{ADF87710-2253-4EBB-BFDD-FD142CACC14A}" srcOrd="0" destOrd="0" presId="urn:microsoft.com/office/officeart/2005/8/layout/hProcess4"/>
    <dgm:cxn modelId="{B3819B71-4DA1-4AEF-8C34-C0AE17D4F1E7}" type="presOf" srcId="{FDF26C02-EBAC-4D9A-9FAD-48AB6944A168}" destId="{079AA70E-2F2D-43B9-B294-67C9A3C2C923}" srcOrd="0" destOrd="0" presId="urn:microsoft.com/office/officeart/2005/8/layout/hProcess4"/>
    <dgm:cxn modelId="{EDF3BE51-CCC7-4EC1-BA37-9DB533724C1C}" srcId="{BD497BAA-B39E-48E8-98EF-8A8F77569E74}" destId="{4A41A2A9-9E6F-451A-8987-91211D49B62A}" srcOrd="3" destOrd="0" parTransId="{097B7A5D-77CD-4CF6-9F8A-74A3CD635A70}" sibTransId="{13D39310-F4B0-47E6-8168-3A6A7FB79286}"/>
    <dgm:cxn modelId="{BADFCE54-FCE8-4D20-91C0-C43CDA0E8379}" srcId="{58B9FA48-628E-4787-B195-2DF3562000A4}" destId="{FDF26C02-EBAC-4D9A-9FAD-48AB6944A168}" srcOrd="0" destOrd="0" parTransId="{3EF0B68C-774C-4328-850B-09C6CF5BD45C}" sibTransId="{24826692-C44A-46BE-85C9-66D99E711C0C}"/>
    <dgm:cxn modelId="{F6433986-D7CD-43B5-8AB1-6FB6477C02F8}" type="presOf" srcId="{74F5D6FC-BD07-4C5F-B89C-E7F59A0139A2}" destId="{A672BB6B-1FAF-4189-861C-3A00D2C97F3C}" srcOrd="0" destOrd="0" presId="urn:microsoft.com/office/officeart/2005/8/layout/hProcess4"/>
    <dgm:cxn modelId="{EE2F0687-4ADA-4049-BE31-C6F9DE6D6F63}" type="presOf" srcId="{BD497BAA-B39E-48E8-98EF-8A8F77569E74}" destId="{80CAAFE3-E93B-4319-953A-E02F63453CC3}" srcOrd="0" destOrd="0" presId="urn:microsoft.com/office/officeart/2005/8/layout/hProcess4"/>
    <dgm:cxn modelId="{B1AA07AB-3329-4608-A185-1A567141846E}" srcId="{BD497BAA-B39E-48E8-98EF-8A8F77569E74}" destId="{58B9FA48-628E-4787-B195-2DF3562000A4}" srcOrd="0" destOrd="0" parTransId="{2E275395-6A24-4940-AE99-4F07CAA050FA}" sibTransId="{BB7D66F0-E66E-4A16-878F-6A40C078C325}"/>
    <dgm:cxn modelId="{7A3FE6BD-C663-485A-9B6E-9CCCD3383BBF}" type="presOf" srcId="{69AA471F-A30B-4ACB-BCD5-23F32C86E6EA}" destId="{63B7125A-C522-4424-A5A9-D974DCFC4377}" srcOrd="0" destOrd="0" presId="urn:microsoft.com/office/officeart/2005/8/layout/hProcess4"/>
    <dgm:cxn modelId="{1764EBD3-3820-498B-8493-9CBD77169A1C}" srcId="{BD497BAA-B39E-48E8-98EF-8A8F77569E74}" destId="{17EC4393-96C4-4D34-8504-069439419788}" srcOrd="2" destOrd="0" parTransId="{04D6B746-37CD-4AE8-AB44-E970306B7ADC}" sibTransId="{74F5D6FC-BD07-4C5F-B89C-E7F59A0139A2}"/>
    <dgm:cxn modelId="{ABB5A8D4-BD40-4F43-BEFF-1382610BC632}" type="presOf" srcId="{4A41A2A9-9E6F-451A-8987-91211D49B62A}" destId="{BB709798-D68D-41E4-9754-14F74672CA8F}" srcOrd="0" destOrd="0" presId="urn:microsoft.com/office/officeart/2005/8/layout/hProcess4"/>
    <dgm:cxn modelId="{708F22D5-212A-4570-B5E8-513CBB6D60FD}" type="presOf" srcId="{FDF26C02-EBAC-4D9A-9FAD-48AB6944A168}" destId="{4A96433D-EED9-45FD-A357-D881F8215927}" srcOrd="1" destOrd="0" presId="urn:microsoft.com/office/officeart/2005/8/layout/hProcess4"/>
    <dgm:cxn modelId="{AA25E6F3-BF31-49A2-A576-1170B364B3FE}" srcId="{BD497BAA-B39E-48E8-98EF-8A8F77569E74}" destId="{D11745B9-9D4E-427A-878D-D97CCB73D4E6}" srcOrd="1" destOrd="0" parTransId="{0D7D831C-321B-4FBB-ACDF-FAB9C91514C1}" sibTransId="{69AA471F-A30B-4ACB-BCD5-23F32C86E6EA}"/>
    <dgm:cxn modelId="{112152FB-05B0-4992-B9AA-FC3249564ACE}" type="presOf" srcId="{BB7D66F0-E66E-4A16-878F-6A40C078C325}" destId="{B13A0756-4C8D-4350-B068-1EE70DA7165A}" srcOrd="0" destOrd="0" presId="urn:microsoft.com/office/officeart/2005/8/layout/hProcess4"/>
    <dgm:cxn modelId="{A4BED682-F96D-4766-99EF-B794B1F41A74}" type="presParOf" srcId="{80CAAFE3-E93B-4319-953A-E02F63453CC3}" destId="{7CA8362A-2CE1-481E-85AE-6C4A2369EBBF}" srcOrd="0" destOrd="0" presId="urn:microsoft.com/office/officeart/2005/8/layout/hProcess4"/>
    <dgm:cxn modelId="{876BC2A2-479B-4206-A791-6D68AE6BFDAA}" type="presParOf" srcId="{80CAAFE3-E93B-4319-953A-E02F63453CC3}" destId="{F054D384-3043-4E96-84A7-4FE07CD559F8}" srcOrd="1" destOrd="0" presId="urn:microsoft.com/office/officeart/2005/8/layout/hProcess4"/>
    <dgm:cxn modelId="{92B8AD6E-21B4-4D0A-9041-3ECAF63D2D73}" type="presParOf" srcId="{80CAAFE3-E93B-4319-953A-E02F63453CC3}" destId="{94196E68-11CF-4D74-B0A1-AF9E6F556B8A}" srcOrd="2" destOrd="0" presId="urn:microsoft.com/office/officeart/2005/8/layout/hProcess4"/>
    <dgm:cxn modelId="{D0AAD8FF-0E39-4305-BEE2-E3B911ABC2A5}" type="presParOf" srcId="{94196E68-11CF-4D74-B0A1-AF9E6F556B8A}" destId="{6412F24E-1186-4ADF-B043-F4D708E27AB9}" srcOrd="0" destOrd="0" presId="urn:microsoft.com/office/officeart/2005/8/layout/hProcess4"/>
    <dgm:cxn modelId="{5339EB2F-672B-4097-912F-BFA0621130EF}" type="presParOf" srcId="{6412F24E-1186-4ADF-B043-F4D708E27AB9}" destId="{92DBA691-D457-436B-A507-A4C96AB2A8E8}" srcOrd="0" destOrd="0" presId="urn:microsoft.com/office/officeart/2005/8/layout/hProcess4"/>
    <dgm:cxn modelId="{62C6FA8F-B8E8-4A28-837F-83AC56CAB483}" type="presParOf" srcId="{6412F24E-1186-4ADF-B043-F4D708E27AB9}" destId="{079AA70E-2F2D-43B9-B294-67C9A3C2C923}" srcOrd="1" destOrd="0" presId="urn:microsoft.com/office/officeart/2005/8/layout/hProcess4"/>
    <dgm:cxn modelId="{0EFB9CDB-1190-48C4-B253-5E7672A3D1FC}" type="presParOf" srcId="{6412F24E-1186-4ADF-B043-F4D708E27AB9}" destId="{4A96433D-EED9-45FD-A357-D881F8215927}" srcOrd="2" destOrd="0" presId="urn:microsoft.com/office/officeart/2005/8/layout/hProcess4"/>
    <dgm:cxn modelId="{A27F401F-FD48-42BB-8722-6EE0400439F7}" type="presParOf" srcId="{6412F24E-1186-4ADF-B043-F4D708E27AB9}" destId="{7BB6C698-0C3B-4EBF-8BBB-185185ADEC3E}" srcOrd="3" destOrd="0" presId="urn:microsoft.com/office/officeart/2005/8/layout/hProcess4"/>
    <dgm:cxn modelId="{28AA30F0-C063-41FC-A83B-F8F5196866A4}" type="presParOf" srcId="{6412F24E-1186-4ADF-B043-F4D708E27AB9}" destId="{BE37D66F-4407-4CA0-B3ED-4D6C26A441ED}" srcOrd="4" destOrd="0" presId="urn:microsoft.com/office/officeart/2005/8/layout/hProcess4"/>
    <dgm:cxn modelId="{B3794089-21D9-41CA-AA6C-F25FF0D61E6E}" type="presParOf" srcId="{94196E68-11CF-4D74-B0A1-AF9E6F556B8A}" destId="{B13A0756-4C8D-4350-B068-1EE70DA7165A}" srcOrd="1" destOrd="0" presId="urn:microsoft.com/office/officeart/2005/8/layout/hProcess4"/>
    <dgm:cxn modelId="{27A0B14A-E9DA-47A3-9AA5-46B9ED09407E}" type="presParOf" srcId="{94196E68-11CF-4D74-B0A1-AF9E6F556B8A}" destId="{E1939DE8-095E-4DD5-AE65-3ABBA498A384}" srcOrd="2" destOrd="0" presId="urn:microsoft.com/office/officeart/2005/8/layout/hProcess4"/>
    <dgm:cxn modelId="{8D496DEC-DEB7-4C42-9D3D-65FEC677E0D2}" type="presParOf" srcId="{E1939DE8-095E-4DD5-AE65-3ABBA498A384}" destId="{8293CB8D-7A6A-4739-91CD-B496CD42792B}" srcOrd="0" destOrd="0" presId="urn:microsoft.com/office/officeart/2005/8/layout/hProcess4"/>
    <dgm:cxn modelId="{F62C8E23-515F-4BB3-ADB9-A8E8C7550782}" type="presParOf" srcId="{E1939DE8-095E-4DD5-AE65-3ABBA498A384}" destId="{456B884A-5C61-4F0E-9522-380D3DAF9A54}" srcOrd="1" destOrd="0" presId="urn:microsoft.com/office/officeart/2005/8/layout/hProcess4"/>
    <dgm:cxn modelId="{90CEDE80-2E99-4171-A08B-FC6BF417E549}" type="presParOf" srcId="{E1939DE8-095E-4DD5-AE65-3ABBA498A384}" destId="{2E1E698F-7C24-4A9B-9720-152CA24BD413}" srcOrd="2" destOrd="0" presId="urn:microsoft.com/office/officeart/2005/8/layout/hProcess4"/>
    <dgm:cxn modelId="{8D50922F-6C08-49B1-98A9-202D87AD86EC}" type="presParOf" srcId="{E1939DE8-095E-4DD5-AE65-3ABBA498A384}" destId="{6D4AE97D-71EA-468B-B999-E4FA8428BBBE}" srcOrd="3" destOrd="0" presId="urn:microsoft.com/office/officeart/2005/8/layout/hProcess4"/>
    <dgm:cxn modelId="{86C883FF-5D81-4B4A-8A4B-BBDAFA75AE5C}" type="presParOf" srcId="{E1939DE8-095E-4DD5-AE65-3ABBA498A384}" destId="{121596D3-8508-4B82-A810-AFCD2C5FD07B}" srcOrd="4" destOrd="0" presId="urn:microsoft.com/office/officeart/2005/8/layout/hProcess4"/>
    <dgm:cxn modelId="{4CA3392F-CB93-4AB7-9E8F-A29B519D96BF}" type="presParOf" srcId="{94196E68-11CF-4D74-B0A1-AF9E6F556B8A}" destId="{63B7125A-C522-4424-A5A9-D974DCFC4377}" srcOrd="3" destOrd="0" presId="urn:microsoft.com/office/officeart/2005/8/layout/hProcess4"/>
    <dgm:cxn modelId="{1EAF1C08-0C83-4214-A287-4287FEF8B4C9}" type="presParOf" srcId="{94196E68-11CF-4D74-B0A1-AF9E6F556B8A}" destId="{42D0783E-4DBB-4DB9-BCCE-4E3A2BF6AE99}" srcOrd="4" destOrd="0" presId="urn:microsoft.com/office/officeart/2005/8/layout/hProcess4"/>
    <dgm:cxn modelId="{CA68CBB5-FF29-4D07-A1AD-59BBA26B94C9}" type="presParOf" srcId="{42D0783E-4DBB-4DB9-BCCE-4E3A2BF6AE99}" destId="{12891F99-E475-4334-8FA3-8DC2E660D186}" srcOrd="0" destOrd="0" presId="urn:microsoft.com/office/officeart/2005/8/layout/hProcess4"/>
    <dgm:cxn modelId="{908249C6-3ACD-4FC1-AA49-B0C2022349E8}" type="presParOf" srcId="{42D0783E-4DBB-4DB9-BCCE-4E3A2BF6AE99}" destId="{961B6153-752E-4042-BC9A-4A1A464ADE7C}" srcOrd="1" destOrd="0" presId="urn:microsoft.com/office/officeart/2005/8/layout/hProcess4"/>
    <dgm:cxn modelId="{5B8D9948-8752-41FB-8452-0469B90ABB2C}" type="presParOf" srcId="{42D0783E-4DBB-4DB9-BCCE-4E3A2BF6AE99}" destId="{9E4E5172-6394-4B3E-AD9B-5A76395E4641}" srcOrd="2" destOrd="0" presId="urn:microsoft.com/office/officeart/2005/8/layout/hProcess4"/>
    <dgm:cxn modelId="{C92432FE-30E1-4E38-8583-FD1415DE8CA4}" type="presParOf" srcId="{42D0783E-4DBB-4DB9-BCCE-4E3A2BF6AE99}" destId="{ADF87710-2253-4EBB-BFDD-FD142CACC14A}" srcOrd="3" destOrd="0" presId="urn:microsoft.com/office/officeart/2005/8/layout/hProcess4"/>
    <dgm:cxn modelId="{1F39A736-B598-473A-BDA7-A0D93B7AF952}" type="presParOf" srcId="{42D0783E-4DBB-4DB9-BCCE-4E3A2BF6AE99}" destId="{D6A552BA-848A-42F4-978C-84C5D333BD79}" srcOrd="4" destOrd="0" presId="urn:microsoft.com/office/officeart/2005/8/layout/hProcess4"/>
    <dgm:cxn modelId="{882F7ED5-D38F-42F7-9C4E-EE7DB7D7815A}" type="presParOf" srcId="{94196E68-11CF-4D74-B0A1-AF9E6F556B8A}" destId="{A672BB6B-1FAF-4189-861C-3A00D2C97F3C}" srcOrd="5" destOrd="0" presId="urn:microsoft.com/office/officeart/2005/8/layout/hProcess4"/>
    <dgm:cxn modelId="{5B1FA812-0D39-4293-86E3-343A47DA0C05}" type="presParOf" srcId="{94196E68-11CF-4D74-B0A1-AF9E6F556B8A}" destId="{C79A75FA-0889-49FA-822C-88C52AA48CCD}" srcOrd="6" destOrd="0" presId="urn:microsoft.com/office/officeart/2005/8/layout/hProcess4"/>
    <dgm:cxn modelId="{6DE2A132-C901-40D7-8777-31BDFF11B0E6}" type="presParOf" srcId="{C79A75FA-0889-49FA-822C-88C52AA48CCD}" destId="{8199A1FE-1DAF-4A86-BFF6-AFAAB8D0DE70}" srcOrd="0" destOrd="0" presId="urn:microsoft.com/office/officeart/2005/8/layout/hProcess4"/>
    <dgm:cxn modelId="{DBC93289-74B1-418F-94DB-826BA571FFF5}" type="presParOf" srcId="{C79A75FA-0889-49FA-822C-88C52AA48CCD}" destId="{A20D3939-B367-4C99-9EF7-50E392B3C653}" srcOrd="1" destOrd="0" presId="urn:microsoft.com/office/officeart/2005/8/layout/hProcess4"/>
    <dgm:cxn modelId="{431CF59A-B9F0-43FA-8D86-1288EFFD4954}" type="presParOf" srcId="{C79A75FA-0889-49FA-822C-88C52AA48CCD}" destId="{5081C9EE-67ED-4D1D-810E-6D53771DC89B}" srcOrd="2" destOrd="0" presId="urn:microsoft.com/office/officeart/2005/8/layout/hProcess4"/>
    <dgm:cxn modelId="{2B7DF9F7-18A7-40BB-97AA-71B64E5E423F}" type="presParOf" srcId="{C79A75FA-0889-49FA-822C-88C52AA48CCD}" destId="{BB709798-D68D-41E4-9754-14F74672CA8F}" srcOrd="3" destOrd="0" presId="urn:microsoft.com/office/officeart/2005/8/layout/hProcess4"/>
    <dgm:cxn modelId="{9BE59BA6-CBA3-436F-AD03-1B54E8D0A844}" type="presParOf" srcId="{C79A75FA-0889-49FA-822C-88C52AA48CCD}" destId="{D6BB84A6-5970-42D9-9DBC-64DD1741B248}"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CC8CC2-E5AA-4225-A247-3DAA55DCFC4A}" type="doc">
      <dgm:prSet loTypeId="urn:microsoft.com/office/officeart/2005/8/layout/hierarchy1" loCatId="hierarchy" qsTypeId="urn:microsoft.com/office/officeart/2005/8/quickstyle/3d3" qsCatId="3D" csTypeId="urn:microsoft.com/office/officeart/2005/8/colors/accent1_2" csCatId="accent1" phldr="1"/>
      <dgm:spPr/>
      <dgm:t>
        <a:bodyPr/>
        <a:lstStyle/>
        <a:p>
          <a:endParaRPr lang="en-US"/>
        </a:p>
      </dgm:t>
    </dgm:pt>
    <dgm:pt modelId="{EB5ACF01-3464-4140-AFB2-904D72F98E90}">
      <dgm:prSet phldrT="[Text]" custT="1"/>
      <dgm:spPr/>
      <dgm:t>
        <a:bodyPr/>
        <a:lstStyle/>
        <a:p>
          <a:r>
            <a:rPr lang="en-US" sz="4400" b="1" dirty="0" err="1">
              <a:latin typeface="Times New Roman" pitchFamily="18" charset="0"/>
              <a:cs typeface="Times New Roman" pitchFamily="18" charset="0"/>
            </a:rPr>
            <a:t>Pembagian</a:t>
          </a:r>
          <a:r>
            <a:rPr lang="en-US" sz="4400" b="1" dirty="0">
              <a:latin typeface="Times New Roman" pitchFamily="18" charset="0"/>
              <a:cs typeface="Times New Roman" pitchFamily="18" charset="0"/>
            </a:rPr>
            <a:t> </a:t>
          </a:r>
          <a:r>
            <a:rPr lang="en-US" sz="4400" b="1" dirty="0" err="1">
              <a:latin typeface="Times New Roman" pitchFamily="18" charset="0"/>
              <a:cs typeface="Times New Roman" pitchFamily="18" charset="0"/>
            </a:rPr>
            <a:t>Riset</a:t>
          </a:r>
          <a:endParaRPr lang="en-US" sz="4400" b="1" dirty="0">
            <a:latin typeface="Times New Roman" pitchFamily="18" charset="0"/>
            <a:cs typeface="Times New Roman" pitchFamily="18" charset="0"/>
          </a:endParaRPr>
        </a:p>
      </dgm:t>
    </dgm:pt>
    <dgm:pt modelId="{4BB48A5C-7625-4825-89EA-CB38654B4CCC}" type="parTrans" cxnId="{F7488EFB-8B2D-4B2D-9DFD-B309364CAA01}">
      <dgm:prSet/>
      <dgm:spPr/>
      <dgm:t>
        <a:bodyPr/>
        <a:lstStyle/>
        <a:p>
          <a:endParaRPr lang="en-US"/>
        </a:p>
      </dgm:t>
    </dgm:pt>
    <dgm:pt modelId="{2F752F7C-8109-45B3-9476-A260656AF994}" type="sibTrans" cxnId="{F7488EFB-8B2D-4B2D-9DFD-B309364CAA01}">
      <dgm:prSet/>
      <dgm:spPr/>
      <dgm:t>
        <a:bodyPr/>
        <a:lstStyle/>
        <a:p>
          <a:endParaRPr lang="en-US"/>
        </a:p>
      </dgm:t>
    </dgm:pt>
    <dgm:pt modelId="{4D13901A-CBBE-4CEF-81D6-CB611F67F88F}">
      <dgm:prSet phldrT="[Text]" custT="1"/>
      <dgm:spPr>
        <a:solidFill>
          <a:schemeClr val="tx2">
            <a:lumMod val="20000"/>
            <a:lumOff val="80000"/>
            <a:alpha val="71000"/>
          </a:schemeClr>
        </a:solidFill>
      </dgm:spPr>
      <dgm:t>
        <a:bodyPr/>
        <a:lstStyle/>
        <a:p>
          <a:r>
            <a:rPr lang="en-US" sz="2400" b="1" dirty="0" err="1"/>
            <a:t>Ilmu</a:t>
          </a:r>
          <a:endParaRPr lang="en-US" sz="2400" b="1" dirty="0"/>
        </a:p>
      </dgm:t>
    </dgm:pt>
    <dgm:pt modelId="{EA0611BF-63F9-47E1-992E-704CB91DE197}" type="parTrans" cxnId="{5F10388F-3DE8-4D2E-BB11-2949FA6CBE32}">
      <dgm:prSet/>
      <dgm:spPr/>
      <dgm:t>
        <a:bodyPr/>
        <a:lstStyle/>
        <a:p>
          <a:endParaRPr lang="en-US"/>
        </a:p>
      </dgm:t>
    </dgm:pt>
    <dgm:pt modelId="{0B8CAD89-012D-4656-B180-6C0C623D1EA8}" type="sibTrans" cxnId="{5F10388F-3DE8-4D2E-BB11-2949FA6CBE32}">
      <dgm:prSet/>
      <dgm:spPr/>
      <dgm:t>
        <a:bodyPr/>
        <a:lstStyle/>
        <a:p>
          <a:endParaRPr lang="en-US"/>
        </a:p>
      </dgm:t>
    </dgm:pt>
    <dgm:pt modelId="{1D51115B-14BD-4C39-A8F4-56726FE45F7E}">
      <dgm:prSet phldrT="[Text]" custT="1"/>
      <dgm:spPr>
        <a:solidFill>
          <a:schemeClr val="tx2">
            <a:lumMod val="20000"/>
            <a:lumOff val="80000"/>
            <a:alpha val="71000"/>
          </a:schemeClr>
        </a:solidFill>
      </dgm:spPr>
      <dgm:t>
        <a:bodyPr/>
        <a:lstStyle/>
        <a:p>
          <a:r>
            <a:rPr lang="en-US" sz="2000" b="1" dirty="0" err="1"/>
            <a:t>Taraf</a:t>
          </a:r>
          <a:endParaRPr lang="en-US" sz="2000" b="1" dirty="0"/>
        </a:p>
      </dgm:t>
    </dgm:pt>
    <dgm:pt modelId="{4B1D0019-8E28-4826-8AC7-6674145BA798}" type="parTrans" cxnId="{26C508FE-67B8-4618-9A2F-1F24085F90B3}">
      <dgm:prSet/>
      <dgm:spPr/>
      <dgm:t>
        <a:bodyPr/>
        <a:lstStyle/>
        <a:p>
          <a:endParaRPr lang="en-US"/>
        </a:p>
      </dgm:t>
    </dgm:pt>
    <dgm:pt modelId="{C479FD41-7D27-4947-9CD9-FC58375090AE}" type="sibTrans" cxnId="{26C508FE-67B8-4618-9A2F-1F24085F90B3}">
      <dgm:prSet/>
      <dgm:spPr/>
      <dgm:t>
        <a:bodyPr/>
        <a:lstStyle/>
        <a:p>
          <a:endParaRPr lang="en-US"/>
        </a:p>
      </dgm:t>
    </dgm:pt>
    <dgm:pt modelId="{E080ECC0-AE51-4F6A-AFE1-5AEE4B0EBA59}">
      <dgm:prSet custT="1"/>
      <dgm:spPr>
        <a:solidFill>
          <a:schemeClr val="tx2">
            <a:lumMod val="20000"/>
            <a:lumOff val="80000"/>
            <a:alpha val="71000"/>
          </a:schemeClr>
        </a:solidFill>
      </dgm:spPr>
      <dgm:t>
        <a:bodyPr/>
        <a:lstStyle/>
        <a:p>
          <a:r>
            <a:rPr lang="en-US" sz="1800" b="1" dirty="0" err="1"/>
            <a:t>Terapan</a:t>
          </a:r>
          <a:endParaRPr lang="en-US" sz="1800" b="1" dirty="0"/>
        </a:p>
      </dgm:t>
    </dgm:pt>
    <dgm:pt modelId="{43616BC3-680C-46B0-9C2D-43A82B42CDAE}" type="parTrans" cxnId="{4D5F2E55-3518-439E-BE0E-929ACC389B69}">
      <dgm:prSet/>
      <dgm:spPr/>
      <dgm:t>
        <a:bodyPr/>
        <a:lstStyle/>
        <a:p>
          <a:endParaRPr lang="en-US"/>
        </a:p>
      </dgm:t>
    </dgm:pt>
    <dgm:pt modelId="{CD04D5EB-BD3B-4199-94E4-A2E0FD7BA3A3}" type="sibTrans" cxnId="{4D5F2E55-3518-439E-BE0E-929ACC389B69}">
      <dgm:prSet/>
      <dgm:spPr/>
      <dgm:t>
        <a:bodyPr/>
        <a:lstStyle/>
        <a:p>
          <a:endParaRPr lang="en-US"/>
        </a:p>
      </dgm:t>
    </dgm:pt>
    <dgm:pt modelId="{544478AB-86F0-48B9-80D3-745D3D0D5136}">
      <dgm:prSet custT="1"/>
      <dgm:spPr>
        <a:solidFill>
          <a:schemeClr val="tx2">
            <a:lumMod val="20000"/>
            <a:lumOff val="80000"/>
            <a:alpha val="71000"/>
          </a:schemeClr>
        </a:solidFill>
      </dgm:spPr>
      <dgm:t>
        <a:bodyPr/>
        <a:lstStyle/>
        <a:p>
          <a:r>
            <a:rPr lang="en-US" sz="1600" b="1" dirty="0" err="1"/>
            <a:t>Metode</a:t>
          </a:r>
          <a:endParaRPr lang="en-US" sz="1600" b="1" dirty="0"/>
        </a:p>
      </dgm:t>
    </dgm:pt>
    <dgm:pt modelId="{FD488910-569F-4271-85E0-E106F7C2343B}" type="parTrans" cxnId="{FBFE92BC-A773-452F-9AA2-06B9A7462FF7}">
      <dgm:prSet/>
      <dgm:spPr/>
      <dgm:t>
        <a:bodyPr/>
        <a:lstStyle/>
        <a:p>
          <a:endParaRPr lang="en-US"/>
        </a:p>
      </dgm:t>
    </dgm:pt>
    <dgm:pt modelId="{C89F0A27-5B6F-4C0A-A22F-97D9C6EBDF70}" type="sibTrans" cxnId="{FBFE92BC-A773-452F-9AA2-06B9A7462FF7}">
      <dgm:prSet/>
      <dgm:spPr/>
      <dgm:t>
        <a:bodyPr/>
        <a:lstStyle/>
        <a:p>
          <a:endParaRPr lang="en-US"/>
        </a:p>
      </dgm:t>
    </dgm:pt>
    <dgm:pt modelId="{B404A15F-FA57-4951-8C99-8A3915F8663A}">
      <dgm:prSet custT="1"/>
      <dgm:spPr>
        <a:solidFill>
          <a:schemeClr val="tx2">
            <a:lumMod val="20000"/>
            <a:lumOff val="80000"/>
            <a:alpha val="71000"/>
          </a:schemeClr>
        </a:solidFill>
      </dgm:spPr>
      <dgm:t>
        <a:bodyPr/>
        <a:lstStyle/>
        <a:p>
          <a:r>
            <a:rPr lang="en-US" sz="1800" b="1" dirty="0" err="1"/>
            <a:t>Tujuan</a:t>
          </a:r>
          <a:endParaRPr lang="en-US" sz="1800" b="1" dirty="0"/>
        </a:p>
      </dgm:t>
    </dgm:pt>
    <dgm:pt modelId="{3917948B-D955-4B6B-8778-39E68BEC8327}" type="parTrans" cxnId="{FE8B370B-73ED-41D8-AB2E-198389C3E1AE}">
      <dgm:prSet/>
      <dgm:spPr/>
      <dgm:t>
        <a:bodyPr/>
        <a:lstStyle/>
        <a:p>
          <a:endParaRPr lang="en-US"/>
        </a:p>
      </dgm:t>
    </dgm:pt>
    <dgm:pt modelId="{DC810BC4-F4D3-40BD-ACCF-7D6D128BA318}" type="sibTrans" cxnId="{FE8B370B-73ED-41D8-AB2E-198389C3E1AE}">
      <dgm:prSet/>
      <dgm:spPr/>
      <dgm:t>
        <a:bodyPr/>
        <a:lstStyle/>
        <a:p>
          <a:endParaRPr lang="en-US"/>
        </a:p>
      </dgm:t>
    </dgm:pt>
    <dgm:pt modelId="{2BD8D585-7AF1-46A1-8BF8-097907985C20}">
      <dgm:prSet custT="1"/>
      <dgm:spPr>
        <a:solidFill>
          <a:schemeClr val="tx2">
            <a:lumMod val="20000"/>
            <a:lumOff val="80000"/>
            <a:alpha val="71000"/>
          </a:schemeClr>
        </a:solidFill>
      </dgm:spPr>
      <dgm:t>
        <a:bodyPr/>
        <a:lstStyle/>
        <a:p>
          <a:r>
            <a:rPr lang="en-US" sz="1800" b="1" dirty="0" err="1"/>
            <a:t>Teknik</a:t>
          </a:r>
          <a:endParaRPr lang="en-US" sz="1800" b="1" dirty="0"/>
        </a:p>
      </dgm:t>
    </dgm:pt>
    <dgm:pt modelId="{3CF709F6-F341-401B-B4B4-076FF2BD3022}" type="parTrans" cxnId="{5477462C-B35E-4CC0-A361-810E89382EEC}">
      <dgm:prSet/>
      <dgm:spPr/>
      <dgm:t>
        <a:bodyPr/>
        <a:lstStyle/>
        <a:p>
          <a:endParaRPr lang="en-US"/>
        </a:p>
      </dgm:t>
    </dgm:pt>
    <dgm:pt modelId="{76649937-D551-440D-911D-DD48A1B1F64C}" type="sibTrans" cxnId="{5477462C-B35E-4CC0-A361-810E89382EEC}">
      <dgm:prSet/>
      <dgm:spPr/>
      <dgm:t>
        <a:bodyPr/>
        <a:lstStyle/>
        <a:p>
          <a:endParaRPr lang="en-US"/>
        </a:p>
      </dgm:t>
    </dgm:pt>
    <dgm:pt modelId="{6B04CB67-6713-4CFB-8F66-8093D5701B16}">
      <dgm:prSet custT="1"/>
      <dgm:spPr>
        <a:solidFill>
          <a:schemeClr val="accent2">
            <a:lumMod val="40000"/>
            <a:lumOff val="60000"/>
          </a:schemeClr>
        </a:solidFill>
      </dgm:spPr>
      <dgm:t>
        <a:bodyPr/>
        <a:lstStyle/>
        <a:p>
          <a:r>
            <a:rPr lang="en-US" sz="1800" b="1" dirty="0" err="1"/>
            <a:t>Keilmiahan</a:t>
          </a:r>
          <a:endParaRPr lang="en-US" sz="1800" b="1" dirty="0"/>
        </a:p>
      </dgm:t>
    </dgm:pt>
    <dgm:pt modelId="{646DAD06-3231-406F-8576-8FA30A48B917}" type="parTrans" cxnId="{66E845B9-AB2E-4987-A554-56D0274CD6D8}">
      <dgm:prSet/>
      <dgm:spPr/>
      <dgm:t>
        <a:bodyPr/>
        <a:lstStyle/>
        <a:p>
          <a:endParaRPr lang="en-US"/>
        </a:p>
      </dgm:t>
    </dgm:pt>
    <dgm:pt modelId="{E43984A2-4E07-47BB-B88C-7DEACB13E884}" type="sibTrans" cxnId="{66E845B9-AB2E-4987-A554-56D0274CD6D8}">
      <dgm:prSet/>
      <dgm:spPr/>
      <dgm:t>
        <a:bodyPr/>
        <a:lstStyle/>
        <a:p>
          <a:endParaRPr lang="en-US"/>
        </a:p>
      </dgm:t>
    </dgm:pt>
    <dgm:pt modelId="{6DBBB071-9F74-4E66-B0F9-1D2841E7E0DF}" type="pres">
      <dgm:prSet presAssocID="{57CC8CC2-E5AA-4225-A247-3DAA55DCFC4A}" presName="hierChild1" presStyleCnt="0">
        <dgm:presLayoutVars>
          <dgm:chPref val="1"/>
          <dgm:dir/>
          <dgm:animOne val="branch"/>
          <dgm:animLvl val="lvl"/>
          <dgm:resizeHandles/>
        </dgm:presLayoutVars>
      </dgm:prSet>
      <dgm:spPr/>
    </dgm:pt>
    <dgm:pt modelId="{AF4194E2-9509-4ACE-863A-CA8917406D50}" type="pres">
      <dgm:prSet presAssocID="{EB5ACF01-3464-4140-AFB2-904D72F98E90}" presName="hierRoot1" presStyleCnt="0"/>
      <dgm:spPr/>
    </dgm:pt>
    <dgm:pt modelId="{195560B4-5CA6-42C1-90C0-5FF43973BB41}" type="pres">
      <dgm:prSet presAssocID="{EB5ACF01-3464-4140-AFB2-904D72F98E90}" presName="composite" presStyleCnt="0"/>
      <dgm:spPr/>
    </dgm:pt>
    <dgm:pt modelId="{F2A11F41-6C65-43CC-A783-2704CC4DAFE2}" type="pres">
      <dgm:prSet presAssocID="{EB5ACF01-3464-4140-AFB2-904D72F98E90}" presName="background" presStyleLbl="node0" presStyleIdx="0" presStyleCnt="1"/>
      <dgm:spPr>
        <a:solidFill>
          <a:srgbClr val="FF3300"/>
        </a:solidFill>
      </dgm:spPr>
    </dgm:pt>
    <dgm:pt modelId="{5A8CA7E4-0369-444B-97CB-961C074D4359}" type="pres">
      <dgm:prSet presAssocID="{EB5ACF01-3464-4140-AFB2-904D72F98E90}" presName="text" presStyleLbl="fgAcc0" presStyleIdx="0" presStyleCnt="1" custScaleX="380524" custScaleY="210505" custLinFactY="-53362" custLinFactNeighborX="2917" custLinFactNeighborY="-100000">
        <dgm:presLayoutVars>
          <dgm:chPref val="3"/>
        </dgm:presLayoutVars>
      </dgm:prSet>
      <dgm:spPr/>
    </dgm:pt>
    <dgm:pt modelId="{3EEC16A2-A272-4E28-A1D0-92FC6C643A8D}" type="pres">
      <dgm:prSet presAssocID="{EB5ACF01-3464-4140-AFB2-904D72F98E90}" presName="hierChild2" presStyleCnt="0"/>
      <dgm:spPr/>
    </dgm:pt>
    <dgm:pt modelId="{F0753B6D-36E3-4975-8B03-B1AA5F9128B0}" type="pres">
      <dgm:prSet presAssocID="{3917948B-D955-4B6B-8778-39E68BEC8327}" presName="Name10" presStyleLbl="parChTrans1D2" presStyleIdx="0" presStyleCnt="7"/>
      <dgm:spPr/>
    </dgm:pt>
    <dgm:pt modelId="{85020944-D58B-418C-A7C7-DD0108617711}" type="pres">
      <dgm:prSet presAssocID="{B404A15F-FA57-4951-8C99-8A3915F8663A}" presName="hierRoot2" presStyleCnt="0"/>
      <dgm:spPr/>
    </dgm:pt>
    <dgm:pt modelId="{E0DABBB4-A814-4362-9E73-38D6AAB6C4E0}" type="pres">
      <dgm:prSet presAssocID="{B404A15F-FA57-4951-8C99-8A3915F8663A}" presName="composite2" presStyleCnt="0"/>
      <dgm:spPr/>
    </dgm:pt>
    <dgm:pt modelId="{084AEB11-5553-4DD3-972E-D0F630967E60}" type="pres">
      <dgm:prSet presAssocID="{B404A15F-FA57-4951-8C99-8A3915F8663A}" presName="background2" presStyleLbl="node2" presStyleIdx="0" presStyleCnt="7"/>
      <dgm:spPr/>
    </dgm:pt>
    <dgm:pt modelId="{243FE594-5FF3-4B98-AB1E-98B4952F7DA4}" type="pres">
      <dgm:prSet presAssocID="{B404A15F-FA57-4951-8C99-8A3915F8663A}" presName="text2" presStyleLbl="fgAcc2" presStyleIdx="0" presStyleCnt="7">
        <dgm:presLayoutVars>
          <dgm:chPref val="3"/>
        </dgm:presLayoutVars>
      </dgm:prSet>
      <dgm:spPr/>
    </dgm:pt>
    <dgm:pt modelId="{76552965-D3C2-42C2-9326-8669FB65180A}" type="pres">
      <dgm:prSet presAssocID="{B404A15F-FA57-4951-8C99-8A3915F8663A}" presName="hierChild3" presStyleCnt="0"/>
      <dgm:spPr/>
    </dgm:pt>
    <dgm:pt modelId="{F0DFEC6F-9699-4F33-B373-450EC6C8EE7F}" type="pres">
      <dgm:prSet presAssocID="{FD488910-569F-4271-85E0-E106F7C2343B}" presName="Name10" presStyleLbl="parChTrans1D2" presStyleIdx="1" presStyleCnt="7"/>
      <dgm:spPr/>
    </dgm:pt>
    <dgm:pt modelId="{910E8974-B83F-4008-B23F-2324BC37CB54}" type="pres">
      <dgm:prSet presAssocID="{544478AB-86F0-48B9-80D3-745D3D0D5136}" presName="hierRoot2" presStyleCnt="0"/>
      <dgm:spPr/>
    </dgm:pt>
    <dgm:pt modelId="{B0C1A9F1-DF15-4DFE-984F-E441E5F3FE7B}" type="pres">
      <dgm:prSet presAssocID="{544478AB-86F0-48B9-80D3-745D3D0D5136}" presName="composite2" presStyleCnt="0"/>
      <dgm:spPr/>
    </dgm:pt>
    <dgm:pt modelId="{C509BF2E-8E71-4A5F-A51C-2C2BEBFED1DD}" type="pres">
      <dgm:prSet presAssocID="{544478AB-86F0-48B9-80D3-745D3D0D5136}" presName="background2" presStyleLbl="node2" presStyleIdx="1" presStyleCnt="7"/>
      <dgm:spPr/>
    </dgm:pt>
    <dgm:pt modelId="{927F7F60-3321-465B-8D53-401D0CC1C893}" type="pres">
      <dgm:prSet presAssocID="{544478AB-86F0-48B9-80D3-745D3D0D5136}" presName="text2" presStyleLbl="fgAcc2" presStyleIdx="1" presStyleCnt="7">
        <dgm:presLayoutVars>
          <dgm:chPref val="3"/>
        </dgm:presLayoutVars>
      </dgm:prSet>
      <dgm:spPr/>
    </dgm:pt>
    <dgm:pt modelId="{046ECD5B-F5A8-471C-A000-672EF868E5A4}" type="pres">
      <dgm:prSet presAssocID="{544478AB-86F0-48B9-80D3-745D3D0D5136}" presName="hierChild3" presStyleCnt="0"/>
      <dgm:spPr/>
    </dgm:pt>
    <dgm:pt modelId="{AD147F2C-0394-4553-AB53-20BD74394243}" type="pres">
      <dgm:prSet presAssocID="{43616BC3-680C-46B0-9C2D-43A82B42CDAE}" presName="Name10" presStyleLbl="parChTrans1D2" presStyleIdx="2" presStyleCnt="7"/>
      <dgm:spPr/>
    </dgm:pt>
    <dgm:pt modelId="{1C134ABA-69DD-4275-A839-1D75E18FBC4D}" type="pres">
      <dgm:prSet presAssocID="{E080ECC0-AE51-4F6A-AFE1-5AEE4B0EBA59}" presName="hierRoot2" presStyleCnt="0"/>
      <dgm:spPr/>
    </dgm:pt>
    <dgm:pt modelId="{5024C914-8385-45B1-921E-A12367F9B134}" type="pres">
      <dgm:prSet presAssocID="{E080ECC0-AE51-4F6A-AFE1-5AEE4B0EBA59}" presName="composite2" presStyleCnt="0"/>
      <dgm:spPr/>
    </dgm:pt>
    <dgm:pt modelId="{4D187D23-3C1E-4D5A-B715-A096BA04B7B2}" type="pres">
      <dgm:prSet presAssocID="{E080ECC0-AE51-4F6A-AFE1-5AEE4B0EBA59}" presName="background2" presStyleLbl="node2" presStyleIdx="2" presStyleCnt="7"/>
      <dgm:spPr/>
    </dgm:pt>
    <dgm:pt modelId="{3D861019-7739-47DF-A450-A59569CDD447}" type="pres">
      <dgm:prSet presAssocID="{E080ECC0-AE51-4F6A-AFE1-5AEE4B0EBA59}" presName="text2" presStyleLbl="fgAcc2" presStyleIdx="2" presStyleCnt="7" custScaleX="133100">
        <dgm:presLayoutVars>
          <dgm:chPref val="3"/>
        </dgm:presLayoutVars>
      </dgm:prSet>
      <dgm:spPr/>
    </dgm:pt>
    <dgm:pt modelId="{610215DB-F410-4C7C-A73A-D51D76329AEC}" type="pres">
      <dgm:prSet presAssocID="{E080ECC0-AE51-4F6A-AFE1-5AEE4B0EBA59}" presName="hierChild3" presStyleCnt="0"/>
      <dgm:spPr/>
    </dgm:pt>
    <dgm:pt modelId="{1C4B3F34-1040-4DBF-8263-920C1C563241}" type="pres">
      <dgm:prSet presAssocID="{EA0611BF-63F9-47E1-992E-704CB91DE197}" presName="Name10" presStyleLbl="parChTrans1D2" presStyleIdx="3" presStyleCnt="7"/>
      <dgm:spPr/>
    </dgm:pt>
    <dgm:pt modelId="{2824EE4A-C31D-4D58-AB6D-B5593646543D}" type="pres">
      <dgm:prSet presAssocID="{4D13901A-CBBE-4CEF-81D6-CB611F67F88F}" presName="hierRoot2" presStyleCnt="0"/>
      <dgm:spPr/>
    </dgm:pt>
    <dgm:pt modelId="{AD9F8154-4773-4558-BFF0-5FBB5D7B44A3}" type="pres">
      <dgm:prSet presAssocID="{4D13901A-CBBE-4CEF-81D6-CB611F67F88F}" presName="composite2" presStyleCnt="0"/>
      <dgm:spPr/>
    </dgm:pt>
    <dgm:pt modelId="{71B1BB9D-A255-46FB-870A-F2388FCE6E39}" type="pres">
      <dgm:prSet presAssocID="{4D13901A-CBBE-4CEF-81D6-CB611F67F88F}" presName="background2" presStyleLbl="node2" presStyleIdx="3" presStyleCnt="7"/>
      <dgm:spPr/>
    </dgm:pt>
    <dgm:pt modelId="{A4DADD2B-E659-466B-B475-C2754A9D5534}" type="pres">
      <dgm:prSet presAssocID="{4D13901A-CBBE-4CEF-81D6-CB611F67F88F}" presName="text2" presStyleLbl="fgAcc2" presStyleIdx="3" presStyleCnt="7">
        <dgm:presLayoutVars>
          <dgm:chPref val="3"/>
        </dgm:presLayoutVars>
      </dgm:prSet>
      <dgm:spPr/>
    </dgm:pt>
    <dgm:pt modelId="{A88CE1A9-B704-4EA5-8870-606A58F7D7F1}" type="pres">
      <dgm:prSet presAssocID="{4D13901A-CBBE-4CEF-81D6-CB611F67F88F}" presName="hierChild3" presStyleCnt="0"/>
      <dgm:spPr/>
    </dgm:pt>
    <dgm:pt modelId="{E93E0725-9A48-4A1A-8667-0A1A0249CF7F}" type="pres">
      <dgm:prSet presAssocID="{4B1D0019-8E28-4826-8AC7-6674145BA798}" presName="Name10" presStyleLbl="parChTrans1D2" presStyleIdx="4" presStyleCnt="7"/>
      <dgm:spPr/>
    </dgm:pt>
    <dgm:pt modelId="{22252D5E-F64E-4CD4-96D4-D67447CE1485}" type="pres">
      <dgm:prSet presAssocID="{1D51115B-14BD-4C39-A8F4-56726FE45F7E}" presName="hierRoot2" presStyleCnt="0"/>
      <dgm:spPr/>
    </dgm:pt>
    <dgm:pt modelId="{CC6EABED-A90C-4841-BC43-788D5A9A761B}" type="pres">
      <dgm:prSet presAssocID="{1D51115B-14BD-4C39-A8F4-56726FE45F7E}" presName="composite2" presStyleCnt="0"/>
      <dgm:spPr/>
    </dgm:pt>
    <dgm:pt modelId="{B1AF839E-2DA3-4C50-9AD4-3F1CBD855EB7}" type="pres">
      <dgm:prSet presAssocID="{1D51115B-14BD-4C39-A8F4-56726FE45F7E}" presName="background2" presStyleLbl="node2" presStyleIdx="4" presStyleCnt="7"/>
      <dgm:spPr/>
    </dgm:pt>
    <dgm:pt modelId="{7EAC0F25-7BE8-4468-AC1A-E843B68617BA}" type="pres">
      <dgm:prSet presAssocID="{1D51115B-14BD-4C39-A8F4-56726FE45F7E}" presName="text2" presStyleLbl="fgAcc2" presStyleIdx="4" presStyleCnt="7">
        <dgm:presLayoutVars>
          <dgm:chPref val="3"/>
        </dgm:presLayoutVars>
      </dgm:prSet>
      <dgm:spPr/>
    </dgm:pt>
    <dgm:pt modelId="{1E4FC6C3-8B61-4D4F-AD30-77DC8F973484}" type="pres">
      <dgm:prSet presAssocID="{1D51115B-14BD-4C39-A8F4-56726FE45F7E}" presName="hierChild3" presStyleCnt="0"/>
      <dgm:spPr/>
    </dgm:pt>
    <dgm:pt modelId="{80DC9FC2-0D53-4067-A499-2C9A89D59FB3}" type="pres">
      <dgm:prSet presAssocID="{3CF709F6-F341-401B-B4B4-076FF2BD3022}" presName="Name10" presStyleLbl="parChTrans1D2" presStyleIdx="5" presStyleCnt="7"/>
      <dgm:spPr/>
    </dgm:pt>
    <dgm:pt modelId="{7EA7FD88-A2FE-4940-BB0A-72BE4A86E37F}" type="pres">
      <dgm:prSet presAssocID="{2BD8D585-7AF1-46A1-8BF8-097907985C20}" presName="hierRoot2" presStyleCnt="0"/>
      <dgm:spPr/>
    </dgm:pt>
    <dgm:pt modelId="{B4884545-8038-4EA9-99C0-3E2C079A75BC}" type="pres">
      <dgm:prSet presAssocID="{2BD8D585-7AF1-46A1-8BF8-097907985C20}" presName="composite2" presStyleCnt="0"/>
      <dgm:spPr/>
    </dgm:pt>
    <dgm:pt modelId="{310461BB-AFAF-405E-B662-2E5A32D3AD60}" type="pres">
      <dgm:prSet presAssocID="{2BD8D585-7AF1-46A1-8BF8-097907985C20}" presName="background2" presStyleLbl="node2" presStyleIdx="5" presStyleCnt="7"/>
      <dgm:spPr/>
    </dgm:pt>
    <dgm:pt modelId="{D9159EFF-8AB1-4D54-87F1-C0CC3541DA79}" type="pres">
      <dgm:prSet presAssocID="{2BD8D585-7AF1-46A1-8BF8-097907985C20}" presName="text2" presStyleLbl="fgAcc2" presStyleIdx="5" presStyleCnt="7">
        <dgm:presLayoutVars>
          <dgm:chPref val="3"/>
        </dgm:presLayoutVars>
      </dgm:prSet>
      <dgm:spPr/>
    </dgm:pt>
    <dgm:pt modelId="{498B411A-0D5A-4823-B080-864DFB22949D}" type="pres">
      <dgm:prSet presAssocID="{2BD8D585-7AF1-46A1-8BF8-097907985C20}" presName="hierChild3" presStyleCnt="0"/>
      <dgm:spPr/>
    </dgm:pt>
    <dgm:pt modelId="{EFC41FA3-8F0B-41CD-B860-5B226B368070}" type="pres">
      <dgm:prSet presAssocID="{646DAD06-3231-406F-8576-8FA30A48B917}" presName="Name10" presStyleLbl="parChTrans1D2" presStyleIdx="6" presStyleCnt="7"/>
      <dgm:spPr/>
    </dgm:pt>
    <dgm:pt modelId="{69159834-6653-4DE5-BEDD-D1465E583BEF}" type="pres">
      <dgm:prSet presAssocID="{6B04CB67-6713-4CFB-8F66-8093D5701B16}" presName="hierRoot2" presStyleCnt="0"/>
      <dgm:spPr/>
    </dgm:pt>
    <dgm:pt modelId="{CEEACF39-1B29-4557-AE27-84AFDC9F45A9}" type="pres">
      <dgm:prSet presAssocID="{6B04CB67-6713-4CFB-8F66-8093D5701B16}" presName="composite2" presStyleCnt="0"/>
      <dgm:spPr/>
    </dgm:pt>
    <dgm:pt modelId="{F46F9D30-AE5D-41E2-95EF-7BEADF99D075}" type="pres">
      <dgm:prSet presAssocID="{6B04CB67-6713-4CFB-8F66-8093D5701B16}" presName="background2" presStyleLbl="node2" presStyleIdx="6" presStyleCnt="7"/>
      <dgm:spPr/>
    </dgm:pt>
    <dgm:pt modelId="{BF2BA5E6-ED5E-4598-AD44-E3910224EC2B}" type="pres">
      <dgm:prSet presAssocID="{6B04CB67-6713-4CFB-8F66-8093D5701B16}" presName="text2" presStyleLbl="fgAcc2" presStyleIdx="6" presStyleCnt="7" custScaleX="161051" custLinFactNeighborX="-6780">
        <dgm:presLayoutVars>
          <dgm:chPref val="3"/>
        </dgm:presLayoutVars>
      </dgm:prSet>
      <dgm:spPr/>
    </dgm:pt>
    <dgm:pt modelId="{703C1BA1-F1C3-4C63-90CE-7553150DFABE}" type="pres">
      <dgm:prSet presAssocID="{6B04CB67-6713-4CFB-8F66-8093D5701B16}" presName="hierChild3" presStyleCnt="0"/>
      <dgm:spPr/>
    </dgm:pt>
  </dgm:ptLst>
  <dgm:cxnLst>
    <dgm:cxn modelId="{FE8B370B-73ED-41D8-AB2E-198389C3E1AE}" srcId="{EB5ACF01-3464-4140-AFB2-904D72F98E90}" destId="{B404A15F-FA57-4951-8C99-8A3915F8663A}" srcOrd="0" destOrd="0" parTransId="{3917948B-D955-4B6B-8778-39E68BEC8327}" sibTransId="{DC810BC4-F4D3-40BD-ACCF-7D6D128BA318}"/>
    <dgm:cxn modelId="{B6C1B50D-B713-454E-A281-BDE5D52DF869}" type="presOf" srcId="{57CC8CC2-E5AA-4225-A247-3DAA55DCFC4A}" destId="{6DBBB071-9F74-4E66-B0F9-1D2841E7E0DF}" srcOrd="0" destOrd="0" presId="urn:microsoft.com/office/officeart/2005/8/layout/hierarchy1"/>
    <dgm:cxn modelId="{5388B80F-EE57-4755-8A4B-B764CB46CD01}" type="presOf" srcId="{3CF709F6-F341-401B-B4B4-076FF2BD3022}" destId="{80DC9FC2-0D53-4067-A499-2C9A89D59FB3}" srcOrd="0" destOrd="0" presId="urn:microsoft.com/office/officeart/2005/8/layout/hierarchy1"/>
    <dgm:cxn modelId="{F8893920-729E-4BFD-9833-12608E801003}" type="presOf" srcId="{544478AB-86F0-48B9-80D3-745D3D0D5136}" destId="{927F7F60-3321-465B-8D53-401D0CC1C893}" srcOrd="0" destOrd="0" presId="urn:microsoft.com/office/officeart/2005/8/layout/hierarchy1"/>
    <dgm:cxn modelId="{9F950526-439B-450A-9D80-3C7470AA2CCF}" type="presOf" srcId="{1D51115B-14BD-4C39-A8F4-56726FE45F7E}" destId="{7EAC0F25-7BE8-4468-AC1A-E843B68617BA}" srcOrd="0" destOrd="0" presId="urn:microsoft.com/office/officeart/2005/8/layout/hierarchy1"/>
    <dgm:cxn modelId="{5477462C-B35E-4CC0-A361-810E89382EEC}" srcId="{EB5ACF01-3464-4140-AFB2-904D72F98E90}" destId="{2BD8D585-7AF1-46A1-8BF8-097907985C20}" srcOrd="5" destOrd="0" parTransId="{3CF709F6-F341-401B-B4B4-076FF2BD3022}" sibTransId="{76649937-D551-440D-911D-DD48A1B1F64C}"/>
    <dgm:cxn modelId="{C3F91034-A19F-4CAA-98C6-EE8DDC831471}" type="presOf" srcId="{43616BC3-680C-46B0-9C2D-43A82B42CDAE}" destId="{AD147F2C-0394-4553-AB53-20BD74394243}" srcOrd="0" destOrd="0" presId="urn:microsoft.com/office/officeart/2005/8/layout/hierarchy1"/>
    <dgm:cxn modelId="{05103369-3980-4440-9456-E8E0B01FB07E}" type="presOf" srcId="{6B04CB67-6713-4CFB-8F66-8093D5701B16}" destId="{BF2BA5E6-ED5E-4598-AD44-E3910224EC2B}" srcOrd="0" destOrd="0" presId="urn:microsoft.com/office/officeart/2005/8/layout/hierarchy1"/>
    <dgm:cxn modelId="{7158A373-055A-4F47-AB46-8AE9B2DD122C}" type="presOf" srcId="{2BD8D585-7AF1-46A1-8BF8-097907985C20}" destId="{D9159EFF-8AB1-4D54-87F1-C0CC3541DA79}" srcOrd="0" destOrd="0" presId="urn:microsoft.com/office/officeart/2005/8/layout/hierarchy1"/>
    <dgm:cxn modelId="{4D5F2E55-3518-439E-BE0E-929ACC389B69}" srcId="{EB5ACF01-3464-4140-AFB2-904D72F98E90}" destId="{E080ECC0-AE51-4F6A-AFE1-5AEE4B0EBA59}" srcOrd="2" destOrd="0" parTransId="{43616BC3-680C-46B0-9C2D-43A82B42CDAE}" sibTransId="{CD04D5EB-BD3B-4199-94E4-A2E0FD7BA3A3}"/>
    <dgm:cxn modelId="{1C463257-208A-431C-978C-1071BE51E0B0}" type="presOf" srcId="{EA0611BF-63F9-47E1-992E-704CB91DE197}" destId="{1C4B3F34-1040-4DBF-8263-920C1C563241}" srcOrd="0" destOrd="0" presId="urn:microsoft.com/office/officeart/2005/8/layout/hierarchy1"/>
    <dgm:cxn modelId="{16D2417D-40DF-40A9-910D-782870BCAAEA}" type="presOf" srcId="{4D13901A-CBBE-4CEF-81D6-CB611F67F88F}" destId="{A4DADD2B-E659-466B-B475-C2754A9D5534}" srcOrd="0" destOrd="0" presId="urn:microsoft.com/office/officeart/2005/8/layout/hierarchy1"/>
    <dgm:cxn modelId="{E5C36886-5522-4592-95F1-54441346EA0E}" type="presOf" srcId="{646DAD06-3231-406F-8576-8FA30A48B917}" destId="{EFC41FA3-8F0B-41CD-B860-5B226B368070}" srcOrd="0" destOrd="0" presId="urn:microsoft.com/office/officeart/2005/8/layout/hierarchy1"/>
    <dgm:cxn modelId="{60811D8B-4E79-4DBF-A030-96AF46BA8AC0}" type="presOf" srcId="{4B1D0019-8E28-4826-8AC7-6674145BA798}" destId="{E93E0725-9A48-4A1A-8667-0A1A0249CF7F}" srcOrd="0" destOrd="0" presId="urn:microsoft.com/office/officeart/2005/8/layout/hierarchy1"/>
    <dgm:cxn modelId="{5593B48B-9FE2-4334-980F-97819A3B5D64}" type="presOf" srcId="{3917948B-D955-4B6B-8778-39E68BEC8327}" destId="{F0753B6D-36E3-4975-8B03-B1AA5F9128B0}" srcOrd="0" destOrd="0" presId="urn:microsoft.com/office/officeart/2005/8/layout/hierarchy1"/>
    <dgm:cxn modelId="{5F10388F-3DE8-4D2E-BB11-2949FA6CBE32}" srcId="{EB5ACF01-3464-4140-AFB2-904D72F98E90}" destId="{4D13901A-CBBE-4CEF-81D6-CB611F67F88F}" srcOrd="3" destOrd="0" parTransId="{EA0611BF-63F9-47E1-992E-704CB91DE197}" sibTransId="{0B8CAD89-012D-4656-B180-6C0C623D1EA8}"/>
    <dgm:cxn modelId="{D6AC9FB5-1DFC-4076-AA3D-AE1423552EC4}" type="presOf" srcId="{FD488910-569F-4271-85E0-E106F7C2343B}" destId="{F0DFEC6F-9699-4F33-B373-450EC6C8EE7F}" srcOrd="0" destOrd="0" presId="urn:microsoft.com/office/officeart/2005/8/layout/hierarchy1"/>
    <dgm:cxn modelId="{66E845B9-AB2E-4987-A554-56D0274CD6D8}" srcId="{EB5ACF01-3464-4140-AFB2-904D72F98E90}" destId="{6B04CB67-6713-4CFB-8F66-8093D5701B16}" srcOrd="6" destOrd="0" parTransId="{646DAD06-3231-406F-8576-8FA30A48B917}" sibTransId="{E43984A2-4E07-47BB-B88C-7DEACB13E884}"/>
    <dgm:cxn modelId="{FBFE92BC-A773-452F-9AA2-06B9A7462FF7}" srcId="{EB5ACF01-3464-4140-AFB2-904D72F98E90}" destId="{544478AB-86F0-48B9-80D3-745D3D0D5136}" srcOrd="1" destOrd="0" parTransId="{FD488910-569F-4271-85E0-E106F7C2343B}" sibTransId="{C89F0A27-5B6F-4C0A-A22F-97D9C6EBDF70}"/>
    <dgm:cxn modelId="{2CF3CACC-625B-4C0C-AEA0-1BD67E608CFC}" type="presOf" srcId="{E080ECC0-AE51-4F6A-AFE1-5AEE4B0EBA59}" destId="{3D861019-7739-47DF-A450-A59569CDD447}" srcOrd="0" destOrd="0" presId="urn:microsoft.com/office/officeart/2005/8/layout/hierarchy1"/>
    <dgm:cxn modelId="{994F42D5-2587-423E-9FC7-47514B080BAA}" type="presOf" srcId="{EB5ACF01-3464-4140-AFB2-904D72F98E90}" destId="{5A8CA7E4-0369-444B-97CB-961C074D4359}" srcOrd="0" destOrd="0" presId="urn:microsoft.com/office/officeart/2005/8/layout/hierarchy1"/>
    <dgm:cxn modelId="{F7488EFB-8B2D-4B2D-9DFD-B309364CAA01}" srcId="{57CC8CC2-E5AA-4225-A247-3DAA55DCFC4A}" destId="{EB5ACF01-3464-4140-AFB2-904D72F98E90}" srcOrd="0" destOrd="0" parTransId="{4BB48A5C-7625-4825-89EA-CB38654B4CCC}" sibTransId="{2F752F7C-8109-45B3-9476-A260656AF994}"/>
    <dgm:cxn modelId="{B82DD3FD-6B94-455C-A8F3-319EDD033D7F}" type="presOf" srcId="{B404A15F-FA57-4951-8C99-8A3915F8663A}" destId="{243FE594-5FF3-4B98-AB1E-98B4952F7DA4}" srcOrd="0" destOrd="0" presId="urn:microsoft.com/office/officeart/2005/8/layout/hierarchy1"/>
    <dgm:cxn modelId="{26C508FE-67B8-4618-9A2F-1F24085F90B3}" srcId="{EB5ACF01-3464-4140-AFB2-904D72F98E90}" destId="{1D51115B-14BD-4C39-A8F4-56726FE45F7E}" srcOrd="4" destOrd="0" parTransId="{4B1D0019-8E28-4826-8AC7-6674145BA798}" sibTransId="{C479FD41-7D27-4947-9CD9-FC58375090AE}"/>
    <dgm:cxn modelId="{845AF4B9-E94C-4EB6-B8A5-4458F6A10484}" type="presParOf" srcId="{6DBBB071-9F74-4E66-B0F9-1D2841E7E0DF}" destId="{AF4194E2-9509-4ACE-863A-CA8917406D50}" srcOrd="0" destOrd="0" presId="urn:microsoft.com/office/officeart/2005/8/layout/hierarchy1"/>
    <dgm:cxn modelId="{9452F2F8-1DE6-499F-9719-A42B6E9A9333}" type="presParOf" srcId="{AF4194E2-9509-4ACE-863A-CA8917406D50}" destId="{195560B4-5CA6-42C1-90C0-5FF43973BB41}" srcOrd="0" destOrd="0" presId="urn:microsoft.com/office/officeart/2005/8/layout/hierarchy1"/>
    <dgm:cxn modelId="{99831992-57F5-4156-9377-6BEEB48D03A9}" type="presParOf" srcId="{195560B4-5CA6-42C1-90C0-5FF43973BB41}" destId="{F2A11F41-6C65-43CC-A783-2704CC4DAFE2}" srcOrd="0" destOrd="0" presId="urn:microsoft.com/office/officeart/2005/8/layout/hierarchy1"/>
    <dgm:cxn modelId="{4E1C346E-EF0D-45B8-A523-78B0D9B52197}" type="presParOf" srcId="{195560B4-5CA6-42C1-90C0-5FF43973BB41}" destId="{5A8CA7E4-0369-444B-97CB-961C074D4359}" srcOrd="1" destOrd="0" presId="urn:microsoft.com/office/officeart/2005/8/layout/hierarchy1"/>
    <dgm:cxn modelId="{5A2C42A6-BC98-49E5-AB88-7C4EA3882BF7}" type="presParOf" srcId="{AF4194E2-9509-4ACE-863A-CA8917406D50}" destId="{3EEC16A2-A272-4E28-A1D0-92FC6C643A8D}" srcOrd="1" destOrd="0" presId="urn:microsoft.com/office/officeart/2005/8/layout/hierarchy1"/>
    <dgm:cxn modelId="{9F28DBDB-71EB-4D62-8F92-55A6E910AD8E}" type="presParOf" srcId="{3EEC16A2-A272-4E28-A1D0-92FC6C643A8D}" destId="{F0753B6D-36E3-4975-8B03-B1AA5F9128B0}" srcOrd="0" destOrd="0" presId="urn:microsoft.com/office/officeart/2005/8/layout/hierarchy1"/>
    <dgm:cxn modelId="{0F210DBD-D5A6-4FFB-BD7E-D2295CCE4CC5}" type="presParOf" srcId="{3EEC16A2-A272-4E28-A1D0-92FC6C643A8D}" destId="{85020944-D58B-418C-A7C7-DD0108617711}" srcOrd="1" destOrd="0" presId="urn:microsoft.com/office/officeart/2005/8/layout/hierarchy1"/>
    <dgm:cxn modelId="{7F751AA3-78E0-4D4D-BC1C-54A37CED9A98}" type="presParOf" srcId="{85020944-D58B-418C-A7C7-DD0108617711}" destId="{E0DABBB4-A814-4362-9E73-38D6AAB6C4E0}" srcOrd="0" destOrd="0" presId="urn:microsoft.com/office/officeart/2005/8/layout/hierarchy1"/>
    <dgm:cxn modelId="{C88584A4-1D33-4999-BC31-99C66AFC6570}" type="presParOf" srcId="{E0DABBB4-A814-4362-9E73-38D6AAB6C4E0}" destId="{084AEB11-5553-4DD3-972E-D0F630967E60}" srcOrd="0" destOrd="0" presId="urn:microsoft.com/office/officeart/2005/8/layout/hierarchy1"/>
    <dgm:cxn modelId="{7AAD1A5C-8A08-4602-B631-30015149B1EF}" type="presParOf" srcId="{E0DABBB4-A814-4362-9E73-38D6AAB6C4E0}" destId="{243FE594-5FF3-4B98-AB1E-98B4952F7DA4}" srcOrd="1" destOrd="0" presId="urn:microsoft.com/office/officeart/2005/8/layout/hierarchy1"/>
    <dgm:cxn modelId="{D10F0940-5EBC-41C5-B6E7-107A07E4AFD7}" type="presParOf" srcId="{85020944-D58B-418C-A7C7-DD0108617711}" destId="{76552965-D3C2-42C2-9326-8669FB65180A}" srcOrd="1" destOrd="0" presId="urn:microsoft.com/office/officeart/2005/8/layout/hierarchy1"/>
    <dgm:cxn modelId="{6F147A49-13B0-4458-B716-07372D7885AD}" type="presParOf" srcId="{3EEC16A2-A272-4E28-A1D0-92FC6C643A8D}" destId="{F0DFEC6F-9699-4F33-B373-450EC6C8EE7F}" srcOrd="2" destOrd="0" presId="urn:microsoft.com/office/officeart/2005/8/layout/hierarchy1"/>
    <dgm:cxn modelId="{B049AF86-E5ED-4176-B213-5F3DE70217C6}" type="presParOf" srcId="{3EEC16A2-A272-4E28-A1D0-92FC6C643A8D}" destId="{910E8974-B83F-4008-B23F-2324BC37CB54}" srcOrd="3" destOrd="0" presId="urn:microsoft.com/office/officeart/2005/8/layout/hierarchy1"/>
    <dgm:cxn modelId="{5074C565-A78D-4613-8C55-5192E79D6ADF}" type="presParOf" srcId="{910E8974-B83F-4008-B23F-2324BC37CB54}" destId="{B0C1A9F1-DF15-4DFE-984F-E441E5F3FE7B}" srcOrd="0" destOrd="0" presId="urn:microsoft.com/office/officeart/2005/8/layout/hierarchy1"/>
    <dgm:cxn modelId="{50DB8238-9764-4FD3-894B-8BD68DAAF6C7}" type="presParOf" srcId="{B0C1A9F1-DF15-4DFE-984F-E441E5F3FE7B}" destId="{C509BF2E-8E71-4A5F-A51C-2C2BEBFED1DD}" srcOrd="0" destOrd="0" presId="urn:microsoft.com/office/officeart/2005/8/layout/hierarchy1"/>
    <dgm:cxn modelId="{001A33A7-3966-41D1-93CA-F989E23A842C}" type="presParOf" srcId="{B0C1A9F1-DF15-4DFE-984F-E441E5F3FE7B}" destId="{927F7F60-3321-465B-8D53-401D0CC1C893}" srcOrd="1" destOrd="0" presId="urn:microsoft.com/office/officeart/2005/8/layout/hierarchy1"/>
    <dgm:cxn modelId="{8D52E00C-4701-4281-8A66-0D95B1EBB3BD}" type="presParOf" srcId="{910E8974-B83F-4008-B23F-2324BC37CB54}" destId="{046ECD5B-F5A8-471C-A000-672EF868E5A4}" srcOrd="1" destOrd="0" presId="urn:microsoft.com/office/officeart/2005/8/layout/hierarchy1"/>
    <dgm:cxn modelId="{B7B7B494-4D0F-4321-AE6A-0E17C8FE9C1E}" type="presParOf" srcId="{3EEC16A2-A272-4E28-A1D0-92FC6C643A8D}" destId="{AD147F2C-0394-4553-AB53-20BD74394243}" srcOrd="4" destOrd="0" presId="urn:microsoft.com/office/officeart/2005/8/layout/hierarchy1"/>
    <dgm:cxn modelId="{BFC67D57-AB9C-4EE8-829C-87A5F5D76345}" type="presParOf" srcId="{3EEC16A2-A272-4E28-A1D0-92FC6C643A8D}" destId="{1C134ABA-69DD-4275-A839-1D75E18FBC4D}" srcOrd="5" destOrd="0" presId="urn:microsoft.com/office/officeart/2005/8/layout/hierarchy1"/>
    <dgm:cxn modelId="{F28C2C46-94FD-420A-B912-7664A75547EB}" type="presParOf" srcId="{1C134ABA-69DD-4275-A839-1D75E18FBC4D}" destId="{5024C914-8385-45B1-921E-A12367F9B134}" srcOrd="0" destOrd="0" presId="urn:microsoft.com/office/officeart/2005/8/layout/hierarchy1"/>
    <dgm:cxn modelId="{F3AC1AF5-C181-4CB1-B351-0641571D4C85}" type="presParOf" srcId="{5024C914-8385-45B1-921E-A12367F9B134}" destId="{4D187D23-3C1E-4D5A-B715-A096BA04B7B2}" srcOrd="0" destOrd="0" presId="urn:microsoft.com/office/officeart/2005/8/layout/hierarchy1"/>
    <dgm:cxn modelId="{E72DB18B-CC7B-416A-A2FB-D8BE3A635820}" type="presParOf" srcId="{5024C914-8385-45B1-921E-A12367F9B134}" destId="{3D861019-7739-47DF-A450-A59569CDD447}" srcOrd="1" destOrd="0" presId="urn:microsoft.com/office/officeart/2005/8/layout/hierarchy1"/>
    <dgm:cxn modelId="{0DF3777E-AF00-4BA8-9076-1FC33B4FB307}" type="presParOf" srcId="{1C134ABA-69DD-4275-A839-1D75E18FBC4D}" destId="{610215DB-F410-4C7C-A73A-D51D76329AEC}" srcOrd="1" destOrd="0" presId="urn:microsoft.com/office/officeart/2005/8/layout/hierarchy1"/>
    <dgm:cxn modelId="{F72CEEFF-CD08-42F7-A708-E1C3DF46AFB4}" type="presParOf" srcId="{3EEC16A2-A272-4E28-A1D0-92FC6C643A8D}" destId="{1C4B3F34-1040-4DBF-8263-920C1C563241}" srcOrd="6" destOrd="0" presId="urn:microsoft.com/office/officeart/2005/8/layout/hierarchy1"/>
    <dgm:cxn modelId="{765DDCF2-7838-428F-B8AF-31E96818F429}" type="presParOf" srcId="{3EEC16A2-A272-4E28-A1D0-92FC6C643A8D}" destId="{2824EE4A-C31D-4D58-AB6D-B5593646543D}" srcOrd="7" destOrd="0" presId="urn:microsoft.com/office/officeart/2005/8/layout/hierarchy1"/>
    <dgm:cxn modelId="{F4F88CB1-9714-429D-8D78-0AE3FD972324}" type="presParOf" srcId="{2824EE4A-C31D-4D58-AB6D-B5593646543D}" destId="{AD9F8154-4773-4558-BFF0-5FBB5D7B44A3}" srcOrd="0" destOrd="0" presId="urn:microsoft.com/office/officeart/2005/8/layout/hierarchy1"/>
    <dgm:cxn modelId="{96A6099F-8EE3-4E3C-9BC1-1A10BDAB3489}" type="presParOf" srcId="{AD9F8154-4773-4558-BFF0-5FBB5D7B44A3}" destId="{71B1BB9D-A255-46FB-870A-F2388FCE6E39}" srcOrd="0" destOrd="0" presId="urn:microsoft.com/office/officeart/2005/8/layout/hierarchy1"/>
    <dgm:cxn modelId="{2158A3F8-9DB4-4495-84F2-BCA6C3CDFE6D}" type="presParOf" srcId="{AD9F8154-4773-4558-BFF0-5FBB5D7B44A3}" destId="{A4DADD2B-E659-466B-B475-C2754A9D5534}" srcOrd="1" destOrd="0" presId="urn:microsoft.com/office/officeart/2005/8/layout/hierarchy1"/>
    <dgm:cxn modelId="{BB6816AC-FC59-4930-BD5C-7B52E093E3FC}" type="presParOf" srcId="{2824EE4A-C31D-4D58-AB6D-B5593646543D}" destId="{A88CE1A9-B704-4EA5-8870-606A58F7D7F1}" srcOrd="1" destOrd="0" presId="urn:microsoft.com/office/officeart/2005/8/layout/hierarchy1"/>
    <dgm:cxn modelId="{3AF09E30-E64E-4695-AAAF-2FB4EE3BB2B9}" type="presParOf" srcId="{3EEC16A2-A272-4E28-A1D0-92FC6C643A8D}" destId="{E93E0725-9A48-4A1A-8667-0A1A0249CF7F}" srcOrd="8" destOrd="0" presId="urn:microsoft.com/office/officeart/2005/8/layout/hierarchy1"/>
    <dgm:cxn modelId="{9C7A3EE9-E9DB-4AD6-9169-E14091DC28C4}" type="presParOf" srcId="{3EEC16A2-A272-4E28-A1D0-92FC6C643A8D}" destId="{22252D5E-F64E-4CD4-96D4-D67447CE1485}" srcOrd="9" destOrd="0" presId="urn:microsoft.com/office/officeart/2005/8/layout/hierarchy1"/>
    <dgm:cxn modelId="{854CF7F3-AFAE-4AE7-B695-5232E5947DCF}" type="presParOf" srcId="{22252D5E-F64E-4CD4-96D4-D67447CE1485}" destId="{CC6EABED-A90C-4841-BC43-788D5A9A761B}" srcOrd="0" destOrd="0" presId="urn:microsoft.com/office/officeart/2005/8/layout/hierarchy1"/>
    <dgm:cxn modelId="{2CD374A0-7658-4EEF-96B3-855E5C93F2ED}" type="presParOf" srcId="{CC6EABED-A90C-4841-BC43-788D5A9A761B}" destId="{B1AF839E-2DA3-4C50-9AD4-3F1CBD855EB7}" srcOrd="0" destOrd="0" presId="urn:microsoft.com/office/officeart/2005/8/layout/hierarchy1"/>
    <dgm:cxn modelId="{979BF82B-6967-4933-AF5B-2CA162D31A08}" type="presParOf" srcId="{CC6EABED-A90C-4841-BC43-788D5A9A761B}" destId="{7EAC0F25-7BE8-4468-AC1A-E843B68617BA}" srcOrd="1" destOrd="0" presId="urn:microsoft.com/office/officeart/2005/8/layout/hierarchy1"/>
    <dgm:cxn modelId="{CBC824A7-DB98-4B58-899C-6BA3B520EDF1}" type="presParOf" srcId="{22252D5E-F64E-4CD4-96D4-D67447CE1485}" destId="{1E4FC6C3-8B61-4D4F-AD30-77DC8F973484}" srcOrd="1" destOrd="0" presId="urn:microsoft.com/office/officeart/2005/8/layout/hierarchy1"/>
    <dgm:cxn modelId="{185FC4E5-E946-46CC-A3C9-23A322E9D341}" type="presParOf" srcId="{3EEC16A2-A272-4E28-A1D0-92FC6C643A8D}" destId="{80DC9FC2-0D53-4067-A499-2C9A89D59FB3}" srcOrd="10" destOrd="0" presId="urn:microsoft.com/office/officeart/2005/8/layout/hierarchy1"/>
    <dgm:cxn modelId="{231007BA-1FDB-4477-8B76-FDE0CD6DA277}" type="presParOf" srcId="{3EEC16A2-A272-4E28-A1D0-92FC6C643A8D}" destId="{7EA7FD88-A2FE-4940-BB0A-72BE4A86E37F}" srcOrd="11" destOrd="0" presId="urn:microsoft.com/office/officeart/2005/8/layout/hierarchy1"/>
    <dgm:cxn modelId="{51BD8C8C-9AD0-4B45-8966-DB7FF2F3FACA}" type="presParOf" srcId="{7EA7FD88-A2FE-4940-BB0A-72BE4A86E37F}" destId="{B4884545-8038-4EA9-99C0-3E2C079A75BC}" srcOrd="0" destOrd="0" presId="urn:microsoft.com/office/officeart/2005/8/layout/hierarchy1"/>
    <dgm:cxn modelId="{14001C75-81C4-4ACB-B5DA-D9CF5E0907BF}" type="presParOf" srcId="{B4884545-8038-4EA9-99C0-3E2C079A75BC}" destId="{310461BB-AFAF-405E-B662-2E5A32D3AD60}" srcOrd="0" destOrd="0" presId="urn:microsoft.com/office/officeart/2005/8/layout/hierarchy1"/>
    <dgm:cxn modelId="{18EEDB37-4374-4DB3-98D6-7A78D71605CD}" type="presParOf" srcId="{B4884545-8038-4EA9-99C0-3E2C079A75BC}" destId="{D9159EFF-8AB1-4D54-87F1-C0CC3541DA79}" srcOrd="1" destOrd="0" presId="urn:microsoft.com/office/officeart/2005/8/layout/hierarchy1"/>
    <dgm:cxn modelId="{4247EFE8-F167-4CEB-953B-DCB563C8C6E8}" type="presParOf" srcId="{7EA7FD88-A2FE-4940-BB0A-72BE4A86E37F}" destId="{498B411A-0D5A-4823-B080-864DFB22949D}" srcOrd="1" destOrd="0" presId="urn:microsoft.com/office/officeart/2005/8/layout/hierarchy1"/>
    <dgm:cxn modelId="{89DE350B-4928-4A24-961B-4891E42F5BA8}" type="presParOf" srcId="{3EEC16A2-A272-4E28-A1D0-92FC6C643A8D}" destId="{EFC41FA3-8F0B-41CD-B860-5B226B368070}" srcOrd="12" destOrd="0" presId="urn:microsoft.com/office/officeart/2005/8/layout/hierarchy1"/>
    <dgm:cxn modelId="{BF026D28-163D-4C1E-A413-06C6FDCA5B2D}" type="presParOf" srcId="{3EEC16A2-A272-4E28-A1D0-92FC6C643A8D}" destId="{69159834-6653-4DE5-BEDD-D1465E583BEF}" srcOrd="13" destOrd="0" presId="urn:microsoft.com/office/officeart/2005/8/layout/hierarchy1"/>
    <dgm:cxn modelId="{53134118-017A-4810-BABF-DED79868CACA}" type="presParOf" srcId="{69159834-6653-4DE5-BEDD-D1465E583BEF}" destId="{CEEACF39-1B29-4557-AE27-84AFDC9F45A9}" srcOrd="0" destOrd="0" presId="urn:microsoft.com/office/officeart/2005/8/layout/hierarchy1"/>
    <dgm:cxn modelId="{482A527D-40AA-4DA1-ACB2-1EE446885E8A}" type="presParOf" srcId="{CEEACF39-1B29-4557-AE27-84AFDC9F45A9}" destId="{F46F9D30-AE5D-41E2-95EF-7BEADF99D075}" srcOrd="0" destOrd="0" presId="urn:microsoft.com/office/officeart/2005/8/layout/hierarchy1"/>
    <dgm:cxn modelId="{0CE52950-DD8E-4E54-8471-3AD520AB9A2D}" type="presParOf" srcId="{CEEACF39-1B29-4557-AE27-84AFDC9F45A9}" destId="{BF2BA5E6-ED5E-4598-AD44-E3910224EC2B}" srcOrd="1" destOrd="0" presId="urn:microsoft.com/office/officeart/2005/8/layout/hierarchy1"/>
    <dgm:cxn modelId="{CF5D5623-E9CB-4E3F-BE3A-AF4E09723085}" type="presParOf" srcId="{69159834-6653-4DE5-BEDD-D1465E583BEF}" destId="{703C1BA1-F1C3-4C63-90CE-7553150DFAB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2B792F-7C41-4AC8-8344-BBF10B0BDA66}" type="doc">
      <dgm:prSet loTypeId="urn:microsoft.com/office/officeart/2005/8/layout/hierarchy1" loCatId="hierarchy" qsTypeId="urn:microsoft.com/office/officeart/2005/8/quickstyle/3d3" qsCatId="3D" csTypeId="urn:microsoft.com/office/officeart/2005/8/colors/accent0_2" csCatId="mainScheme" phldr="1"/>
      <dgm:spPr/>
      <dgm:t>
        <a:bodyPr/>
        <a:lstStyle/>
        <a:p>
          <a:endParaRPr lang="en-US"/>
        </a:p>
      </dgm:t>
    </dgm:pt>
    <dgm:pt modelId="{8BF019B0-A310-4DC0-8445-E2D30B58AB61}">
      <dgm:prSet phldrT="[Text]" custT="1"/>
      <dgm:spPr>
        <a:solidFill>
          <a:schemeClr val="accent3">
            <a:lumMod val="75000"/>
            <a:alpha val="90000"/>
          </a:schemeClr>
        </a:solidFill>
      </dgm:spPr>
      <dgm:t>
        <a:bodyPr/>
        <a:lstStyle/>
        <a:p>
          <a:r>
            <a:rPr lang="en-US" sz="2000" dirty="0" err="1"/>
            <a:t>Dalam</a:t>
          </a:r>
          <a:r>
            <a:rPr lang="en-US" sz="2000" dirty="0"/>
            <a:t> </a:t>
          </a:r>
          <a:r>
            <a:rPr lang="en-US" sz="2000" dirty="0" err="1"/>
            <a:t>riset</a:t>
          </a:r>
          <a:endParaRPr lang="en-US" sz="2000" dirty="0"/>
        </a:p>
        <a:p>
          <a:r>
            <a:rPr lang="en-US" sz="2000" dirty="0" err="1"/>
            <a:t>Dua</a:t>
          </a:r>
          <a:r>
            <a:rPr lang="en-US" sz="2000" dirty="0"/>
            <a:t> </a:t>
          </a:r>
          <a:r>
            <a:rPr lang="en-US" sz="2000" dirty="0" err="1"/>
            <a:t>pengertian</a:t>
          </a:r>
          <a:r>
            <a:rPr lang="en-US" sz="2000" dirty="0"/>
            <a:t> </a:t>
          </a:r>
          <a:r>
            <a:rPr lang="en-US" sz="2000" dirty="0" err="1"/>
            <a:t>Konsep</a:t>
          </a:r>
          <a:endParaRPr lang="en-US" sz="2000" dirty="0"/>
        </a:p>
      </dgm:t>
    </dgm:pt>
    <dgm:pt modelId="{7CE0FF8D-F7CA-429B-B572-B99950EA5B77}" type="parTrans" cxnId="{DA916AAB-325C-4781-A613-67013C30C143}">
      <dgm:prSet/>
      <dgm:spPr/>
      <dgm:t>
        <a:bodyPr/>
        <a:lstStyle/>
        <a:p>
          <a:endParaRPr lang="en-US"/>
        </a:p>
      </dgm:t>
    </dgm:pt>
    <dgm:pt modelId="{31B0E74F-AF1C-49A7-96BF-4B65DA69A89F}" type="sibTrans" cxnId="{DA916AAB-325C-4781-A613-67013C30C143}">
      <dgm:prSet/>
      <dgm:spPr/>
      <dgm:t>
        <a:bodyPr/>
        <a:lstStyle/>
        <a:p>
          <a:endParaRPr lang="en-US"/>
        </a:p>
      </dgm:t>
    </dgm:pt>
    <dgm:pt modelId="{1B32A5A8-DCB6-4154-A686-D9B9C992DC7E}">
      <dgm:prSet phldrT="[Text]"/>
      <dgm:spPr>
        <a:solidFill>
          <a:schemeClr val="accent3">
            <a:lumMod val="75000"/>
            <a:alpha val="90000"/>
          </a:schemeClr>
        </a:solidFill>
      </dgm:spPr>
      <dgm:t>
        <a:bodyPr/>
        <a:lstStyle/>
        <a:p>
          <a:r>
            <a:rPr lang="en-US" dirty="0" err="1"/>
            <a:t>Jelas</a:t>
          </a:r>
          <a:r>
            <a:rPr lang="en-US" dirty="0"/>
            <a:t> </a:t>
          </a:r>
          <a:r>
            <a:rPr lang="en-US" dirty="0" err="1"/>
            <a:t>hubungan</a:t>
          </a:r>
          <a:r>
            <a:rPr lang="en-US" dirty="0"/>
            <a:t> </a:t>
          </a:r>
          <a:r>
            <a:rPr lang="en-US" dirty="0" err="1"/>
            <a:t>dengan</a:t>
          </a:r>
          <a:r>
            <a:rPr lang="en-US" dirty="0"/>
            <a:t> </a:t>
          </a:r>
          <a:r>
            <a:rPr lang="en-US" dirty="0" err="1"/>
            <a:t>realitayang</a:t>
          </a:r>
          <a:r>
            <a:rPr lang="en-US" dirty="0"/>
            <a:t> </a:t>
          </a:r>
          <a:r>
            <a:rPr lang="en-US" dirty="0" err="1"/>
            <a:t>diwakili</a:t>
          </a:r>
          <a:endParaRPr lang="en-US" dirty="0"/>
        </a:p>
      </dgm:t>
    </dgm:pt>
    <dgm:pt modelId="{5DBE2A46-C7FD-44AA-A92C-B094E6009831}" type="parTrans" cxnId="{4F0266BB-33C9-473A-8127-1A1FC8A71059}">
      <dgm:prSet/>
      <dgm:spPr/>
      <dgm:t>
        <a:bodyPr/>
        <a:lstStyle/>
        <a:p>
          <a:endParaRPr lang="en-US"/>
        </a:p>
      </dgm:t>
    </dgm:pt>
    <dgm:pt modelId="{4CA6C115-1F2E-4877-900C-28DFBC641AA5}" type="sibTrans" cxnId="{4F0266BB-33C9-473A-8127-1A1FC8A71059}">
      <dgm:prSet/>
      <dgm:spPr/>
      <dgm:t>
        <a:bodyPr/>
        <a:lstStyle/>
        <a:p>
          <a:endParaRPr lang="en-US"/>
        </a:p>
      </dgm:t>
    </dgm:pt>
    <dgm:pt modelId="{F8778163-CCA4-4A25-A0E9-8A5CE1A6DE8B}">
      <dgm:prSet phldrT="[Text]"/>
      <dgm:spPr>
        <a:solidFill>
          <a:schemeClr val="accent3">
            <a:lumMod val="75000"/>
            <a:alpha val="90000"/>
          </a:schemeClr>
        </a:solidFill>
      </dgm:spPr>
      <dgm:t>
        <a:bodyPr/>
        <a:lstStyle/>
        <a:p>
          <a:r>
            <a:rPr lang="en-US" dirty="0" err="1"/>
            <a:t>Meja</a:t>
          </a:r>
          <a:r>
            <a:rPr lang="en-US" dirty="0"/>
            <a:t>, </a:t>
          </a:r>
          <a:r>
            <a:rPr lang="en-US" dirty="0" err="1"/>
            <a:t>mobil</a:t>
          </a:r>
          <a:r>
            <a:rPr lang="en-US" dirty="0"/>
            <a:t>, </a:t>
          </a:r>
          <a:r>
            <a:rPr lang="en-US" dirty="0" err="1"/>
            <a:t>dll</a:t>
          </a:r>
          <a:endParaRPr lang="en-US" dirty="0"/>
        </a:p>
      </dgm:t>
    </dgm:pt>
    <dgm:pt modelId="{D0775129-FF83-4526-800F-DEAA0925F718}" type="parTrans" cxnId="{B05022A5-2372-40B4-B0B2-A4C3AF56C254}">
      <dgm:prSet/>
      <dgm:spPr/>
      <dgm:t>
        <a:bodyPr/>
        <a:lstStyle/>
        <a:p>
          <a:endParaRPr lang="en-US"/>
        </a:p>
      </dgm:t>
    </dgm:pt>
    <dgm:pt modelId="{675CB820-5FC4-4E47-A423-D5025A09DFCA}" type="sibTrans" cxnId="{B05022A5-2372-40B4-B0B2-A4C3AF56C254}">
      <dgm:prSet/>
      <dgm:spPr/>
      <dgm:t>
        <a:bodyPr/>
        <a:lstStyle/>
        <a:p>
          <a:endParaRPr lang="en-US"/>
        </a:p>
      </dgm:t>
    </dgm:pt>
    <dgm:pt modelId="{243A931B-8370-45D4-B423-EE7EC6AE6630}">
      <dgm:prSet phldrT="[Text]"/>
      <dgm:spPr>
        <a:solidFill>
          <a:schemeClr val="accent3">
            <a:lumMod val="75000"/>
            <a:alpha val="90000"/>
          </a:schemeClr>
        </a:solidFill>
      </dgm:spPr>
      <dgm:t>
        <a:bodyPr/>
        <a:lstStyle/>
        <a:p>
          <a:r>
            <a:rPr lang="en-US" dirty="0"/>
            <a:t>Yang </a:t>
          </a:r>
          <a:r>
            <a:rPr lang="en-US" dirty="0" err="1"/>
            <a:t>abstrak</a:t>
          </a:r>
          <a:r>
            <a:rPr lang="en-US" dirty="0"/>
            <a:t> </a:t>
          </a:r>
          <a:r>
            <a:rPr lang="en-US" dirty="0" err="1"/>
            <a:t>hubungannya</a:t>
          </a:r>
          <a:r>
            <a:rPr lang="en-US" dirty="0"/>
            <a:t> </a:t>
          </a:r>
          <a:r>
            <a:rPr lang="en-US" dirty="0" err="1"/>
            <a:t>dengan</a:t>
          </a:r>
          <a:r>
            <a:rPr lang="en-US" dirty="0"/>
            <a:t> </a:t>
          </a:r>
          <a:r>
            <a:rPr lang="en-US" dirty="0" err="1"/>
            <a:t>realita</a:t>
          </a:r>
          <a:r>
            <a:rPr lang="en-US" dirty="0"/>
            <a:t> yang </a:t>
          </a:r>
          <a:r>
            <a:rPr lang="en-US" dirty="0" err="1"/>
            <a:t>diwakili</a:t>
          </a:r>
          <a:endParaRPr lang="en-US" dirty="0"/>
        </a:p>
      </dgm:t>
    </dgm:pt>
    <dgm:pt modelId="{4CB8B805-A152-4755-B06F-1E619AD32D4F}" type="parTrans" cxnId="{EBCF4F53-2117-49F6-95DA-08E824EECDE3}">
      <dgm:prSet/>
      <dgm:spPr/>
      <dgm:t>
        <a:bodyPr/>
        <a:lstStyle/>
        <a:p>
          <a:endParaRPr lang="en-US"/>
        </a:p>
      </dgm:t>
    </dgm:pt>
    <dgm:pt modelId="{2E50D9D5-F41A-4DAF-9775-02CCD72D1C7C}" type="sibTrans" cxnId="{EBCF4F53-2117-49F6-95DA-08E824EECDE3}">
      <dgm:prSet/>
      <dgm:spPr/>
      <dgm:t>
        <a:bodyPr/>
        <a:lstStyle/>
        <a:p>
          <a:endParaRPr lang="en-US"/>
        </a:p>
      </dgm:t>
    </dgm:pt>
    <dgm:pt modelId="{9AC6BB61-942C-47DB-B8EF-7730D417D0CA}">
      <dgm:prSet phldrT="[Text]"/>
      <dgm:spPr>
        <a:solidFill>
          <a:schemeClr val="accent3">
            <a:lumMod val="75000"/>
            <a:alpha val="90000"/>
          </a:schemeClr>
        </a:solidFill>
      </dgm:spPr>
      <dgm:t>
        <a:bodyPr/>
        <a:lstStyle/>
        <a:p>
          <a:r>
            <a:rPr lang="en-US" dirty="0" err="1"/>
            <a:t>Kecerdasan</a:t>
          </a:r>
          <a:r>
            <a:rPr lang="en-US" dirty="0"/>
            <a:t>, </a:t>
          </a:r>
          <a:r>
            <a:rPr lang="en-US" dirty="0" err="1"/>
            <a:t>kekerabatan</a:t>
          </a:r>
          <a:endParaRPr lang="en-US" dirty="0"/>
        </a:p>
      </dgm:t>
    </dgm:pt>
    <dgm:pt modelId="{6959970D-754E-4EC9-883A-7219A20034C7}" type="parTrans" cxnId="{A1E05E2B-A048-48A6-AAFB-87BA367AC046}">
      <dgm:prSet/>
      <dgm:spPr/>
      <dgm:t>
        <a:bodyPr/>
        <a:lstStyle/>
        <a:p>
          <a:endParaRPr lang="en-US"/>
        </a:p>
      </dgm:t>
    </dgm:pt>
    <dgm:pt modelId="{99183B3F-D6F7-4459-9198-9D3D3AB91554}" type="sibTrans" cxnId="{A1E05E2B-A048-48A6-AAFB-87BA367AC046}">
      <dgm:prSet/>
      <dgm:spPr/>
      <dgm:t>
        <a:bodyPr/>
        <a:lstStyle/>
        <a:p>
          <a:endParaRPr lang="en-US"/>
        </a:p>
      </dgm:t>
    </dgm:pt>
    <dgm:pt modelId="{93897E7F-D603-4D44-8049-F0C92DCD51FB}" type="pres">
      <dgm:prSet presAssocID="{642B792F-7C41-4AC8-8344-BBF10B0BDA66}" presName="hierChild1" presStyleCnt="0">
        <dgm:presLayoutVars>
          <dgm:chPref val="1"/>
          <dgm:dir/>
          <dgm:animOne val="branch"/>
          <dgm:animLvl val="lvl"/>
          <dgm:resizeHandles/>
        </dgm:presLayoutVars>
      </dgm:prSet>
      <dgm:spPr/>
    </dgm:pt>
    <dgm:pt modelId="{877A9A45-35EB-4080-985D-070C0A3F32EC}" type="pres">
      <dgm:prSet presAssocID="{8BF019B0-A310-4DC0-8445-E2D30B58AB61}" presName="hierRoot1" presStyleCnt="0"/>
      <dgm:spPr/>
    </dgm:pt>
    <dgm:pt modelId="{EB2CD116-3F9B-443A-B3A6-97EF4E667598}" type="pres">
      <dgm:prSet presAssocID="{8BF019B0-A310-4DC0-8445-E2D30B58AB61}" presName="composite" presStyleCnt="0"/>
      <dgm:spPr/>
    </dgm:pt>
    <dgm:pt modelId="{4F051FBA-79A5-4AFB-8A2F-0F55AFB80D0C}" type="pres">
      <dgm:prSet presAssocID="{8BF019B0-A310-4DC0-8445-E2D30B58AB61}" presName="background" presStyleLbl="node0" presStyleIdx="0" presStyleCnt="1"/>
      <dgm:spPr>
        <a:solidFill>
          <a:srgbClr val="FCBAEF"/>
        </a:solidFill>
      </dgm:spPr>
    </dgm:pt>
    <dgm:pt modelId="{A869EA84-72EE-4312-8BF8-C626F633E27E}" type="pres">
      <dgm:prSet presAssocID="{8BF019B0-A310-4DC0-8445-E2D30B58AB61}" presName="text" presStyleLbl="fgAcc0" presStyleIdx="0" presStyleCnt="1" custScaleX="118532">
        <dgm:presLayoutVars>
          <dgm:chPref val="3"/>
        </dgm:presLayoutVars>
      </dgm:prSet>
      <dgm:spPr/>
    </dgm:pt>
    <dgm:pt modelId="{2FE55F2E-45BD-489B-9824-478AF3BD5E02}" type="pres">
      <dgm:prSet presAssocID="{8BF019B0-A310-4DC0-8445-E2D30B58AB61}" presName="hierChild2" presStyleCnt="0"/>
      <dgm:spPr/>
    </dgm:pt>
    <dgm:pt modelId="{85BCC63D-AD56-4537-915B-CE86F2C70A5C}" type="pres">
      <dgm:prSet presAssocID="{5DBE2A46-C7FD-44AA-A92C-B094E6009831}" presName="Name10" presStyleLbl="parChTrans1D2" presStyleIdx="0" presStyleCnt="2"/>
      <dgm:spPr/>
    </dgm:pt>
    <dgm:pt modelId="{FC8312CD-0014-48E3-9E7F-DE6C59FAD261}" type="pres">
      <dgm:prSet presAssocID="{1B32A5A8-DCB6-4154-A686-D9B9C992DC7E}" presName="hierRoot2" presStyleCnt="0"/>
      <dgm:spPr/>
    </dgm:pt>
    <dgm:pt modelId="{E917177E-8D6C-4465-98E5-CC911A63FF29}" type="pres">
      <dgm:prSet presAssocID="{1B32A5A8-DCB6-4154-A686-D9B9C992DC7E}" presName="composite2" presStyleCnt="0"/>
      <dgm:spPr/>
    </dgm:pt>
    <dgm:pt modelId="{01DE54C8-8426-4D85-BEB5-512F2CCF0A8E}" type="pres">
      <dgm:prSet presAssocID="{1B32A5A8-DCB6-4154-A686-D9B9C992DC7E}" presName="background2" presStyleLbl="node2" presStyleIdx="0" presStyleCnt="2"/>
      <dgm:spPr>
        <a:solidFill>
          <a:srgbClr val="FCBAEF"/>
        </a:solidFill>
      </dgm:spPr>
    </dgm:pt>
    <dgm:pt modelId="{49A6239B-3FD1-414A-A441-B0C62DDAC0EE}" type="pres">
      <dgm:prSet presAssocID="{1B32A5A8-DCB6-4154-A686-D9B9C992DC7E}" presName="text2" presStyleLbl="fgAcc2" presStyleIdx="0" presStyleCnt="2" custLinFactNeighborX="-53490" custLinFactNeighborY="13651">
        <dgm:presLayoutVars>
          <dgm:chPref val="3"/>
        </dgm:presLayoutVars>
      </dgm:prSet>
      <dgm:spPr/>
    </dgm:pt>
    <dgm:pt modelId="{5050680C-7E11-46A8-94D9-9D9E76DAD638}" type="pres">
      <dgm:prSet presAssocID="{1B32A5A8-DCB6-4154-A686-D9B9C992DC7E}" presName="hierChild3" presStyleCnt="0"/>
      <dgm:spPr/>
    </dgm:pt>
    <dgm:pt modelId="{1D07017B-D4DB-4E50-B08C-6F5AF0676982}" type="pres">
      <dgm:prSet presAssocID="{D0775129-FF83-4526-800F-DEAA0925F718}" presName="Name17" presStyleLbl="parChTrans1D3" presStyleIdx="0" presStyleCnt="2"/>
      <dgm:spPr/>
    </dgm:pt>
    <dgm:pt modelId="{58F0D015-BB27-4E75-A95D-D6416BBDB6B3}" type="pres">
      <dgm:prSet presAssocID="{F8778163-CCA4-4A25-A0E9-8A5CE1A6DE8B}" presName="hierRoot3" presStyleCnt="0"/>
      <dgm:spPr/>
    </dgm:pt>
    <dgm:pt modelId="{F4CD3230-8F82-48F1-A84B-B0C0E881B9CA}" type="pres">
      <dgm:prSet presAssocID="{F8778163-CCA4-4A25-A0E9-8A5CE1A6DE8B}" presName="composite3" presStyleCnt="0"/>
      <dgm:spPr/>
    </dgm:pt>
    <dgm:pt modelId="{3F0F4C28-F3F9-440D-87F0-11E81BB90C08}" type="pres">
      <dgm:prSet presAssocID="{F8778163-CCA4-4A25-A0E9-8A5CE1A6DE8B}" presName="background3" presStyleLbl="node3" presStyleIdx="0" presStyleCnt="2"/>
      <dgm:spPr>
        <a:solidFill>
          <a:srgbClr val="FCBAEF"/>
        </a:solidFill>
      </dgm:spPr>
    </dgm:pt>
    <dgm:pt modelId="{4CB0647C-CD66-47FB-9046-1B917EC3C944}" type="pres">
      <dgm:prSet presAssocID="{F8778163-CCA4-4A25-A0E9-8A5CE1A6DE8B}" presName="text3" presStyleLbl="fgAcc3" presStyleIdx="0" presStyleCnt="2" custLinFactNeighborX="-5544" custLinFactNeighborY="8740">
        <dgm:presLayoutVars>
          <dgm:chPref val="3"/>
        </dgm:presLayoutVars>
      </dgm:prSet>
      <dgm:spPr/>
    </dgm:pt>
    <dgm:pt modelId="{E822E5AA-421B-4EFB-82A9-E423FE439413}" type="pres">
      <dgm:prSet presAssocID="{F8778163-CCA4-4A25-A0E9-8A5CE1A6DE8B}" presName="hierChild4" presStyleCnt="0"/>
      <dgm:spPr/>
    </dgm:pt>
    <dgm:pt modelId="{18E22B51-ED44-4935-B36E-570D4CF83428}" type="pres">
      <dgm:prSet presAssocID="{4CB8B805-A152-4755-B06F-1E619AD32D4F}" presName="Name10" presStyleLbl="parChTrans1D2" presStyleIdx="1" presStyleCnt="2"/>
      <dgm:spPr/>
    </dgm:pt>
    <dgm:pt modelId="{C451ABBE-CDC9-4A5E-9E68-9BA618B7FE7F}" type="pres">
      <dgm:prSet presAssocID="{243A931B-8370-45D4-B423-EE7EC6AE6630}" presName="hierRoot2" presStyleCnt="0"/>
      <dgm:spPr/>
    </dgm:pt>
    <dgm:pt modelId="{70CDA095-BFD3-4266-BB9F-ACE92764B921}" type="pres">
      <dgm:prSet presAssocID="{243A931B-8370-45D4-B423-EE7EC6AE6630}" presName="composite2" presStyleCnt="0"/>
      <dgm:spPr/>
    </dgm:pt>
    <dgm:pt modelId="{F73E667F-6FDD-47FD-81E5-70244898149E}" type="pres">
      <dgm:prSet presAssocID="{243A931B-8370-45D4-B423-EE7EC6AE6630}" presName="background2" presStyleLbl="node2" presStyleIdx="1" presStyleCnt="2"/>
      <dgm:spPr>
        <a:solidFill>
          <a:srgbClr val="FCBAEF"/>
        </a:solidFill>
      </dgm:spPr>
    </dgm:pt>
    <dgm:pt modelId="{EADA19F8-BA07-42A7-9C68-83DD5F4FB923}" type="pres">
      <dgm:prSet presAssocID="{243A931B-8370-45D4-B423-EE7EC6AE6630}" presName="text2" presStyleLbl="fgAcc2" presStyleIdx="1" presStyleCnt="2" custLinFactNeighborX="59266" custLinFactNeighborY="13651">
        <dgm:presLayoutVars>
          <dgm:chPref val="3"/>
        </dgm:presLayoutVars>
      </dgm:prSet>
      <dgm:spPr/>
    </dgm:pt>
    <dgm:pt modelId="{6F31F0F4-3331-4A44-9DC6-C3E94EE19ADD}" type="pres">
      <dgm:prSet presAssocID="{243A931B-8370-45D4-B423-EE7EC6AE6630}" presName="hierChild3" presStyleCnt="0"/>
      <dgm:spPr/>
    </dgm:pt>
    <dgm:pt modelId="{E03D2773-0AE3-4EF2-9135-1A2A05C07120}" type="pres">
      <dgm:prSet presAssocID="{6959970D-754E-4EC9-883A-7219A20034C7}" presName="Name17" presStyleLbl="parChTrans1D3" presStyleIdx="1" presStyleCnt="2"/>
      <dgm:spPr/>
    </dgm:pt>
    <dgm:pt modelId="{5B169FEC-6928-467F-9EF9-3AD9EB2D863D}" type="pres">
      <dgm:prSet presAssocID="{9AC6BB61-942C-47DB-B8EF-7730D417D0CA}" presName="hierRoot3" presStyleCnt="0"/>
      <dgm:spPr/>
    </dgm:pt>
    <dgm:pt modelId="{A06B8ED1-645A-48A1-B9A3-3D08AF8AEB9C}" type="pres">
      <dgm:prSet presAssocID="{9AC6BB61-942C-47DB-B8EF-7730D417D0CA}" presName="composite3" presStyleCnt="0"/>
      <dgm:spPr/>
    </dgm:pt>
    <dgm:pt modelId="{0FF7145C-9E10-470E-B73E-21C78EB32D28}" type="pres">
      <dgm:prSet presAssocID="{9AC6BB61-942C-47DB-B8EF-7730D417D0CA}" presName="background3" presStyleLbl="node3" presStyleIdx="1" presStyleCnt="2"/>
      <dgm:spPr>
        <a:solidFill>
          <a:srgbClr val="FCBAEF"/>
        </a:solidFill>
      </dgm:spPr>
    </dgm:pt>
    <dgm:pt modelId="{327151B5-7D0D-4843-B72E-DE3BF11D06FE}" type="pres">
      <dgm:prSet presAssocID="{9AC6BB61-942C-47DB-B8EF-7730D417D0CA}" presName="text3" presStyleLbl="fgAcc3" presStyleIdx="1" presStyleCnt="2" custLinFactNeighborX="21178" custLinFactNeighborY="8740">
        <dgm:presLayoutVars>
          <dgm:chPref val="3"/>
        </dgm:presLayoutVars>
      </dgm:prSet>
      <dgm:spPr/>
    </dgm:pt>
    <dgm:pt modelId="{7CD2EEE7-BF44-4DFC-BA13-8F1873A0622B}" type="pres">
      <dgm:prSet presAssocID="{9AC6BB61-942C-47DB-B8EF-7730D417D0CA}" presName="hierChild4" presStyleCnt="0"/>
      <dgm:spPr/>
    </dgm:pt>
  </dgm:ptLst>
  <dgm:cxnLst>
    <dgm:cxn modelId="{EA39BB21-495B-4698-952C-57F77ECC4E98}" type="presOf" srcId="{D0775129-FF83-4526-800F-DEAA0925F718}" destId="{1D07017B-D4DB-4E50-B08C-6F5AF0676982}" srcOrd="0" destOrd="0" presId="urn:microsoft.com/office/officeart/2005/8/layout/hierarchy1"/>
    <dgm:cxn modelId="{A1E05E2B-A048-48A6-AAFB-87BA367AC046}" srcId="{243A931B-8370-45D4-B423-EE7EC6AE6630}" destId="{9AC6BB61-942C-47DB-B8EF-7730D417D0CA}" srcOrd="0" destOrd="0" parTransId="{6959970D-754E-4EC9-883A-7219A20034C7}" sibTransId="{99183B3F-D6F7-4459-9198-9D3D3AB91554}"/>
    <dgm:cxn modelId="{C8614846-1721-4F70-A1EC-6CB37CBA0D9F}" type="presOf" srcId="{243A931B-8370-45D4-B423-EE7EC6AE6630}" destId="{EADA19F8-BA07-42A7-9C68-83DD5F4FB923}" srcOrd="0" destOrd="0" presId="urn:microsoft.com/office/officeart/2005/8/layout/hierarchy1"/>
    <dgm:cxn modelId="{EBCF4F53-2117-49F6-95DA-08E824EECDE3}" srcId="{8BF019B0-A310-4DC0-8445-E2D30B58AB61}" destId="{243A931B-8370-45D4-B423-EE7EC6AE6630}" srcOrd="1" destOrd="0" parTransId="{4CB8B805-A152-4755-B06F-1E619AD32D4F}" sibTransId="{2E50D9D5-F41A-4DAF-9775-02CCD72D1C7C}"/>
    <dgm:cxn modelId="{D8E98C7C-7DE3-4526-9167-0BB8AE41FD96}" type="presOf" srcId="{F8778163-CCA4-4A25-A0E9-8A5CE1A6DE8B}" destId="{4CB0647C-CD66-47FB-9046-1B917EC3C944}" srcOrd="0" destOrd="0" presId="urn:microsoft.com/office/officeart/2005/8/layout/hierarchy1"/>
    <dgm:cxn modelId="{5B60DF82-3826-43E6-AC03-B952526939D2}" type="presOf" srcId="{4CB8B805-A152-4755-B06F-1E619AD32D4F}" destId="{18E22B51-ED44-4935-B36E-570D4CF83428}" srcOrd="0" destOrd="0" presId="urn:microsoft.com/office/officeart/2005/8/layout/hierarchy1"/>
    <dgm:cxn modelId="{B7876A8D-9A28-469A-8FB1-316EB37B8BDD}" type="presOf" srcId="{8BF019B0-A310-4DC0-8445-E2D30B58AB61}" destId="{A869EA84-72EE-4312-8BF8-C626F633E27E}" srcOrd="0" destOrd="0" presId="urn:microsoft.com/office/officeart/2005/8/layout/hierarchy1"/>
    <dgm:cxn modelId="{B05022A5-2372-40B4-B0B2-A4C3AF56C254}" srcId="{1B32A5A8-DCB6-4154-A686-D9B9C992DC7E}" destId="{F8778163-CCA4-4A25-A0E9-8A5CE1A6DE8B}" srcOrd="0" destOrd="0" parTransId="{D0775129-FF83-4526-800F-DEAA0925F718}" sibTransId="{675CB820-5FC4-4E47-A423-D5025A09DFCA}"/>
    <dgm:cxn modelId="{DA916AAB-325C-4781-A613-67013C30C143}" srcId="{642B792F-7C41-4AC8-8344-BBF10B0BDA66}" destId="{8BF019B0-A310-4DC0-8445-E2D30B58AB61}" srcOrd="0" destOrd="0" parTransId="{7CE0FF8D-F7CA-429B-B572-B99950EA5B77}" sibTransId="{31B0E74F-AF1C-49A7-96BF-4B65DA69A89F}"/>
    <dgm:cxn modelId="{DD4331B9-502C-41A4-AEFF-1A2A45C4CA7F}" type="presOf" srcId="{6959970D-754E-4EC9-883A-7219A20034C7}" destId="{E03D2773-0AE3-4EF2-9135-1A2A05C07120}" srcOrd="0" destOrd="0" presId="urn:microsoft.com/office/officeart/2005/8/layout/hierarchy1"/>
    <dgm:cxn modelId="{4F0266BB-33C9-473A-8127-1A1FC8A71059}" srcId="{8BF019B0-A310-4DC0-8445-E2D30B58AB61}" destId="{1B32A5A8-DCB6-4154-A686-D9B9C992DC7E}" srcOrd="0" destOrd="0" parTransId="{5DBE2A46-C7FD-44AA-A92C-B094E6009831}" sibTransId="{4CA6C115-1F2E-4877-900C-28DFBC641AA5}"/>
    <dgm:cxn modelId="{4D84B0BC-44C5-449D-9956-CC79AA67D2AD}" type="presOf" srcId="{5DBE2A46-C7FD-44AA-A92C-B094E6009831}" destId="{85BCC63D-AD56-4537-915B-CE86F2C70A5C}" srcOrd="0" destOrd="0" presId="urn:microsoft.com/office/officeart/2005/8/layout/hierarchy1"/>
    <dgm:cxn modelId="{3C3C97C9-0D14-479C-B473-9F95082671A1}" type="presOf" srcId="{642B792F-7C41-4AC8-8344-BBF10B0BDA66}" destId="{93897E7F-D603-4D44-8049-F0C92DCD51FB}" srcOrd="0" destOrd="0" presId="urn:microsoft.com/office/officeart/2005/8/layout/hierarchy1"/>
    <dgm:cxn modelId="{452A33D6-5719-40EA-9CB2-D16F3BD7CC18}" type="presOf" srcId="{9AC6BB61-942C-47DB-B8EF-7730D417D0CA}" destId="{327151B5-7D0D-4843-B72E-DE3BF11D06FE}" srcOrd="0" destOrd="0" presId="urn:microsoft.com/office/officeart/2005/8/layout/hierarchy1"/>
    <dgm:cxn modelId="{362E3ADA-1AED-413A-8091-8FC12FDD76A9}" type="presOf" srcId="{1B32A5A8-DCB6-4154-A686-D9B9C992DC7E}" destId="{49A6239B-3FD1-414A-A441-B0C62DDAC0EE}" srcOrd="0" destOrd="0" presId="urn:microsoft.com/office/officeart/2005/8/layout/hierarchy1"/>
    <dgm:cxn modelId="{179465B2-A419-459D-8772-65E5989AE8A6}" type="presParOf" srcId="{93897E7F-D603-4D44-8049-F0C92DCD51FB}" destId="{877A9A45-35EB-4080-985D-070C0A3F32EC}" srcOrd="0" destOrd="0" presId="urn:microsoft.com/office/officeart/2005/8/layout/hierarchy1"/>
    <dgm:cxn modelId="{6E2A0E35-3642-4083-97D9-2898B19CDBB3}" type="presParOf" srcId="{877A9A45-35EB-4080-985D-070C0A3F32EC}" destId="{EB2CD116-3F9B-443A-B3A6-97EF4E667598}" srcOrd="0" destOrd="0" presId="urn:microsoft.com/office/officeart/2005/8/layout/hierarchy1"/>
    <dgm:cxn modelId="{C71DA0C4-7500-48A2-8FF4-615205895655}" type="presParOf" srcId="{EB2CD116-3F9B-443A-B3A6-97EF4E667598}" destId="{4F051FBA-79A5-4AFB-8A2F-0F55AFB80D0C}" srcOrd="0" destOrd="0" presId="urn:microsoft.com/office/officeart/2005/8/layout/hierarchy1"/>
    <dgm:cxn modelId="{04D7E4D2-96D4-4010-BBA5-699E4098EAA4}" type="presParOf" srcId="{EB2CD116-3F9B-443A-B3A6-97EF4E667598}" destId="{A869EA84-72EE-4312-8BF8-C626F633E27E}" srcOrd="1" destOrd="0" presId="urn:microsoft.com/office/officeart/2005/8/layout/hierarchy1"/>
    <dgm:cxn modelId="{14EAD428-681C-4265-A410-19B881AF85AE}" type="presParOf" srcId="{877A9A45-35EB-4080-985D-070C0A3F32EC}" destId="{2FE55F2E-45BD-489B-9824-478AF3BD5E02}" srcOrd="1" destOrd="0" presId="urn:microsoft.com/office/officeart/2005/8/layout/hierarchy1"/>
    <dgm:cxn modelId="{C314B493-FDB3-4C99-A4A3-7E8CE6909424}" type="presParOf" srcId="{2FE55F2E-45BD-489B-9824-478AF3BD5E02}" destId="{85BCC63D-AD56-4537-915B-CE86F2C70A5C}" srcOrd="0" destOrd="0" presId="urn:microsoft.com/office/officeart/2005/8/layout/hierarchy1"/>
    <dgm:cxn modelId="{F7E3798C-818A-4A19-989F-5961653D097E}" type="presParOf" srcId="{2FE55F2E-45BD-489B-9824-478AF3BD5E02}" destId="{FC8312CD-0014-48E3-9E7F-DE6C59FAD261}" srcOrd="1" destOrd="0" presId="urn:microsoft.com/office/officeart/2005/8/layout/hierarchy1"/>
    <dgm:cxn modelId="{335C6542-0E4E-4FB5-A54D-39EFB7FA1E1F}" type="presParOf" srcId="{FC8312CD-0014-48E3-9E7F-DE6C59FAD261}" destId="{E917177E-8D6C-4465-98E5-CC911A63FF29}" srcOrd="0" destOrd="0" presId="urn:microsoft.com/office/officeart/2005/8/layout/hierarchy1"/>
    <dgm:cxn modelId="{B7A7DAC9-3E4A-4E7C-AB66-98E74B0C3F69}" type="presParOf" srcId="{E917177E-8D6C-4465-98E5-CC911A63FF29}" destId="{01DE54C8-8426-4D85-BEB5-512F2CCF0A8E}" srcOrd="0" destOrd="0" presId="urn:microsoft.com/office/officeart/2005/8/layout/hierarchy1"/>
    <dgm:cxn modelId="{3102C2C7-FB3F-49C9-88F1-0C8F21CFFAF3}" type="presParOf" srcId="{E917177E-8D6C-4465-98E5-CC911A63FF29}" destId="{49A6239B-3FD1-414A-A441-B0C62DDAC0EE}" srcOrd="1" destOrd="0" presId="urn:microsoft.com/office/officeart/2005/8/layout/hierarchy1"/>
    <dgm:cxn modelId="{0C43BFB6-24D8-4C2C-AE3B-7AEA91CBA7E1}" type="presParOf" srcId="{FC8312CD-0014-48E3-9E7F-DE6C59FAD261}" destId="{5050680C-7E11-46A8-94D9-9D9E76DAD638}" srcOrd="1" destOrd="0" presId="urn:microsoft.com/office/officeart/2005/8/layout/hierarchy1"/>
    <dgm:cxn modelId="{0F8A7BF0-E596-435D-9804-B97E844E3963}" type="presParOf" srcId="{5050680C-7E11-46A8-94D9-9D9E76DAD638}" destId="{1D07017B-D4DB-4E50-B08C-6F5AF0676982}" srcOrd="0" destOrd="0" presId="urn:microsoft.com/office/officeart/2005/8/layout/hierarchy1"/>
    <dgm:cxn modelId="{966B6922-0844-4236-A5C9-8328B75F4C08}" type="presParOf" srcId="{5050680C-7E11-46A8-94D9-9D9E76DAD638}" destId="{58F0D015-BB27-4E75-A95D-D6416BBDB6B3}" srcOrd="1" destOrd="0" presId="urn:microsoft.com/office/officeart/2005/8/layout/hierarchy1"/>
    <dgm:cxn modelId="{9CB193FA-F4D6-4493-8A51-CBE62B8067F4}" type="presParOf" srcId="{58F0D015-BB27-4E75-A95D-D6416BBDB6B3}" destId="{F4CD3230-8F82-48F1-A84B-B0C0E881B9CA}" srcOrd="0" destOrd="0" presId="urn:microsoft.com/office/officeart/2005/8/layout/hierarchy1"/>
    <dgm:cxn modelId="{112D9672-EE2A-4381-A190-9E3505F680F1}" type="presParOf" srcId="{F4CD3230-8F82-48F1-A84B-B0C0E881B9CA}" destId="{3F0F4C28-F3F9-440D-87F0-11E81BB90C08}" srcOrd="0" destOrd="0" presId="urn:microsoft.com/office/officeart/2005/8/layout/hierarchy1"/>
    <dgm:cxn modelId="{6C486277-72EE-4938-BCC4-B9544AD15925}" type="presParOf" srcId="{F4CD3230-8F82-48F1-A84B-B0C0E881B9CA}" destId="{4CB0647C-CD66-47FB-9046-1B917EC3C944}" srcOrd="1" destOrd="0" presId="urn:microsoft.com/office/officeart/2005/8/layout/hierarchy1"/>
    <dgm:cxn modelId="{87E40991-EDF4-4BE9-9515-63AE540BF48D}" type="presParOf" srcId="{58F0D015-BB27-4E75-A95D-D6416BBDB6B3}" destId="{E822E5AA-421B-4EFB-82A9-E423FE439413}" srcOrd="1" destOrd="0" presId="urn:microsoft.com/office/officeart/2005/8/layout/hierarchy1"/>
    <dgm:cxn modelId="{7E8DCA1C-47CB-4C97-A457-2D048123B0AA}" type="presParOf" srcId="{2FE55F2E-45BD-489B-9824-478AF3BD5E02}" destId="{18E22B51-ED44-4935-B36E-570D4CF83428}" srcOrd="2" destOrd="0" presId="urn:microsoft.com/office/officeart/2005/8/layout/hierarchy1"/>
    <dgm:cxn modelId="{5C4E8261-01CE-4E80-8A5B-DFE00B4B97A8}" type="presParOf" srcId="{2FE55F2E-45BD-489B-9824-478AF3BD5E02}" destId="{C451ABBE-CDC9-4A5E-9E68-9BA618B7FE7F}" srcOrd="3" destOrd="0" presId="urn:microsoft.com/office/officeart/2005/8/layout/hierarchy1"/>
    <dgm:cxn modelId="{6CFDFF28-90CC-42B6-BA86-BFA2A812885C}" type="presParOf" srcId="{C451ABBE-CDC9-4A5E-9E68-9BA618B7FE7F}" destId="{70CDA095-BFD3-4266-BB9F-ACE92764B921}" srcOrd="0" destOrd="0" presId="urn:microsoft.com/office/officeart/2005/8/layout/hierarchy1"/>
    <dgm:cxn modelId="{79404B9A-B4DA-4A93-BD95-41ECA5FDA0D7}" type="presParOf" srcId="{70CDA095-BFD3-4266-BB9F-ACE92764B921}" destId="{F73E667F-6FDD-47FD-81E5-70244898149E}" srcOrd="0" destOrd="0" presId="urn:microsoft.com/office/officeart/2005/8/layout/hierarchy1"/>
    <dgm:cxn modelId="{7F0EC854-6FD2-4044-9D1E-FB69F70ABE99}" type="presParOf" srcId="{70CDA095-BFD3-4266-BB9F-ACE92764B921}" destId="{EADA19F8-BA07-42A7-9C68-83DD5F4FB923}" srcOrd="1" destOrd="0" presId="urn:microsoft.com/office/officeart/2005/8/layout/hierarchy1"/>
    <dgm:cxn modelId="{4AB0D970-2CAE-4BF7-881D-ED1DA2575FE6}" type="presParOf" srcId="{C451ABBE-CDC9-4A5E-9E68-9BA618B7FE7F}" destId="{6F31F0F4-3331-4A44-9DC6-C3E94EE19ADD}" srcOrd="1" destOrd="0" presId="urn:microsoft.com/office/officeart/2005/8/layout/hierarchy1"/>
    <dgm:cxn modelId="{AC93CB48-B0A9-4421-830A-49086224ADDF}" type="presParOf" srcId="{6F31F0F4-3331-4A44-9DC6-C3E94EE19ADD}" destId="{E03D2773-0AE3-4EF2-9135-1A2A05C07120}" srcOrd="0" destOrd="0" presId="urn:microsoft.com/office/officeart/2005/8/layout/hierarchy1"/>
    <dgm:cxn modelId="{EBB97FB8-1438-4333-81E8-FD48365DBF66}" type="presParOf" srcId="{6F31F0F4-3331-4A44-9DC6-C3E94EE19ADD}" destId="{5B169FEC-6928-467F-9EF9-3AD9EB2D863D}" srcOrd="1" destOrd="0" presId="urn:microsoft.com/office/officeart/2005/8/layout/hierarchy1"/>
    <dgm:cxn modelId="{A5728282-D9A9-4483-9FA8-B8F3C99AE364}" type="presParOf" srcId="{5B169FEC-6928-467F-9EF9-3AD9EB2D863D}" destId="{A06B8ED1-645A-48A1-B9A3-3D08AF8AEB9C}" srcOrd="0" destOrd="0" presId="urn:microsoft.com/office/officeart/2005/8/layout/hierarchy1"/>
    <dgm:cxn modelId="{BCB3F935-36EA-4324-B1EB-A5A218972802}" type="presParOf" srcId="{A06B8ED1-645A-48A1-B9A3-3D08AF8AEB9C}" destId="{0FF7145C-9E10-470E-B73E-21C78EB32D28}" srcOrd="0" destOrd="0" presId="urn:microsoft.com/office/officeart/2005/8/layout/hierarchy1"/>
    <dgm:cxn modelId="{5D1CD028-904A-497F-B876-0DF4F5B53EFD}" type="presParOf" srcId="{A06B8ED1-645A-48A1-B9A3-3D08AF8AEB9C}" destId="{327151B5-7D0D-4843-B72E-DE3BF11D06FE}" srcOrd="1" destOrd="0" presId="urn:microsoft.com/office/officeart/2005/8/layout/hierarchy1"/>
    <dgm:cxn modelId="{5DF9E294-B76C-431C-835C-053E6FAF904F}" type="presParOf" srcId="{5B169FEC-6928-467F-9EF9-3AD9EB2D863D}" destId="{7CD2EEE7-BF44-4DFC-BA13-8F1873A0622B}" srcOrd="1" destOrd="0" presId="urn:microsoft.com/office/officeart/2005/8/layout/hierarchy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47527D3-D2E0-460E-81B6-B81096059081}" type="doc">
      <dgm:prSet loTypeId="urn:microsoft.com/office/officeart/2005/8/layout/chevron1" loCatId="process" qsTypeId="urn:microsoft.com/office/officeart/2005/8/quickstyle/3d2#2" qsCatId="3D" csTypeId="urn:microsoft.com/office/officeart/2005/8/colors/colorful5" csCatId="colorful" phldr="1"/>
      <dgm:spPr/>
    </dgm:pt>
    <dgm:pt modelId="{1AE11B75-5C6B-4B4B-9A26-2825D2C468A4}">
      <dgm:prSet phldrT="[Text]" custT="1"/>
      <dgm:spPr/>
      <dgm:t>
        <a:bodyPr/>
        <a:lstStyle/>
        <a:p>
          <a:r>
            <a:rPr lang="en-US" sz="2400" dirty="0" err="1"/>
            <a:t>Deksripsi</a:t>
          </a:r>
          <a:r>
            <a:rPr lang="en-US" sz="2400" dirty="0"/>
            <a:t>	</a:t>
          </a:r>
        </a:p>
      </dgm:t>
    </dgm:pt>
    <dgm:pt modelId="{09E2490B-47FD-4C70-9A6F-3F3DEA1B6E85}" type="parTrans" cxnId="{B7F3E29E-D490-407E-9EC9-B73A8F5B8A75}">
      <dgm:prSet/>
      <dgm:spPr/>
      <dgm:t>
        <a:bodyPr/>
        <a:lstStyle/>
        <a:p>
          <a:endParaRPr lang="en-US"/>
        </a:p>
      </dgm:t>
    </dgm:pt>
    <dgm:pt modelId="{6E310A21-80F4-463C-AAF1-EC0B0D58E8B1}" type="sibTrans" cxnId="{B7F3E29E-D490-407E-9EC9-B73A8F5B8A75}">
      <dgm:prSet/>
      <dgm:spPr/>
      <dgm:t>
        <a:bodyPr/>
        <a:lstStyle/>
        <a:p>
          <a:endParaRPr lang="en-US"/>
        </a:p>
      </dgm:t>
    </dgm:pt>
    <dgm:pt modelId="{C1E9F989-62F8-483B-BDF5-24A93270A7BE}">
      <dgm:prSet phldrT="[Text]" custT="1"/>
      <dgm:spPr/>
      <dgm:t>
        <a:bodyPr/>
        <a:lstStyle/>
        <a:p>
          <a:r>
            <a:rPr lang="en-US" sz="2400" b="1" dirty="0" err="1"/>
            <a:t>Reduksi</a:t>
          </a:r>
          <a:endParaRPr lang="en-US" sz="2400" b="1" dirty="0"/>
        </a:p>
      </dgm:t>
    </dgm:pt>
    <dgm:pt modelId="{A5A5B103-88DB-4A36-8F12-1A81924999A0}" type="parTrans" cxnId="{A5C2DFC2-100D-4C9B-BA43-3C21460F013D}">
      <dgm:prSet/>
      <dgm:spPr/>
      <dgm:t>
        <a:bodyPr/>
        <a:lstStyle/>
        <a:p>
          <a:endParaRPr lang="en-US"/>
        </a:p>
      </dgm:t>
    </dgm:pt>
    <dgm:pt modelId="{885E0689-CB9F-4C41-865D-1F6A971A31C7}" type="sibTrans" cxnId="{A5C2DFC2-100D-4C9B-BA43-3C21460F013D}">
      <dgm:prSet/>
      <dgm:spPr/>
      <dgm:t>
        <a:bodyPr/>
        <a:lstStyle/>
        <a:p>
          <a:endParaRPr lang="en-US"/>
        </a:p>
      </dgm:t>
    </dgm:pt>
    <dgm:pt modelId="{48764647-C1D8-4E64-8E9C-15EF42737803}">
      <dgm:prSet phldrT="[Text]"/>
      <dgm:spPr/>
      <dgm:t>
        <a:bodyPr/>
        <a:lstStyle/>
        <a:p>
          <a:r>
            <a:rPr lang="en-US" b="1" dirty="0" err="1"/>
            <a:t>Menemukan</a:t>
          </a:r>
          <a:r>
            <a:rPr lang="en-US" b="1" dirty="0"/>
            <a:t> </a:t>
          </a:r>
          <a:r>
            <a:rPr lang="en-US" b="1" dirty="0" err="1"/>
            <a:t>makna</a:t>
          </a:r>
          <a:endParaRPr lang="en-US" b="1" dirty="0"/>
        </a:p>
      </dgm:t>
    </dgm:pt>
    <dgm:pt modelId="{A7D513A9-32A9-4067-9440-9657C98C0491}" type="parTrans" cxnId="{75873345-B014-4740-8CB1-B94D2FB05694}">
      <dgm:prSet/>
      <dgm:spPr/>
      <dgm:t>
        <a:bodyPr/>
        <a:lstStyle/>
        <a:p>
          <a:endParaRPr lang="en-US"/>
        </a:p>
      </dgm:t>
    </dgm:pt>
    <dgm:pt modelId="{AD77B6F5-5E4A-4136-820A-9D96DD0854F0}" type="sibTrans" cxnId="{75873345-B014-4740-8CB1-B94D2FB05694}">
      <dgm:prSet/>
      <dgm:spPr/>
      <dgm:t>
        <a:bodyPr/>
        <a:lstStyle/>
        <a:p>
          <a:endParaRPr lang="en-US"/>
        </a:p>
      </dgm:t>
    </dgm:pt>
    <dgm:pt modelId="{9101C998-9CAC-4C20-A969-6F737B53C285}" type="pres">
      <dgm:prSet presAssocID="{247527D3-D2E0-460E-81B6-B81096059081}" presName="Name0" presStyleCnt="0">
        <dgm:presLayoutVars>
          <dgm:dir/>
          <dgm:animLvl val="lvl"/>
          <dgm:resizeHandles val="exact"/>
        </dgm:presLayoutVars>
      </dgm:prSet>
      <dgm:spPr/>
    </dgm:pt>
    <dgm:pt modelId="{B83DACB7-D92E-45DB-A5D0-E7785E9AAFC0}" type="pres">
      <dgm:prSet presAssocID="{1AE11B75-5C6B-4B4B-9A26-2825D2C468A4}" presName="parTxOnly" presStyleLbl="node1" presStyleIdx="0" presStyleCnt="3" custScaleX="94498">
        <dgm:presLayoutVars>
          <dgm:chMax val="0"/>
          <dgm:chPref val="0"/>
          <dgm:bulletEnabled val="1"/>
        </dgm:presLayoutVars>
      </dgm:prSet>
      <dgm:spPr/>
    </dgm:pt>
    <dgm:pt modelId="{34F802A8-B2CF-481E-9E93-5AD3CB6C9E0F}" type="pres">
      <dgm:prSet presAssocID="{6E310A21-80F4-463C-AAF1-EC0B0D58E8B1}" presName="parTxOnlySpace" presStyleCnt="0"/>
      <dgm:spPr/>
    </dgm:pt>
    <dgm:pt modelId="{A09AF4C2-A7FC-4DD4-A98E-82B461EF272F}" type="pres">
      <dgm:prSet presAssocID="{C1E9F989-62F8-483B-BDF5-24A93270A7BE}" presName="parTxOnly" presStyleLbl="node1" presStyleIdx="1" presStyleCnt="3" custScaleX="84613">
        <dgm:presLayoutVars>
          <dgm:chMax val="0"/>
          <dgm:chPref val="0"/>
          <dgm:bulletEnabled val="1"/>
        </dgm:presLayoutVars>
      </dgm:prSet>
      <dgm:spPr/>
    </dgm:pt>
    <dgm:pt modelId="{7A6BCB61-3F0B-4758-8088-C5CC09EF20C0}" type="pres">
      <dgm:prSet presAssocID="{885E0689-CB9F-4C41-865D-1F6A971A31C7}" presName="parTxOnlySpace" presStyleCnt="0"/>
      <dgm:spPr/>
    </dgm:pt>
    <dgm:pt modelId="{7B7F8301-860D-4C49-AD2F-E16146CAAC1B}" type="pres">
      <dgm:prSet presAssocID="{48764647-C1D8-4E64-8E9C-15EF42737803}" presName="parTxOnly" presStyleLbl="node1" presStyleIdx="2" presStyleCnt="3">
        <dgm:presLayoutVars>
          <dgm:chMax val="0"/>
          <dgm:chPref val="0"/>
          <dgm:bulletEnabled val="1"/>
        </dgm:presLayoutVars>
      </dgm:prSet>
      <dgm:spPr/>
    </dgm:pt>
  </dgm:ptLst>
  <dgm:cxnLst>
    <dgm:cxn modelId="{4A6FBA16-F3FF-48E0-8D65-952D297B8F70}" type="presOf" srcId="{247527D3-D2E0-460E-81B6-B81096059081}" destId="{9101C998-9CAC-4C20-A969-6F737B53C285}" srcOrd="0" destOrd="0" presId="urn:microsoft.com/office/officeart/2005/8/layout/chevron1"/>
    <dgm:cxn modelId="{75873345-B014-4740-8CB1-B94D2FB05694}" srcId="{247527D3-D2E0-460E-81B6-B81096059081}" destId="{48764647-C1D8-4E64-8E9C-15EF42737803}" srcOrd="2" destOrd="0" parTransId="{A7D513A9-32A9-4067-9440-9657C98C0491}" sibTransId="{AD77B6F5-5E4A-4136-820A-9D96DD0854F0}"/>
    <dgm:cxn modelId="{4DFA6955-3300-4F03-8B96-DFB1487558F1}" type="presOf" srcId="{1AE11B75-5C6B-4B4B-9A26-2825D2C468A4}" destId="{B83DACB7-D92E-45DB-A5D0-E7785E9AAFC0}" srcOrd="0" destOrd="0" presId="urn:microsoft.com/office/officeart/2005/8/layout/chevron1"/>
    <dgm:cxn modelId="{C47BBF7C-8FD0-431B-94E2-E641671A50EE}" type="presOf" srcId="{48764647-C1D8-4E64-8E9C-15EF42737803}" destId="{7B7F8301-860D-4C49-AD2F-E16146CAAC1B}" srcOrd="0" destOrd="0" presId="urn:microsoft.com/office/officeart/2005/8/layout/chevron1"/>
    <dgm:cxn modelId="{B7F3E29E-D490-407E-9EC9-B73A8F5B8A75}" srcId="{247527D3-D2E0-460E-81B6-B81096059081}" destId="{1AE11B75-5C6B-4B4B-9A26-2825D2C468A4}" srcOrd="0" destOrd="0" parTransId="{09E2490B-47FD-4C70-9A6F-3F3DEA1B6E85}" sibTransId="{6E310A21-80F4-463C-AAF1-EC0B0D58E8B1}"/>
    <dgm:cxn modelId="{A5C2DFC2-100D-4C9B-BA43-3C21460F013D}" srcId="{247527D3-D2E0-460E-81B6-B81096059081}" destId="{C1E9F989-62F8-483B-BDF5-24A93270A7BE}" srcOrd="1" destOrd="0" parTransId="{A5A5B103-88DB-4A36-8F12-1A81924999A0}" sibTransId="{885E0689-CB9F-4C41-865D-1F6A971A31C7}"/>
    <dgm:cxn modelId="{42B84EF3-8AD2-4D95-B1E2-898936E589B0}" type="presOf" srcId="{C1E9F989-62F8-483B-BDF5-24A93270A7BE}" destId="{A09AF4C2-A7FC-4DD4-A98E-82B461EF272F}" srcOrd="0" destOrd="0" presId="urn:microsoft.com/office/officeart/2005/8/layout/chevron1"/>
    <dgm:cxn modelId="{0100D5AE-325A-479A-8EA3-86B0250EA803}" type="presParOf" srcId="{9101C998-9CAC-4C20-A969-6F737B53C285}" destId="{B83DACB7-D92E-45DB-A5D0-E7785E9AAFC0}" srcOrd="0" destOrd="0" presId="urn:microsoft.com/office/officeart/2005/8/layout/chevron1"/>
    <dgm:cxn modelId="{8A0AA074-825B-463D-B960-2C29A8ED7297}" type="presParOf" srcId="{9101C998-9CAC-4C20-A969-6F737B53C285}" destId="{34F802A8-B2CF-481E-9E93-5AD3CB6C9E0F}" srcOrd="1" destOrd="0" presId="urn:microsoft.com/office/officeart/2005/8/layout/chevron1"/>
    <dgm:cxn modelId="{8E8BF370-4AB3-4335-9169-BA726CA183E9}" type="presParOf" srcId="{9101C998-9CAC-4C20-A969-6F737B53C285}" destId="{A09AF4C2-A7FC-4DD4-A98E-82B461EF272F}" srcOrd="2" destOrd="0" presId="urn:microsoft.com/office/officeart/2005/8/layout/chevron1"/>
    <dgm:cxn modelId="{65206C4C-5C98-4BD6-839E-870B25079813}" type="presParOf" srcId="{9101C998-9CAC-4C20-A969-6F737B53C285}" destId="{7A6BCB61-3F0B-4758-8088-C5CC09EF20C0}" srcOrd="3" destOrd="0" presId="urn:microsoft.com/office/officeart/2005/8/layout/chevron1"/>
    <dgm:cxn modelId="{3D9C7D94-F567-4903-BC1B-B745A049AF19}" type="presParOf" srcId="{9101C998-9CAC-4C20-A969-6F737B53C285}" destId="{7B7F8301-860D-4C49-AD2F-E16146CAAC1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7527D3-D2E0-460E-81B6-B81096059081}" type="doc">
      <dgm:prSet loTypeId="urn:microsoft.com/office/officeart/2005/8/layout/chevron1" loCatId="process" qsTypeId="urn:microsoft.com/office/officeart/2005/8/quickstyle/3d2#2" qsCatId="3D" csTypeId="urn:microsoft.com/office/officeart/2005/8/colors/colorful5" csCatId="colorful" phldr="1"/>
      <dgm:spPr/>
    </dgm:pt>
    <dgm:pt modelId="{1AE11B75-5C6B-4B4B-9A26-2825D2C468A4}">
      <dgm:prSet phldrT="[Text]" custT="1"/>
      <dgm:spPr/>
      <dgm:t>
        <a:bodyPr/>
        <a:lstStyle/>
        <a:p>
          <a:r>
            <a:rPr lang="en-US" sz="2400" b="1" dirty="0" err="1"/>
            <a:t>Teori</a:t>
          </a:r>
          <a:r>
            <a:rPr lang="en-US" sz="2400" dirty="0"/>
            <a:t>	</a:t>
          </a:r>
        </a:p>
      </dgm:t>
    </dgm:pt>
    <dgm:pt modelId="{09E2490B-47FD-4C70-9A6F-3F3DEA1B6E85}" type="parTrans" cxnId="{B7F3E29E-D490-407E-9EC9-B73A8F5B8A75}">
      <dgm:prSet/>
      <dgm:spPr/>
      <dgm:t>
        <a:bodyPr/>
        <a:lstStyle/>
        <a:p>
          <a:endParaRPr lang="en-US"/>
        </a:p>
      </dgm:t>
    </dgm:pt>
    <dgm:pt modelId="{6E310A21-80F4-463C-AAF1-EC0B0D58E8B1}" type="sibTrans" cxnId="{B7F3E29E-D490-407E-9EC9-B73A8F5B8A75}">
      <dgm:prSet/>
      <dgm:spPr/>
      <dgm:t>
        <a:bodyPr/>
        <a:lstStyle/>
        <a:p>
          <a:endParaRPr lang="en-US"/>
        </a:p>
      </dgm:t>
    </dgm:pt>
    <dgm:pt modelId="{C1E9F989-62F8-483B-BDF5-24A93270A7BE}">
      <dgm:prSet phldrT="[Text]" custT="1"/>
      <dgm:spPr/>
      <dgm:t>
        <a:bodyPr/>
        <a:lstStyle/>
        <a:p>
          <a:r>
            <a:rPr lang="en-US" sz="2400" b="1" dirty="0" err="1"/>
            <a:t>Konseptualisasi</a:t>
          </a:r>
          <a:endParaRPr lang="en-US" sz="2400" b="1" dirty="0"/>
        </a:p>
      </dgm:t>
    </dgm:pt>
    <dgm:pt modelId="{A5A5B103-88DB-4A36-8F12-1A81924999A0}" type="parTrans" cxnId="{A5C2DFC2-100D-4C9B-BA43-3C21460F013D}">
      <dgm:prSet/>
      <dgm:spPr/>
      <dgm:t>
        <a:bodyPr/>
        <a:lstStyle/>
        <a:p>
          <a:endParaRPr lang="en-US"/>
        </a:p>
      </dgm:t>
    </dgm:pt>
    <dgm:pt modelId="{885E0689-CB9F-4C41-865D-1F6A971A31C7}" type="sibTrans" cxnId="{A5C2DFC2-100D-4C9B-BA43-3C21460F013D}">
      <dgm:prSet/>
      <dgm:spPr/>
      <dgm:t>
        <a:bodyPr/>
        <a:lstStyle/>
        <a:p>
          <a:endParaRPr lang="en-US"/>
        </a:p>
      </dgm:t>
    </dgm:pt>
    <dgm:pt modelId="{48764647-C1D8-4E64-8E9C-15EF42737803}">
      <dgm:prSet phldrT="[Text]"/>
      <dgm:spPr/>
      <dgm:t>
        <a:bodyPr/>
        <a:lstStyle/>
        <a:p>
          <a:r>
            <a:rPr lang="en-US" b="1" dirty="0" err="1"/>
            <a:t>Metodologi</a:t>
          </a:r>
          <a:endParaRPr lang="en-US" b="1" dirty="0"/>
        </a:p>
      </dgm:t>
    </dgm:pt>
    <dgm:pt modelId="{A7D513A9-32A9-4067-9440-9657C98C0491}" type="parTrans" cxnId="{75873345-B014-4740-8CB1-B94D2FB05694}">
      <dgm:prSet/>
      <dgm:spPr/>
      <dgm:t>
        <a:bodyPr/>
        <a:lstStyle/>
        <a:p>
          <a:endParaRPr lang="en-US"/>
        </a:p>
      </dgm:t>
    </dgm:pt>
    <dgm:pt modelId="{AD77B6F5-5E4A-4136-820A-9D96DD0854F0}" type="sibTrans" cxnId="{75873345-B014-4740-8CB1-B94D2FB05694}">
      <dgm:prSet/>
      <dgm:spPr/>
      <dgm:t>
        <a:bodyPr/>
        <a:lstStyle/>
        <a:p>
          <a:endParaRPr lang="en-US"/>
        </a:p>
      </dgm:t>
    </dgm:pt>
    <dgm:pt modelId="{9101C998-9CAC-4C20-A969-6F737B53C285}" type="pres">
      <dgm:prSet presAssocID="{247527D3-D2E0-460E-81B6-B81096059081}" presName="Name0" presStyleCnt="0">
        <dgm:presLayoutVars>
          <dgm:dir/>
          <dgm:animLvl val="lvl"/>
          <dgm:resizeHandles val="exact"/>
        </dgm:presLayoutVars>
      </dgm:prSet>
      <dgm:spPr/>
    </dgm:pt>
    <dgm:pt modelId="{B83DACB7-D92E-45DB-A5D0-E7785E9AAFC0}" type="pres">
      <dgm:prSet presAssocID="{1AE11B75-5C6B-4B4B-9A26-2825D2C468A4}" presName="parTxOnly" presStyleLbl="node1" presStyleIdx="0" presStyleCnt="3" custScaleX="75340">
        <dgm:presLayoutVars>
          <dgm:chMax val="0"/>
          <dgm:chPref val="0"/>
          <dgm:bulletEnabled val="1"/>
        </dgm:presLayoutVars>
      </dgm:prSet>
      <dgm:spPr/>
    </dgm:pt>
    <dgm:pt modelId="{34F802A8-B2CF-481E-9E93-5AD3CB6C9E0F}" type="pres">
      <dgm:prSet presAssocID="{6E310A21-80F4-463C-AAF1-EC0B0D58E8B1}" presName="parTxOnlySpace" presStyleCnt="0"/>
      <dgm:spPr/>
    </dgm:pt>
    <dgm:pt modelId="{A09AF4C2-A7FC-4DD4-A98E-82B461EF272F}" type="pres">
      <dgm:prSet presAssocID="{C1E9F989-62F8-483B-BDF5-24A93270A7BE}" presName="parTxOnly" presStyleLbl="node1" presStyleIdx="1" presStyleCnt="3" custScaleX="132610">
        <dgm:presLayoutVars>
          <dgm:chMax val="0"/>
          <dgm:chPref val="0"/>
          <dgm:bulletEnabled val="1"/>
        </dgm:presLayoutVars>
      </dgm:prSet>
      <dgm:spPr/>
    </dgm:pt>
    <dgm:pt modelId="{7A6BCB61-3F0B-4758-8088-C5CC09EF20C0}" type="pres">
      <dgm:prSet presAssocID="{885E0689-CB9F-4C41-865D-1F6A971A31C7}" presName="parTxOnlySpace" presStyleCnt="0"/>
      <dgm:spPr/>
    </dgm:pt>
    <dgm:pt modelId="{7B7F8301-860D-4C49-AD2F-E16146CAAC1B}" type="pres">
      <dgm:prSet presAssocID="{48764647-C1D8-4E64-8E9C-15EF42737803}" presName="parTxOnly" presStyleLbl="node1" presStyleIdx="2" presStyleCnt="3">
        <dgm:presLayoutVars>
          <dgm:chMax val="0"/>
          <dgm:chPref val="0"/>
          <dgm:bulletEnabled val="1"/>
        </dgm:presLayoutVars>
      </dgm:prSet>
      <dgm:spPr/>
    </dgm:pt>
  </dgm:ptLst>
  <dgm:cxnLst>
    <dgm:cxn modelId="{4A6FBA16-F3FF-48E0-8D65-952D297B8F70}" type="presOf" srcId="{247527D3-D2E0-460E-81B6-B81096059081}" destId="{9101C998-9CAC-4C20-A969-6F737B53C285}" srcOrd="0" destOrd="0" presId="urn:microsoft.com/office/officeart/2005/8/layout/chevron1"/>
    <dgm:cxn modelId="{75873345-B014-4740-8CB1-B94D2FB05694}" srcId="{247527D3-D2E0-460E-81B6-B81096059081}" destId="{48764647-C1D8-4E64-8E9C-15EF42737803}" srcOrd="2" destOrd="0" parTransId="{A7D513A9-32A9-4067-9440-9657C98C0491}" sibTransId="{AD77B6F5-5E4A-4136-820A-9D96DD0854F0}"/>
    <dgm:cxn modelId="{4DFA6955-3300-4F03-8B96-DFB1487558F1}" type="presOf" srcId="{1AE11B75-5C6B-4B4B-9A26-2825D2C468A4}" destId="{B83DACB7-D92E-45DB-A5D0-E7785E9AAFC0}" srcOrd="0" destOrd="0" presId="urn:microsoft.com/office/officeart/2005/8/layout/chevron1"/>
    <dgm:cxn modelId="{C47BBF7C-8FD0-431B-94E2-E641671A50EE}" type="presOf" srcId="{48764647-C1D8-4E64-8E9C-15EF42737803}" destId="{7B7F8301-860D-4C49-AD2F-E16146CAAC1B}" srcOrd="0" destOrd="0" presId="urn:microsoft.com/office/officeart/2005/8/layout/chevron1"/>
    <dgm:cxn modelId="{B7F3E29E-D490-407E-9EC9-B73A8F5B8A75}" srcId="{247527D3-D2E0-460E-81B6-B81096059081}" destId="{1AE11B75-5C6B-4B4B-9A26-2825D2C468A4}" srcOrd="0" destOrd="0" parTransId="{09E2490B-47FD-4C70-9A6F-3F3DEA1B6E85}" sibTransId="{6E310A21-80F4-463C-AAF1-EC0B0D58E8B1}"/>
    <dgm:cxn modelId="{A5C2DFC2-100D-4C9B-BA43-3C21460F013D}" srcId="{247527D3-D2E0-460E-81B6-B81096059081}" destId="{C1E9F989-62F8-483B-BDF5-24A93270A7BE}" srcOrd="1" destOrd="0" parTransId="{A5A5B103-88DB-4A36-8F12-1A81924999A0}" sibTransId="{885E0689-CB9F-4C41-865D-1F6A971A31C7}"/>
    <dgm:cxn modelId="{42B84EF3-8AD2-4D95-B1E2-898936E589B0}" type="presOf" srcId="{C1E9F989-62F8-483B-BDF5-24A93270A7BE}" destId="{A09AF4C2-A7FC-4DD4-A98E-82B461EF272F}" srcOrd="0" destOrd="0" presId="urn:microsoft.com/office/officeart/2005/8/layout/chevron1"/>
    <dgm:cxn modelId="{0100D5AE-325A-479A-8EA3-86B0250EA803}" type="presParOf" srcId="{9101C998-9CAC-4C20-A969-6F737B53C285}" destId="{B83DACB7-D92E-45DB-A5D0-E7785E9AAFC0}" srcOrd="0" destOrd="0" presId="urn:microsoft.com/office/officeart/2005/8/layout/chevron1"/>
    <dgm:cxn modelId="{8A0AA074-825B-463D-B960-2C29A8ED7297}" type="presParOf" srcId="{9101C998-9CAC-4C20-A969-6F737B53C285}" destId="{34F802A8-B2CF-481E-9E93-5AD3CB6C9E0F}" srcOrd="1" destOrd="0" presId="urn:microsoft.com/office/officeart/2005/8/layout/chevron1"/>
    <dgm:cxn modelId="{8E8BF370-4AB3-4335-9169-BA726CA183E9}" type="presParOf" srcId="{9101C998-9CAC-4C20-A969-6F737B53C285}" destId="{A09AF4C2-A7FC-4DD4-A98E-82B461EF272F}" srcOrd="2" destOrd="0" presId="urn:microsoft.com/office/officeart/2005/8/layout/chevron1"/>
    <dgm:cxn modelId="{65206C4C-5C98-4BD6-839E-870B25079813}" type="presParOf" srcId="{9101C998-9CAC-4C20-A969-6F737B53C285}" destId="{7A6BCB61-3F0B-4758-8088-C5CC09EF20C0}" srcOrd="3" destOrd="0" presId="urn:microsoft.com/office/officeart/2005/8/layout/chevron1"/>
    <dgm:cxn modelId="{3D9C7D94-F567-4903-BC1B-B745A049AF19}" type="presParOf" srcId="{9101C998-9CAC-4C20-A969-6F737B53C285}" destId="{7B7F8301-860D-4C49-AD2F-E16146CAAC1B}"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D617B-B2DB-40F4-83E6-BC49035900B5}">
      <dsp:nvSpPr>
        <dsp:cNvPr id="0" name=""/>
        <dsp:cNvSpPr/>
      </dsp:nvSpPr>
      <dsp:spPr>
        <a:xfrm>
          <a:off x="914400" y="0"/>
          <a:ext cx="4267200" cy="406400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a:off x="2451445" y="203199"/>
        <a:ext cx="1193109" cy="609600"/>
      </dsp:txXfrm>
    </dsp:sp>
    <dsp:sp modelId="{CAFF00E0-3F01-4511-9020-8FF32ED2D406}">
      <dsp:nvSpPr>
        <dsp:cNvPr id="0" name=""/>
        <dsp:cNvSpPr/>
      </dsp:nvSpPr>
      <dsp:spPr>
        <a:xfrm>
          <a:off x="1422400" y="812799"/>
          <a:ext cx="3251200" cy="3251200"/>
        </a:xfrm>
        <a:prstGeom prst="ellipse">
          <a:avLst/>
        </a:prstGeom>
        <a:solidFill>
          <a:srgbClr val="F616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endParaRPr lang="en-US" sz="2100" kern="1200" dirty="0"/>
        </a:p>
      </dsp:txBody>
      <dsp:txXfrm>
        <a:off x="2479852" y="1007871"/>
        <a:ext cx="1136294" cy="585216"/>
      </dsp:txXfrm>
    </dsp:sp>
    <dsp:sp modelId="{679060CF-6579-411F-980B-4B53A7328A7E}">
      <dsp:nvSpPr>
        <dsp:cNvPr id="0" name=""/>
        <dsp:cNvSpPr/>
      </dsp:nvSpPr>
      <dsp:spPr>
        <a:xfrm>
          <a:off x="1828800" y="1625599"/>
          <a:ext cx="2438400" cy="2438400"/>
        </a:xfrm>
        <a:prstGeom prst="ellipse">
          <a:avLst/>
        </a:prstGeom>
        <a:solidFill>
          <a:srgbClr val="20C7E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a:off x="2479852" y="1808479"/>
        <a:ext cx="1136294" cy="548640"/>
      </dsp:txXfrm>
    </dsp:sp>
    <dsp:sp modelId="{4EB92BC8-5413-4E87-87F2-B7EFBE8D0237}">
      <dsp:nvSpPr>
        <dsp:cNvPr id="0" name=""/>
        <dsp:cNvSpPr/>
      </dsp:nvSpPr>
      <dsp:spPr>
        <a:xfrm>
          <a:off x="2133600" y="2413008"/>
          <a:ext cx="1828800" cy="1625600"/>
        </a:xfrm>
        <a:prstGeom prst="ellipse">
          <a:avLst/>
        </a:prstGeom>
        <a:solidFill>
          <a:srgbClr val="18F81D">
            <a:alpha val="73000"/>
          </a:srgbClr>
        </a:solidFill>
        <a:ln w="25400" cap="flat" cmpd="sng" algn="ctr">
          <a:solidFill>
            <a:schemeClr val="lt1">
              <a:hueOff val="0"/>
              <a:satOff val="0"/>
              <a:lumOff val="0"/>
              <a:alphaOff val="0"/>
            </a:schemeClr>
          </a:solidFill>
          <a:prstDash val="solid"/>
        </a:ln>
        <a:effectLst>
          <a:innerShdw blurRad="63500" dist="50800" dir="13500000">
            <a:prstClr val="black">
              <a:alpha val="50000"/>
            </a:prstClr>
          </a:innerShdw>
        </a:effectLst>
        <a:scene3d>
          <a:camera prst="orthographicFront"/>
          <a:lightRig rig="threePt" dir="t"/>
        </a:scene3d>
        <a:sp3d extrusionH="76200" contourW="12700">
          <a:extrusionClr>
            <a:srgbClr val="FFFF00"/>
          </a:extrusionClr>
          <a:contourClr>
            <a:schemeClr val="accent6">
              <a:lumMod val="40000"/>
              <a:lumOff val="60000"/>
            </a:schemeClr>
          </a:contourClr>
        </a:sp3d>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endParaRPr lang="en-US" sz="2900" kern="1200" dirty="0"/>
        </a:p>
      </dsp:txBody>
      <dsp:txXfrm>
        <a:off x="2401421" y="2819408"/>
        <a:ext cx="1293156" cy="812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AA70E-2F2D-43B9-B294-67C9A3C2C923}">
      <dsp:nvSpPr>
        <dsp:cNvPr id="0" name=""/>
        <dsp:cNvSpPr/>
      </dsp:nvSpPr>
      <dsp:spPr>
        <a:xfrm>
          <a:off x="166560" y="1840002"/>
          <a:ext cx="1147302" cy="946284"/>
        </a:xfrm>
        <a:prstGeom prst="roundRect">
          <a:avLst>
            <a:gd name="adj" fmla="val 10000"/>
          </a:avLst>
        </a:prstGeom>
        <a:solidFill>
          <a:schemeClr val="tx2">
            <a:lumMod val="20000"/>
            <a:lumOff val="80000"/>
            <a:alpha val="90000"/>
          </a:schemeClr>
        </a:solidFill>
        <a:ln w="9525" cap="flat" cmpd="sng" algn="ctr">
          <a:no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78105" tIns="78105" rIns="78105" bIns="78105" numCol="1" spcCol="1270" anchor="t" anchorCtr="0">
          <a:noAutofit/>
        </a:bodyPr>
        <a:lstStyle/>
        <a:p>
          <a:pPr marL="285750" lvl="1" indent="-285750" algn="l" defTabSz="1822450">
            <a:lnSpc>
              <a:spcPct val="90000"/>
            </a:lnSpc>
            <a:spcBef>
              <a:spcPct val="0"/>
            </a:spcBef>
            <a:spcAft>
              <a:spcPct val="15000"/>
            </a:spcAft>
            <a:buChar char="•"/>
          </a:pPr>
          <a:endParaRPr lang="en-US" sz="4100" kern="1200" dirty="0"/>
        </a:p>
      </dsp:txBody>
      <dsp:txXfrm>
        <a:off x="188337" y="1861779"/>
        <a:ext cx="1103748" cy="699955"/>
      </dsp:txXfrm>
    </dsp:sp>
    <dsp:sp modelId="{B13A0756-4C8D-4350-B068-1EE70DA7165A}">
      <dsp:nvSpPr>
        <dsp:cNvPr id="0" name=""/>
        <dsp:cNvSpPr/>
      </dsp:nvSpPr>
      <dsp:spPr>
        <a:xfrm>
          <a:off x="811207" y="1904752"/>
          <a:ext cx="1788609" cy="1837807"/>
        </a:xfrm>
        <a:prstGeom prst="leftCircularArrow">
          <a:avLst>
            <a:gd name="adj1" fmla="val 2017"/>
            <a:gd name="adj2" fmla="val 241752"/>
            <a:gd name="adj3" fmla="val 2097817"/>
            <a:gd name="adj4" fmla="val 9105043"/>
            <a:gd name="adj5" fmla="val 2353"/>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7BB6C698-0C3B-4EBF-8BBB-185185ADEC3E}">
      <dsp:nvSpPr>
        <dsp:cNvPr id="0" name=""/>
        <dsp:cNvSpPr/>
      </dsp:nvSpPr>
      <dsp:spPr>
        <a:xfrm>
          <a:off x="3888" y="2333001"/>
          <a:ext cx="1855081" cy="906572"/>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Eskplorative</a:t>
          </a:r>
          <a:endParaRPr lang="en-US" sz="2400" kern="1200" dirty="0"/>
        </a:p>
      </dsp:txBody>
      <dsp:txXfrm>
        <a:off x="30441" y="2359554"/>
        <a:ext cx="1801975" cy="853466"/>
      </dsp:txXfrm>
    </dsp:sp>
    <dsp:sp modelId="{456B884A-5C61-4F0E-9522-380D3DAF9A54}">
      <dsp:nvSpPr>
        <dsp:cNvPr id="0" name=""/>
        <dsp:cNvSpPr/>
      </dsp:nvSpPr>
      <dsp:spPr>
        <a:xfrm>
          <a:off x="2134191" y="2126319"/>
          <a:ext cx="1147302" cy="946284"/>
        </a:xfrm>
        <a:prstGeom prst="roundRect">
          <a:avLst>
            <a:gd name="adj" fmla="val 10000"/>
          </a:avLst>
        </a:prstGeom>
        <a:solidFill>
          <a:schemeClr val="tx2">
            <a:lumMod val="20000"/>
            <a:lumOff val="80000"/>
            <a:alpha val="90000"/>
          </a:schemeClr>
        </a:solidFill>
        <a:ln w="9525" cap="flat" cmpd="sng" algn="ctr">
          <a:no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sp>
    <dsp:sp modelId="{63B7125A-C522-4424-A5A9-D974DCFC4377}">
      <dsp:nvSpPr>
        <dsp:cNvPr id="0" name=""/>
        <dsp:cNvSpPr/>
      </dsp:nvSpPr>
      <dsp:spPr>
        <a:xfrm>
          <a:off x="2724989" y="1006862"/>
          <a:ext cx="2227602" cy="2227602"/>
        </a:xfrm>
        <a:prstGeom prst="circularArrow">
          <a:avLst>
            <a:gd name="adj1" fmla="val 1664"/>
            <a:gd name="adj2" fmla="val 197854"/>
            <a:gd name="adj3" fmla="val 19586485"/>
            <a:gd name="adj4" fmla="val 12535360"/>
            <a:gd name="adj5" fmla="val 1941"/>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D4AE97D-71EA-468B-B999-E4FA8428BBBE}">
      <dsp:nvSpPr>
        <dsp:cNvPr id="0" name=""/>
        <dsp:cNvSpPr/>
      </dsp:nvSpPr>
      <dsp:spPr>
        <a:xfrm>
          <a:off x="2035492" y="1601419"/>
          <a:ext cx="1727134" cy="104980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err="1"/>
            <a:t>Verificative</a:t>
          </a:r>
          <a:endParaRPr lang="en-US" sz="2400" kern="1200" dirty="0"/>
        </a:p>
      </dsp:txBody>
      <dsp:txXfrm>
        <a:off x="2066240" y="1632167"/>
        <a:ext cx="1665638" cy="988304"/>
      </dsp:txXfrm>
    </dsp:sp>
    <dsp:sp modelId="{961B6153-752E-4042-BC9A-4A1A464ADE7C}">
      <dsp:nvSpPr>
        <dsp:cNvPr id="0" name=""/>
        <dsp:cNvSpPr/>
      </dsp:nvSpPr>
      <dsp:spPr>
        <a:xfrm>
          <a:off x="4313589" y="1782387"/>
          <a:ext cx="1147302" cy="946284"/>
        </a:xfrm>
        <a:prstGeom prst="roundRect">
          <a:avLst>
            <a:gd name="adj" fmla="val 10000"/>
          </a:avLst>
        </a:prstGeom>
        <a:solidFill>
          <a:schemeClr val="tx2">
            <a:lumMod val="20000"/>
            <a:lumOff val="80000"/>
            <a:alpha val="90000"/>
          </a:schemeClr>
        </a:solidFill>
        <a:ln w="9525" cap="flat" cmpd="sng" algn="ctr">
          <a:no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sp>
    <dsp:sp modelId="{A672BB6B-1FAF-4189-861C-3A00D2C97F3C}">
      <dsp:nvSpPr>
        <dsp:cNvPr id="0" name=""/>
        <dsp:cNvSpPr/>
      </dsp:nvSpPr>
      <dsp:spPr>
        <a:xfrm>
          <a:off x="4890408" y="1445180"/>
          <a:ext cx="2535676" cy="2535676"/>
        </a:xfrm>
        <a:prstGeom prst="leftCircularArrow">
          <a:avLst>
            <a:gd name="adj1" fmla="val 1462"/>
            <a:gd name="adj2" fmla="val 173023"/>
            <a:gd name="adj3" fmla="val 2019234"/>
            <a:gd name="adj4" fmla="val 9095189"/>
            <a:gd name="adj5" fmla="val 1706"/>
          </a:avLst>
        </a:prstGeom>
        <a:solidFill>
          <a:schemeClr val="dk2">
            <a:tint val="6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ADF87710-2253-4EBB-BFDD-FD142CACC14A}">
      <dsp:nvSpPr>
        <dsp:cNvPr id="0" name=""/>
        <dsp:cNvSpPr/>
      </dsp:nvSpPr>
      <dsp:spPr>
        <a:xfrm>
          <a:off x="3939150" y="2160157"/>
          <a:ext cx="2278614" cy="1137030"/>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Developmental</a:t>
          </a:r>
        </a:p>
      </dsp:txBody>
      <dsp:txXfrm>
        <a:off x="3972452" y="2193459"/>
        <a:ext cx="2212010" cy="1070426"/>
      </dsp:txXfrm>
    </dsp:sp>
    <dsp:sp modelId="{A20D3939-B367-4C99-9EF7-50E392B3C653}">
      <dsp:nvSpPr>
        <dsp:cNvPr id="0" name=""/>
        <dsp:cNvSpPr/>
      </dsp:nvSpPr>
      <dsp:spPr>
        <a:xfrm>
          <a:off x="6888031" y="2192034"/>
          <a:ext cx="1147302" cy="946284"/>
        </a:xfrm>
        <a:prstGeom prst="roundRect">
          <a:avLst>
            <a:gd name="adj" fmla="val 10000"/>
          </a:avLst>
        </a:prstGeom>
        <a:solidFill>
          <a:schemeClr val="tx2">
            <a:lumMod val="20000"/>
            <a:lumOff val="80000"/>
            <a:alpha val="90000"/>
          </a:schemeClr>
        </a:solidFill>
        <a:ln w="9525" cap="flat" cmpd="sng" algn="ctr">
          <a:noFill/>
          <a:prstDash val="solid"/>
        </a:ln>
        <a:effectLst/>
        <a:scene3d>
          <a:camera prst="orthographicFront"/>
          <a:lightRig rig="threePt" dir="t">
            <a:rot lat="0" lon="0" rev="7500000"/>
          </a:lightRig>
        </a:scene3d>
        <a:sp3d z="-152400" extrusionH="63500" prstMaterial="dkEdge">
          <a:bevelT w="124450" h="16350" prst="relaxedInset"/>
          <a:contourClr>
            <a:schemeClr val="bg1"/>
          </a:contourClr>
        </a:sp3d>
      </dsp:spPr>
      <dsp:style>
        <a:lnRef idx="1">
          <a:scrgbClr r="0" g="0" b="0"/>
        </a:lnRef>
        <a:fillRef idx="1">
          <a:scrgbClr r="0" g="0" b="0"/>
        </a:fillRef>
        <a:effectRef idx="0">
          <a:scrgbClr r="0" g="0" b="0"/>
        </a:effectRef>
        <a:fontRef idx="minor"/>
      </dsp:style>
    </dsp:sp>
    <dsp:sp modelId="{BB709798-D68D-41E4-9754-14F74672CA8F}">
      <dsp:nvSpPr>
        <dsp:cNvPr id="0" name=""/>
        <dsp:cNvSpPr/>
      </dsp:nvSpPr>
      <dsp:spPr>
        <a:xfrm>
          <a:off x="6394288" y="1535705"/>
          <a:ext cx="2517223" cy="1312658"/>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kern="1200" dirty="0" err="1"/>
            <a:t>Skripsi</a:t>
          </a:r>
          <a:r>
            <a:rPr lang="en-US" sz="2000" kern="1200" dirty="0"/>
            <a:t>, Thesis, </a:t>
          </a:r>
          <a:r>
            <a:rPr lang="en-US" sz="2000" kern="1200" dirty="0" err="1"/>
            <a:t>Disertasi</a:t>
          </a:r>
          <a:endParaRPr lang="en-US" sz="2000" kern="1200" dirty="0"/>
        </a:p>
      </dsp:txBody>
      <dsp:txXfrm>
        <a:off x="6432734" y="1574151"/>
        <a:ext cx="2440331" cy="12357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41FA3-8F0B-41CD-B860-5B226B368070}">
      <dsp:nvSpPr>
        <dsp:cNvPr id="0" name=""/>
        <dsp:cNvSpPr/>
      </dsp:nvSpPr>
      <dsp:spPr>
        <a:xfrm>
          <a:off x="4243227" y="2205069"/>
          <a:ext cx="3393616" cy="1149028"/>
        </a:xfrm>
        <a:custGeom>
          <a:avLst/>
          <a:gdLst/>
          <a:ahLst/>
          <a:cxnLst/>
          <a:rect l="0" t="0" r="0" b="0"/>
          <a:pathLst>
            <a:path>
              <a:moveTo>
                <a:pt x="0" y="0"/>
              </a:moveTo>
              <a:lnTo>
                <a:pt x="0" y="1064861"/>
              </a:lnTo>
              <a:lnTo>
                <a:pt x="3393616" y="1064861"/>
              </a:lnTo>
              <a:lnTo>
                <a:pt x="3393616" y="114902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0DC9FC2-0D53-4067-A499-2C9A89D59FB3}">
      <dsp:nvSpPr>
        <dsp:cNvPr id="0" name=""/>
        <dsp:cNvSpPr/>
      </dsp:nvSpPr>
      <dsp:spPr>
        <a:xfrm>
          <a:off x="4243227" y="2205069"/>
          <a:ext cx="2067425" cy="1149028"/>
        </a:xfrm>
        <a:custGeom>
          <a:avLst/>
          <a:gdLst/>
          <a:ahLst/>
          <a:cxnLst/>
          <a:rect l="0" t="0" r="0" b="0"/>
          <a:pathLst>
            <a:path>
              <a:moveTo>
                <a:pt x="0" y="0"/>
              </a:moveTo>
              <a:lnTo>
                <a:pt x="0" y="1064861"/>
              </a:lnTo>
              <a:lnTo>
                <a:pt x="2067425" y="1064861"/>
              </a:lnTo>
              <a:lnTo>
                <a:pt x="2067425" y="114902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93E0725-9A48-4A1A-8667-0A1A0249CF7F}">
      <dsp:nvSpPr>
        <dsp:cNvPr id="0" name=""/>
        <dsp:cNvSpPr/>
      </dsp:nvSpPr>
      <dsp:spPr>
        <a:xfrm>
          <a:off x="4243227" y="2205069"/>
          <a:ext cx="956974" cy="1149028"/>
        </a:xfrm>
        <a:custGeom>
          <a:avLst/>
          <a:gdLst/>
          <a:ahLst/>
          <a:cxnLst/>
          <a:rect l="0" t="0" r="0" b="0"/>
          <a:pathLst>
            <a:path>
              <a:moveTo>
                <a:pt x="0" y="0"/>
              </a:moveTo>
              <a:lnTo>
                <a:pt x="0" y="1064861"/>
              </a:lnTo>
              <a:lnTo>
                <a:pt x="956974" y="1064861"/>
              </a:lnTo>
              <a:lnTo>
                <a:pt x="956974" y="114902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C4B3F34-1040-4DBF-8263-920C1C563241}">
      <dsp:nvSpPr>
        <dsp:cNvPr id="0" name=""/>
        <dsp:cNvSpPr/>
      </dsp:nvSpPr>
      <dsp:spPr>
        <a:xfrm>
          <a:off x="4089750" y="2205069"/>
          <a:ext cx="153476" cy="1149028"/>
        </a:xfrm>
        <a:custGeom>
          <a:avLst/>
          <a:gdLst/>
          <a:ahLst/>
          <a:cxnLst/>
          <a:rect l="0" t="0" r="0" b="0"/>
          <a:pathLst>
            <a:path>
              <a:moveTo>
                <a:pt x="153476" y="0"/>
              </a:moveTo>
              <a:lnTo>
                <a:pt x="153476" y="1064861"/>
              </a:lnTo>
              <a:lnTo>
                <a:pt x="0" y="1064861"/>
              </a:lnTo>
              <a:lnTo>
                <a:pt x="0" y="114902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D147F2C-0394-4553-AB53-20BD74394243}">
      <dsp:nvSpPr>
        <dsp:cNvPr id="0" name=""/>
        <dsp:cNvSpPr/>
      </dsp:nvSpPr>
      <dsp:spPr>
        <a:xfrm>
          <a:off x="2828933" y="2205069"/>
          <a:ext cx="1414293" cy="1149028"/>
        </a:xfrm>
        <a:custGeom>
          <a:avLst/>
          <a:gdLst/>
          <a:ahLst/>
          <a:cxnLst/>
          <a:rect l="0" t="0" r="0" b="0"/>
          <a:pathLst>
            <a:path>
              <a:moveTo>
                <a:pt x="1414293" y="0"/>
              </a:moveTo>
              <a:lnTo>
                <a:pt x="1414293" y="1064861"/>
              </a:lnTo>
              <a:lnTo>
                <a:pt x="0" y="1064861"/>
              </a:lnTo>
              <a:lnTo>
                <a:pt x="0" y="114902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0DFEC6F-9699-4F33-B373-450EC6C8EE7F}">
      <dsp:nvSpPr>
        <dsp:cNvPr id="0" name=""/>
        <dsp:cNvSpPr/>
      </dsp:nvSpPr>
      <dsp:spPr>
        <a:xfrm>
          <a:off x="1568117" y="2205069"/>
          <a:ext cx="2675109" cy="1149028"/>
        </a:xfrm>
        <a:custGeom>
          <a:avLst/>
          <a:gdLst/>
          <a:ahLst/>
          <a:cxnLst/>
          <a:rect l="0" t="0" r="0" b="0"/>
          <a:pathLst>
            <a:path>
              <a:moveTo>
                <a:pt x="2675109" y="0"/>
              </a:moveTo>
              <a:lnTo>
                <a:pt x="2675109" y="1064861"/>
              </a:lnTo>
              <a:lnTo>
                <a:pt x="0" y="1064861"/>
              </a:lnTo>
              <a:lnTo>
                <a:pt x="0" y="114902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0753B6D-36E3-4975-8B03-B1AA5F9128B0}">
      <dsp:nvSpPr>
        <dsp:cNvPr id="0" name=""/>
        <dsp:cNvSpPr/>
      </dsp:nvSpPr>
      <dsp:spPr>
        <a:xfrm>
          <a:off x="457666" y="2205069"/>
          <a:ext cx="3785561" cy="1149028"/>
        </a:xfrm>
        <a:custGeom>
          <a:avLst/>
          <a:gdLst/>
          <a:ahLst/>
          <a:cxnLst/>
          <a:rect l="0" t="0" r="0" b="0"/>
          <a:pathLst>
            <a:path>
              <a:moveTo>
                <a:pt x="3785561" y="0"/>
              </a:moveTo>
              <a:lnTo>
                <a:pt x="3785561" y="1064861"/>
              </a:lnTo>
              <a:lnTo>
                <a:pt x="0" y="1064861"/>
              </a:lnTo>
              <a:lnTo>
                <a:pt x="0" y="1149028"/>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2A11F41-6C65-43CC-A783-2704CC4DAFE2}">
      <dsp:nvSpPr>
        <dsp:cNvPr id="0" name=""/>
        <dsp:cNvSpPr/>
      </dsp:nvSpPr>
      <dsp:spPr>
        <a:xfrm>
          <a:off x="2514599" y="990603"/>
          <a:ext cx="3457254" cy="1214466"/>
        </a:xfrm>
        <a:prstGeom prst="roundRect">
          <a:avLst>
            <a:gd name="adj" fmla="val 10000"/>
          </a:avLst>
        </a:prstGeom>
        <a:solidFill>
          <a:srgbClr val="FF3300"/>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5A8CA7E4-0369-444B-97CB-961C074D4359}">
      <dsp:nvSpPr>
        <dsp:cNvPr id="0" name=""/>
        <dsp:cNvSpPr/>
      </dsp:nvSpPr>
      <dsp:spPr>
        <a:xfrm>
          <a:off x="2615550" y="1086505"/>
          <a:ext cx="3457254" cy="121446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n-US" sz="4400" b="1" kern="1200" dirty="0" err="1">
              <a:latin typeface="Times New Roman" pitchFamily="18" charset="0"/>
              <a:cs typeface="Times New Roman" pitchFamily="18" charset="0"/>
            </a:rPr>
            <a:t>Pembagian</a:t>
          </a:r>
          <a:r>
            <a:rPr lang="en-US" sz="4400" b="1" kern="1200" dirty="0">
              <a:latin typeface="Times New Roman" pitchFamily="18" charset="0"/>
              <a:cs typeface="Times New Roman" pitchFamily="18" charset="0"/>
            </a:rPr>
            <a:t> </a:t>
          </a:r>
          <a:r>
            <a:rPr lang="en-US" sz="4400" b="1" kern="1200" dirty="0" err="1">
              <a:latin typeface="Times New Roman" pitchFamily="18" charset="0"/>
              <a:cs typeface="Times New Roman" pitchFamily="18" charset="0"/>
            </a:rPr>
            <a:t>Riset</a:t>
          </a:r>
          <a:endParaRPr lang="en-US" sz="4400" b="1" kern="1200" dirty="0">
            <a:latin typeface="Times New Roman" pitchFamily="18" charset="0"/>
            <a:cs typeface="Times New Roman" pitchFamily="18" charset="0"/>
          </a:endParaRPr>
        </a:p>
      </dsp:txBody>
      <dsp:txXfrm>
        <a:off x="2651120" y="1122075"/>
        <a:ext cx="3386114" cy="1143326"/>
      </dsp:txXfrm>
    </dsp:sp>
    <dsp:sp modelId="{084AEB11-5553-4DD3-972E-D0F630967E60}">
      <dsp:nvSpPr>
        <dsp:cNvPr id="0" name=""/>
        <dsp:cNvSpPr/>
      </dsp:nvSpPr>
      <dsp:spPr>
        <a:xfrm>
          <a:off x="3390" y="3354097"/>
          <a:ext cx="908551" cy="5769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243FE594-5FF3-4B98-AB1E-98B4952F7DA4}">
      <dsp:nvSpPr>
        <dsp:cNvPr id="0" name=""/>
        <dsp:cNvSpPr/>
      </dsp:nvSpPr>
      <dsp:spPr>
        <a:xfrm>
          <a:off x="104340" y="3450000"/>
          <a:ext cx="908551" cy="576929"/>
        </a:xfrm>
        <a:prstGeom prst="roundRect">
          <a:avLst>
            <a:gd name="adj" fmla="val 10000"/>
          </a:avLst>
        </a:prstGeom>
        <a:solidFill>
          <a:schemeClr val="tx2">
            <a:lumMod val="20000"/>
            <a:lumOff val="80000"/>
            <a:alpha val="71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err="1"/>
            <a:t>Tujuan</a:t>
          </a:r>
          <a:endParaRPr lang="en-US" sz="1800" b="1" kern="1200" dirty="0"/>
        </a:p>
      </dsp:txBody>
      <dsp:txXfrm>
        <a:off x="121238" y="3466898"/>
        <a:ext cx="874755" cy="543133"/>
      </dsp:txXfrm>
    </dsp:sp>
    <dsp:sp modelId="{C509BF2E-8E71-4A5F-A51C-2C2BEBFED1DD}">
      <dsp:nvSpPr>
        <dsp:cNvPr id="0" name=""/>
        <dsp:cNvSpPr/>
      </dsp:nvSpPr>
      <dsp:spPr>
        <a:xfrm>
          <a:off x="1113841" y="3354097"/>
          <a:ext cx="908551" cy="5769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927F7F60-3321-465B-8D53-401D0CC1C893}">
      <dsp:nvSpPr>
        <dsp:cNvPr id="0" name=""/>
        <dsp:cNvSpPr/>
      </dsp:nvSpPr>
      <dsp:spPr>
        <a:xfrm>
          <a:off x="1214792" y="3450000"/>
          <a:ext cx="908551" cy="576929"/>
        </a:xfrm>
        <a:prstGeom prst="roundRect">
          <a:avLst>
            <a:gd name="adj" fmla="val 10000"/>
          </a:avLst>
        </a:prstGeom>
        <a:solidFill>
          <a:schemeClr val="tx2">
            <a:lumMod val="20000"/>
            <a:lumOff val="80000"/>
            <a:alpha val="71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err="1"/>
            <a:t>Metode</a:t>
          </a:r>
          <a:endParaRPr lang="en-US" sz="1600" b="1" kern="1200" dirty="0"/>
        </a:p>
      </dsp:txBody>
      <dsp:txXfrm>
        <a:off x="1231690" y="3466898"/>
        <a:ext cx="874755" cy="543133"/>
      </dsp:txXfrm>
    </dsp:sp>
    <dsp:sp modelId="{4D187D23-3C1E-4D5A-B715-A096BA04B7B2}">
      <dsp:nvSpPr>
        <dsp:cNvPr id="0" name=""/>
        <dsp:cNvSpPr/>
      </dsp:nvSpPr>
      <dsp:spPr>
        <a:xfrm>
          <a:off x="2224293" y="3354097"/>
          <a:ext cx="1209281" cy="5769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3D861019-7739-47DF-A450-A59569CDD447}">
      <dsp:nvSpPr>
        <dsp:cNvPr id="0" name=""/>
        <dsp:cNvSpPr/>
      </dsp:nvSpPr>
      <dsp:spPr>
        <a:xfrm>
          <a:off x="2325243" y="3450000"/>
          <a:ext cx="1209281" cy="576929"/>
        </a:xfrm>
        <a:prstGeom prst="roundRect">
          <a:avLst>
            <a:gd name="adj" fmla="val 10000"/>
          </a:avLst>
        </a:prstGeom>
        <a:solidFill>
          <a:schemeClr val="tx2">
            <a:lumMod val="20000"/>
            <a:lumOff val="80000"/>
            <a:alpha val="71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err="1"/>
            <a:t>Terapan</a:t>
          </a:r>
          <a:endParaRPr lang="en-US" sz="1800" b="1" kern="1200" dirty="0"/>
        </a:p>
      </dsp:txBody>
      <dsp:txXfrm>
        <a:off x="2342141" y="3466898"/>
        <a:ext cx="1175485" cy="543133"/>
      </dsp:txXfrm>
    </dsp:sp>
    <dsp:sp modelId="{71B1BB9D-A255-46FB-870A-F2388FCE6E39}">
      <dsp:nvSpPr>
        <dsp:cNvPr id="0" name=""/>
        <dsp:cNvSpPr/>
      </dsp:nvSpPr>
      <dsp:spPr>
        <a:xfrm>
          <a:off x="3635474" y="3354097"/>
          <a:ext cx="908551" cy="5769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4DADD2B-E659-466B-B475-C2754A9D5534}">
      <dsp:nvSpPr>
        <dsp:cNvPr id="0" name=""/>
        <dsp:cNvSpPr/>
      </dsp:nvSpPr>
      <dsp:spPr>
        <a:xfrm>
          <a:off x="3736424" y="3450000"/>
          <a:ext cx="908551" cy="576929"/>
        </a:xfrm>
        <a:prstGeom prst="roundRect">
          <a:avLst>
            <a:gd name="adj" fmla="val 10000"/>
          </a:avLst>
        </a:prstGeom>
        <a:solidFill>
          <a:schemeClr val="tx2">
            <a:lumMod val="20000"/>
            <a:lumOff val="80000"/>
            <a:alpha val="71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err="1"/>
            <a:t>Ilmu</a:t>
          </a:r>
          <a:endParaRPr lang="en-US" sz="2400" b="1" kern="1200" dirty="0"/>
        </a:p>
      </dsp:txBody>
      <dsp:txXfrm>
        <a:off x="3753322" y="3466898"/>
        <a:ext cx="874755" cy="543133"/>
      </dsp:txXfrm>
    </dsp:sp>
    <dsp:sp modelId="{B1AF839E-2DA3-4C50-9AD4-3F1CBD855EB7}">
      <dsp:nvSpPr>
        <dsp:cNvPr id="0" name=""/>
        <dsp:cNvSpPr/>
      </dsp:nvSpPr>
      <dsp:spPr>
        <a:xfrm>
          <a:off x="4745926" y="3354097"/>
          <a:ext cx="908551" cy="5769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7EAC0F25-7BE8-4468-AC1A-E843B68617BA}">
      <dsp:nvSpPr>
        <dsp:cNvPr id="0" name=""/>
        <dsp:cNvSpPr/>
      </dsp:nvSpPr>
      <dsp:spPr>
        <a:xfrm>
          <a:off x="4846876" y="3450000"/>
          <a:ext cx="908551" cy="576929"/>
        </a:xfrm>
        <a:prstGeom prst="roundRect">
          <a:avLst>
            <a:gd name="adj" fmla="val 10000"/>
          </a:avLst>
        </a:prstGeom>
        <a:solidFill>
          <a:schemeClr val="tx2">
            <a:lumMod val="20000"/>
            <a:lumOff val="80000"/>
            <a:alpha val="71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t>Taraf</a:t>
          </a:r>
          <a:endParaRPr lang="en-US" sz="2000" b="1" kern="1200" dirty="0"/>
        </a:p>
      </dsp:txBody>
      <dsp:txXfrm>
        <a:off x="4863774" y="3466898"/>
        <a:ext cx="874755" cy="543133"/>
      </dsp:txXfrm>
    </dsp:sp>
    <dsp:sp modelId="{310461BB-AFAF-405E-B662-2E5A32D3AD60}">
      <dsp:nvSpPr>
        <dsp:cNvPr id="0" name=""/>
        <dsp:cNvSpPr/>
      </dsp:nvSpPr>
      <dsp:spPr>
        <a:xfrm>
          <a:off x="5856377" y="3354097"/>
          <a:ext cx="908551" cy="5769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D9159EFF-8AB1-4D54-87F1-C0CC3541DA79}">
      <dsp:nvSpPr>
        <dsp:cNvPr id="0" name=""/>
        <dsp:cNvSpPr/>
      </dsp:nvSpPr>
      <dsp:spPr>
        <a:xfrm>
          <a:off x="5957327" y="3450000"/>
          <a:ext cx="908551" cy="576929"/>
        </a:xfrm>
        <a:prstGeom prst="roundRect">
          <a:avLst>
            <a:gd name="adj" fmla="val 10000"/>
          </a:avLst>
        </a:prstGeom>
        <a:solidFill>
          <a:schemeClr val="tx2">
            <a:lumMod val="20000"/>
            <a:lumOff val="80000"/>
            <a:alpha val="71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err="1"/>
            <a:t>Teknik</a:t>
          </a:r>
          <a:endParaRPr lang="en-US" sz="1800" b="1" kern="1200" dirty="0"/>
        </a:p>
      </dsp:txBody>
      <dsp:txXfrm>
        <a:off x="5974225" y="3466898"/>
        <a:ext cx="874755" cy="543133"/>
      </dsp:txXfrm>
    </dsp:sp>
    <dsp:sp modelId="{F46F9D30-AE5D-41E2-95EF-7BEADF99D075}">
      <dsp:nvSpPr>
        <dsp:cNvPr id="0" name=""/>
        <dsp:cNvSpPr/>
      </dsp:nvSpPr>
      <dsp:spPr>
        <a:xfrm>
          <a:off x="6905228" y="3354097"/>
          <a:ext cx="1463230" cy="576929"/>
        </a:xfrm>
        <a:prstGeom prst="roundRect">
          <a:avLst>
            <a:gd name="adj" fmla="val 10000"/>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BF2BA5E6-ED5E-4598-AD44-E3910224EC2B}">
      <dsp:nvSpPr>
        <dsp:cNvPr id="0" name=""/>
        <dsp:cNvSpPr/>
      </dsp:nvSpPr>
      <dsp:spPr>
        <a:xfrm>
          <a:off x="7006179" y="3450000"/>
          <a:ext cx="1463230" cy="576929"/>
        </a:xfrm>
        <a:prstGeom prst="roundRect">
          <a:avLst>
            <a:gd name="adj" fmla="val 10000"/>
          </a:avLst>
        </a:prstGeom>
        <a:solidFill>
          <a:schemeClr val="accent2">
            <a:lumMod val="40000"/>
            <a:lumOff val="6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err="1"/>
            <a:t>Keilmiahan</a:t>
          </a:r>
          <a:endParaRPr lang="en-US" sz="1800" b="1" kern="1200" dirty="0"/>
        </a:p>
      </dsp:txBody>
      <dsp:txXfrm>
        <a:off x="7023077" y="3466898"/>
        <a:ext cx="1429434" cy="5431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3D2773-0AE3-4EF2-9135-1A2A05C07120}">
      <dsp:nvSpPr>
        <dsp:cNvPr id="0" name=""/>
        <dsp:cNvSpPr/>
      </dsp:nvSpPr>
      <dsp:spPr>
        <a:xfrm>
          <a:off x="5798225" y="3291942"/>
          <a:ext cx="759950" cy="412064"/>
        </a:xfrm>
        <a:custGeom>
          <a:avLst/>
          <a:gdLst/>
          <a:ahLst/>
          <a:cxnLst/>
          <a:rect l="0" t="0" r="0" b="0"/>
          <a:pathLst>
            <a:path>
              <a:moveTo>
                <a:pt x="759950" y="0"/>
              </a:moveTo>
              <a:lnTo>
                <a:pt x="759950" y="227226"/>
              </a:lnTo>
              <a:lnTo>
                <a:pt x="0" y="227226"/>
              </a:lnTo>
              <a:lnTo>
                <a:pt x="0" y="412064"/>
              </a:lnTo>
            </a:path>
          </a:pathLst>
        </a:custGeom>
        <a:noFill/>
        <a:ln w="25400"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8E22B51-ED44-4935-B36E-570D4CF83428}">
      <dsp:nvSpPr>
        <dsp:cNvPr id="0" name=""/>
        <dsp:cNvSpPr/>
      </dsp:nvSpPr>
      <dsp:spPr>
        <a:xfrm>
          <a:off x="4156352" y="1271718"/>
          <a:ext cx="2401823" cy="753240"/>
        </a:xfrm>
        <a:custGeom>
          <a:avLst/>
          <a:gdLst/>
          <a:ahLst/>
          <a:cxnLst/>
          <a:rect l="0" t="0" r="0" b="0"/>
          <a:pathLst>
            <a:path>
              <a:moveTo>
                <a:pt x="0" y="0"/>
              </a:moveTo>
              <a:lnTo>
                <a:pt x="0" y="568403"/>
              </a:lnTo>
              <a:lnTo>
                <a:pt x="2401823" y="568403"/>
              </a:lnTo>
              <a:lnTo>
                <a:pt x="2401823" y="753240"/>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D07017B-D4DB-4E50-B08C-6F5AF0676982}">
      <dsp:nvSpPr>
        <dsp:cNvPr id="0" name=""/>
        <dsp:cNvSpPr/>
      </dsp:nvSpPr>
      <dsp:spPr>
        <a:xfrm>
          <a:off x="1869774" y="3291942"/>
          <a:ext cx="956642" cy="412064"/>
        </a:xfrm>
        <a:custGeom>
          <a:avLst/>
          <a:gdLst/>
          <a:ahLst/>
          <a:cxnLst/>
          <a:rect l="0" t="0" r="0" b="0"/>
          <a:pathLst>
            <a:path>
              <a:moveTo>
                <a:pt x="0" y="0"/>
              </a:moveTo>
              <a:lnTo>
                <a:pt x="0" y="227226"/>
              </a:lnTo>
              <a:lnTo>
                <a:pt x="956642" y="227226"/>
              </a:lnTo>
              <a:lnTo>
                <a:pt x="956642" y="412064"/>
              </a:lnTo>
            </a:path>
          </a:pathLst>
        </a:custGeom>
        <a:noFill/>
        <a:ln w="25400" cap="flat" cmpd="sng" algn="ctr">
          <a:solidFill>
            <a:schemeClr val="dk2">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5BCC63D-AD56-4537-915B-CE86F2C70A5C}">
      <dsp:nvSpPr>
        <dsp:cNvPr id="0" name=""/>
        <dsp:cNvSpPr/>
      </dsp:nvSpPr>
      <dsp:spPr>
        <a:xfrm>
          <a:off x="1869774" y="1271718"/>
          <a:ext cx="2286577" cy="753240"/>
        </a:xfrm>
        <a:custGeom>
          <a:avLst/>
          <a:gdLst/>
          <a:ahLst/>
          <a:cxnLst/>
          <a:rect l="0" t="0" r="0" b="0"/>
          <a:pathLst>
            <a:path>
              <a:moveTo>
                <a:pt x="2286577" y="0"/>
              </a:moveTo>
              <a:lnTo>
                <a:pt x="2286577" y="568403"/>
              </a:lnTo>
              <a:lnTo>
                <a:pt x="0" y="568403"/>
              </a:lnTo>
              <a:lnTo>
                <a:pt x="0" y="753240"/>
              </a:lnTo>
            </a:path>
          </a:pathLst>
        </a:custGeom>
        <a:noFill/>
        <a:ln w="25400" cap="flat" cmpd="sng" algn="ctr">
          <a:solidFill>
            <a:schemeClr val="dk2">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F051FBA-79A5-4AFB-8A2F-0F55AFB80D0C}">
      <dsp:nvSpPr>
        <dsp:cNvPr id="0" name=""/>
        <dsp:cNvSpPr/>
      </dsp:nvSpPr>
      <dsp:spPr>
        <a:xfrm>
          <a:off x="2973848" y="4735"/>
          <a:ext cx="2365008" cy="1266983"/>
        </a:xfrm>
        <a:prstGeom prst="roundRect">
          <a:avLst>
            <a:gd name="adj" fmla="val 10000"/>
          </a:avLst>
        </a:prstGeom>
        <a:solidFill>
          <a:srgbClr val="FCBAEF"/>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A869EA84-72EE-4312-8BF8-C626F633E27E}">
      <dsp:nvSpPr>
        <dsp:cNvPr id="0" name=""/>
        <dsp:cNvSpPr/>
      </dsp:nvSpPr>
      <dsp:spPr>
        <a:xfrm>
          <a:off x="3195542" y="215344"/>
          <a:ext cx="2365008" cy="1266983"/>
        </a:xfrm>
        <a:prstGeom prst="roundRect">
          <a:avLst>
            <a:gd name="adj" fmla="val 10000"/>
          </a:avLst>
        </a:prstGeom>
        <a:solidFill>
          <a:schemeClr val="accent3">
            <a:lumMod val="7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err="1"/>
            <a:t>Dalam</a:t>
          </a:r>
          <a:r>
            <a:rPr lang="en-US" sz="2000" kern="1200" dirty="0"/>
            <a:t> </a:t>
          </a:r>
          <a:r>
            <a:rPr lang="en-US" sz="2000" kern="1200" dirty="0" err="1"/>
            <a:t>riset</a:t>
          </a:r>
          <a:endParaRPr lang="en-US" sz="2000" kern="1200" dirty="0"/>
        </a:p>
        <a:p>
          <a:pPr marL="0" lvl="0" indent="0" algn="ctr" defTabSz="889000">
            <a:lnSpc>
              <a:spcPct val="90000"/>
            </a:lnSpc>
            <a:spcBef>
              <a:spcPct val="0"/>
            </a:spcBef>
            <a:spcAft>
              <a:spcPct val="35000"/>
            </a:spcAft>
            <a:buNone/>
          </a:pPr>
          <a:r>
            <a:rPr lang="en-US" sz="2000" kern="1200" dirty="0" err="1"/>
            <a:t>Dua</a:t>
          </a:r>
          <a:r>
            <a:rPr lang="en-US" sz="2000" kern="1200" dirty="0"/>
            <a:t> </a:t>
          </a:r>
          <a:r>
            <a:rPr lang="en-US" sz="2000" kern="1200" dirty="0" err="1"/>
            <a:t>pengertian</a:t>
          </a:r>
          <a:r>
            <a:rPr lang="en-US" sz="2000" kern="1200" dirty="0"/>
            <a:t> </a:t>
          </a:r>
          <a:r>
            <a:rPr lang="en-US" sz="2000" kern="1200" dirty="0" err="1"/>
            <a:t>Konsep</a:t>
          </a:r>
          <a:endParaRPr lang="en-US" sz="2000" kern="1200" dirty="0"/>
        </a:p>
      </dsp:txBody>
      <dsp:txXfrm>
        <a:off x="3232651" y="252453"/>
        <a:ext cx="2290790" cy="1192765"/>
      </dsp:txXfrm>
    </dsp:sp>
    <dsp:sp modelId="{01DE54C8-8426-4D85-BEB5-512F2CCF0A8E}">
      <dsp:nvSpPr>
        <dsp:cNvPr id="0" name=""/>
        <dsp:cNvSpPr/>
      </dsp:nvSpPr>
      <dsp:spPr>
        <a:xfrm>
          <a:off x="872150" y="2024959"/>
          <a:ext cx="1995249" cy="1266983"/>
        </a:xfrm>
        <a:prstGeom prst="roundRect">
          <a:avLst>
            <a:gd name="adj" fmla="val 10000"/>
          </a:avLst>
        </a:prstGeom>
        <a:solidFill>
          <a:srgbClr val="FCBAEF"/>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49A6239B-3FD1-414A-A441-B0C62DDAC0EE}">
      <dsp:nvSpPr>
        <dsp:cNvPr id="0" name=""/>
        <dsp:cNvSpPr/>
      </dsp:nvSpPr>
      <dsp:spPr>
        <a:xfrm>
          <a:off x="1093844" y="2235569"/>
          <a:ext cx="1995249" cy="1266983"/>
        </a:xfrm>
        <a:prstGeom prst="roundRect">
          <a:avLst>
            <a:gd name="adj" fmla="val 10000"/>
          </a:avLst>
        </a:prstGeom>
        <a:solidFill>
          <a:schemeClr val="accent3">
            <a:lumMod val="7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Jelas</a:t>
          </a:r>
          <a:r>
            <a:rPr lang="en-US" sz="1900" kern="1200" dirty="0"/>
            <a:t> </a:t>
          </a:r>
          <a:r>
            <a:rPr lang="en-US" sz="1900" kern="1200" dirty="0" err="1"/>
            <a:t>hubungan</a:t>
          </a:r>
          <a:r>
            <a:rPr lang="en-US" sz="1900" kern="1200" dirty="0"/>
            <a:t> </a:t>
          </a:r>
          <a:r>
            <a:rPr lang="en-US" sz="1900" kern="1200" dirty="0" err="1"/>
            <a:t>dengan</a:t>
          </a:r>
          <a:r>
            <a:rPr lang="en-US" sz="1900" kern="1200" dirty="0"/>
            <a:t> </a:t>
          </a:r>
          <a:r>
            <a:rPr lang="en-US" sz="1900" kern="1200" dirty="0" err="1"/>
            <a:t>realitayang</a:t>
          </a:r>
          <a:r>
            <a:rPr lang="en-US" sz="1900" kern="1200" dirty="0"/>
            <a:t> </a:t>
          </a:r>
          <a:r>
            <a:rPr lang="en-US" sz="1900" kern="1200" dirty="0" err="1"/>
            <a:t>diwakili</a:t>
          </a:r>
          <a:endParaRPr lang="en-US" sz="1900" kern="1200" dirty="0"/>
        </a:p>
      </dsp:txBody>
      <dsp:txXfrm>
        <a:off x="1130953" y="2272678"/>
        <a:ext cx="1921031" cy="1192765"/>
      </dsp:txXfrm>
    </dsp:sp>
    <dsp:sp modelId="{3F0F4C28-F3F9-440D-87F0-11E81BB90C08}">
      <dsp:nvSpPr>
        <dsp:cNvPr id="0" name=""/>
        <dsp:cNvSpPr/>
      </dsp:nvSpPr>
      <dsp:spPr>
        <a:xfrm>
          <a:off x="1828792" y="3704006"/>
          <a:ext cx="1995249" cy="1266983"/>
        </a:xfrm>
        <a:prstGeom prst="roundRect">
          <a:avLst>
            <a:gd name="adj" fmla="val 10000"/>
          </a:avLst>
        </a:prstGeom>
        <a:solidFill>
          <a:srgbClr val="FCBAEF"/>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4CB0647C-CD66-47FB-9046-1B917EC3C944}">
      <dsp:nvSpPr>
        <dsp:cNvPr id="0" name=""/>
        <dsp:cNvSpPr/>
      </dsp:nvSpPr>
      <dsp:spPr>
        <a:xfrm>
          <a:off x="2050486" y="3914616"/>
          <a:ext cx="1995249" cy="1266983"/>
        </a:xfrm>
        <a:prstGeom prst="roundRect">
          <a:avLst>
            <a:gd name="adj" fmla="val 10000"/>
          </a:avLst>
        </a:prstGeom>
        <a:solidFill>
          <a:schemeClr val="accent3">
            <a:lumMod val="7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Meja</a:t>
          </a:r>
          <a:r>
            <a:rPr lang="en-US" sz="1900" kern="1200" dirty="0"/>
            <a:t>, </a:t>
          </a:r>
          <a:r>
            <a:rPr lang="en-US" sz="1900" kern="1200" dirty="0" err="1"/>
            <a:t>mobil</a:t>
          </a:r>
          <a:r>
            <a:rPr lang="en-US" sz="1900" kern="1200" dirty="0"/>
            <a:t>, </a:t>
          </a:r>
          <a:r>
            <a:rPr lang="en-US" sz="1900" kern="1200" dirty="0" err="1"/>
            <a:t>dll</a:t>
          </a:r>
          <a:endParaRPr lang="en-US" sz="1900" kern="1200" dirty="0"/>
        </a:p>
      </dsp:txBody>
      <dsp:txXfrm>
        <a:off x="2087595" y="3951725"/>
        <a:ext cx="1921031" cy="1192765"/>
      </dsp:txXfrm>
    </dsp:sp>
    <dsp:sp modelId="{F73E667F-6FDD-47FD-81E5-70244898149E}">
      <dsp:nvSpPr>
        <dsp:cNvPr id="0" name=""/>
        <dsp:cNvSpPr/>
      </dsp:nvSpPr>
      <dsp:spPr>
        <a:xfrm>
          <a:off x="5560551" y="2024959"/>
          <a:ext cx="1995249" cy="1266983"/>
        </a:xfrm>
        <a:prstGeom prst="roundRect">
          <a:avLst>
            <a:gd name="adj" fmla="val 10000"/>
          </a:avLst>
        </a:prstGeom>
        <a:solidFill>
          <a:srgbClr val="FCBAEF"/>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EADA19F8-BA07-42A7-9C68-83DD5F4FB923}">
      <dsp:nvSpPr>
        <dsp:cNvPr id="0" name=""/>
        <dsp:cNvSpPr/>
      </dsp:nvSpPr>
      <dsp:spPr>
        <a:xfrm>
          <a:off x="5782246" y="2235569"/>
          <a:ext cx="1995249" cy="1266983"/>
        </a:xfrm>
        <a:prstGeom prst="roundRect">
          <a:avLst>
            <a:gd name="adj" fmla="val 10000"/>
          </a:avLst>
        </a:prstGeom>
        <a:solidFill>
          <a:schemeClr val="accent3">
            <a:lumMod val="7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Yang </a:t>
          </a:r>
          <a:r>
            <a:rPr lang="en-US" sz="1900" kern="1200" dirty="0" err="1"/>
            <a:t>abstrak</a:t>
          </a:r>
          <a:r>
            <a:rPr lang="en-US" sz="1900" kern="1200" dirty="0"/>
            <a:t> </a:t>
          </a:r>
          <a:r>
            <a:rPr lang="en-US" sz="1900" kern="1200" dirty="0" err="1"/>
            <a:t>hubungannya</a:t>
          </a:r>
          <a:r>
            <a:rPr lang="en-US" sz="1900" kern="1200" dirty="0"/>
            <a:t> </a:t>
          </a:r>
          <a:r>
            <a:rPr lang="en-US" sz="1900" kern="1200" dirty="0" err="1"/>
            <a:t>dengan</a:t>
          </a:r>
          <a:r>
            <a:rPr lang="en-US" sz="1900" kern="1200" dirty="0"/>
            <a:t> </a:t>
          </a:r>
          <a:r>
            <a:rPr lang="en-US" sz="1900" kern="1200" dirty="0" err="1"/>
            <a:t>realita</a:t>
          </a:r>
          <a:r>
            <a:rPr lang="en-US" sz="1900" kern="1200" dirty="0"/>
            <a:t> yang </a:t>
          </a:r>
          <a:r>
            <a:rPr lang="en-US" sz="1900" kern="1200" dirty="0" err="1"/>
            <a:t>diwakili</a:t>
          </a:r>
          <a:endParaRPr lang="en-US" sz="1900" kern="1200" dirty="0"/>
        </a:p>
      </dsp:txBody>
      <dsp:txXfrm>
        <a:off x="5819355" y="2272678"/>
        <a:ext cx="1921031" cy="1192765"/>
      </dsp:txXfrm>
    </dsp:sp>
    <dsp:sp modelId="{0FF7145C-9E10-470E-B73E-21C78EB32D28}">
      <dsp:nvSpPr>
        <dsp:cNvPr id="0" name=""/>
        <dsp:cNvSpPr/>
      </dsp:nvSpPr>
      <dsp:spPr>
        <a:xfrm>
          <a:off x="4800601" y="3704006"/>
          <a:ext cx="1995249" cy="1266983"/>
        </a:xfrm>
        <a:prstGeom prst="roundRect">
          <a:avLst>
            <a:gd name="adj" fmla="val 10000"/>
          </a:avLst>
        </a:prstGeom>
        <a:solidFill>
          <a:srgbClr val="FCBAEF"/>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sp>
    <dsp:sp modelId="{327151B5-7D0D-4843-B72E-DE3BF11D06FE}">
      <dsp:nvSpPr>
        <dsp:cNvPr id="0" name=""/>
        <dsp:cNvSpPr/>
      </dsp:nvSpPr>
      <dsp:spPr>
        <a:xfrm>
          <a:off x="5022295" y="3914616"/>
          <a:ext cx="1995249" cy="1266983"/>
        </a:xfrm>
        <a:prstGeom prst="roundRect">
          <a:avLst>
            <a:gd name="adj" fmla="val 10000"/>
          </a:avLst>
        </a:prstGeom>
        <a:solidFill>
          <a:schemeClr val="accent3">
            <a:lumMod val="75000"/>
            <a:alpha val="9000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err="1"/>
            <a:t>Kecerdasan</a:t>
          </a:r>
          <a:r>
            <a:rPr lang="en-US" sz="1900" kern="1200" dirty="0"/>
            <a:t>, </a:t>
          </a:r>
          <a:r>
            <a:rPr lang="en-US" sz="1900" kern="1200" dirty="0" err="1"/>
            <a:t>kekerabatan</a:t>
          </a:r>
          <a:endParaRPr lang="en-US" sz="1900" kern="1200" dirty="0"/>
        </a:p>
      </dsp:txBody>
      <dsp:txXfrm>
        <a:off x="5059404" y="3951725"/>
        <a:ext cx="1921031" cy="11927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DACB7-D92E-45DB-A5D0-E7785E9AAFC0}">
      <dsp:nvSpPr>
        <dsp:cNvPr id="0" name=""/>
        <dsp:cNvSpPr/>
      </dsp:nvSpPr>
      <dsp:spPr>
        <a:xfrm>
          <a:off x="2074" y="1243583"/>
          <a:ext cx="3027619" cy="1281558"/>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kern="1200" dirty="0" err="1"/>
            <a:t>Deksripsi</a:t>
          </a:r>
          <a:r>
            <a:rPr lang="en-US" sz="2400" kern="1200" dirty="0"/>
            <a:t>	</a:t>
          </a:r>
        </a:p>
      </dsp:txBody>
      <dsp:txXfrm>
        <a:off x="642853" y="1243583"/>
        <a:ext cx="1746061" cy="1281558"/>
      </dsp:txXfrm>
    </dsp:sp>
    <dsp:sp modelId="{A09AF4C2-A7FC-4DD4-A98E-82B461EF272F}">
      <dsp:nvSpPr>
        <dsp:cNvPr id="0" name=""/>
        <dsp:cNvSpPr/>
      </dsp:nvSpPr>
      <dsp:spPr>
        <a:xfrm>
          <a:off x="2709303" y="1243583"/>
          <a:ext cx="2710913" cy="1281558"/>
        </a:xfrm>
        <a:prstGeom prst="chevron">
          <a:avLst/>
        </a:prstGeom>
        <a:gradFill rotWithShape="0">
          <a:gsLst>
            <a:gs pos="0">
              <a:schemeClr val="accent5">
                <a:hueOff val="2303808"/>
                <a:satOff val="-1142"/>
                <a:lumOff val="-23334"/>
                <a:alphaOff val="0"/>
                <a:shade val="51000"/>
                <a:satMod val="130000"/>
              </a:schemeClr>
            </a:gs>
            <a:gs pos="80000">
              <a:schemeClr val="accent5">
                <a:hueOff val="2303808"/>
                <a:satOff val="-1142"/>
                <a:lumOff val="-23334"/>
                <a:alphaOff val="0"/>
                <a:shade val="93000"/>
                <a:satMod val="130000"/>
              </a:schemeClr>
            </a:gs>
            <a:gs pos="100000">
              <a:schemeClr val="accent5">
                <a:hueOff val="2303808"/>
                <a:satOff val="-1142"/>
                <a:lumOff val="-233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b="1" kern="1200" dirty="0" err="1"/>
            <a:t>Reduksi</a:t>
          </a:r>
          <a:endParaRPr lang="en-US" sz="2400" b="1" kern="1200" dirty="0"/>
        </a:p>
      </dsp:txBody>
      <dsp:txXfrm>
        <a:off x="3350082" y="1243583"/>
        <a:ext cx="1429355" cy="1281558"/>
      </dsp:txXfrm>
    </dsp:sp>
    <dsp:sp modelId="{7B7F8301-860D-4C49-AD2F-E16146CAAC1B}">
      <dsp:nvSpPr>
        <dsp:cNvPr id="0" name=""/>
        <dsp:cNvSpPr/>
      </dsp:nvSpPr>
      <dsp:spPr>
        <a:xfrm>
          <a:off x="5099827" y="1243583"/>
          <a:ext cx="3203897" cy="1281558"/>
        </a:xfrm>
        <a:prstGeom prst="chevron">
          <a:avLst/>
        </a:prstGeom>
        <a:gradFill rotWithShape="0">
          <a:gsLst>
            <a:gs pos="0">
              <a:schemeClr val="accent5">
                <a:hueOff val="4607616"/>
                <a:satOff val="-2283"/>
                <a:lumOff val="-46667"/>
                <a:alphaOff val="0"/>
                <a:shade val="51000"/>
                <a:satMod val="130000"/>
              </a:schemeClr>
            </a:gs>
            <a:gs pos="80000">
              <a:schemeClr val="accent5">
                <a:hueOff val="4607616"/>
                <a:satOff val="-2283"/>
                <a:lumOff val="-46667"/>
                <a:alphaOff val="0"/>
                <a:shade val="93000"/>
                <a:satMod val="130000"/>
              </a:schemeClr>
            </a:gs>
            <a:gs pos="100000">
              <a:schemeClr val="accent5">
                <a:hueOff val="4607616"/>
                <a:satOff val="-2283"/>
                <a:lumOff val="-4666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b="1" kern="1200" dirty="0" err="1"/>
            <a:t>Menemukan</a:t>
          </a:r>
          <a:r>
            <a:rPr lang="en-US" sz="2400" b="1" kern="1200" dirty="0"/>
            <a:t> </a:t>
          </a:r>
          <a:r>
            <a:rPr lang="en-US" sz="2400" b="1" kern="1200" dirty="0" err="1"/>
            <a:t>makna</a:t>
          </a:r>
          <a:endParaRPr lang="en-US" sz="2400" b="1" kern="1200" dirty="0"/>
        </a:p>
      </dsp:txBody>
      <dsp:txXfrm>
        <a:off x="5740606" y="1243583"/>
        <a:ext cx="1922339" cy="128155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3DACB7-D92E-45DB-A5D0-E7785E9AAFC0}">
      <dsp:nvSpPr>
        <dsp:cNvPr id="0" name=""/>
        <dsp:cNvSpPr/>
      </dsp:nvSpPr>
      <dsp:spPr>
        <a:xfrm>
          <a:off x="1369" y="1307660"/>
          <a:ext cx="2172434" cy="1153403"/>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b="1" kern="1200" dirty="0" err="1"/>
            <a:t>Teori</a:t>
          </a:r>
          <a:r>
            <a:rPr lang="en-US" sz="2400" kern="1200" dirty="0"/>
            <a:t>	</a:t>
          </a:r>
        </a:p>
      </dsp:txBody>
      <dsp:txXfrm>
        <a:off x="578071" y="1307660"/>
        <a:ext cx="1019031" cy="1153403"/>
      </dsp:txXfrm>
    </dsp:sp>
    <dsp:sp modelId="{A09AF4C2-A7FC-4DD4-A98E-82B461EF272F}">
      <dsp:nvSpPr>
        <dsp:cNvPr id="0" name=""/>
        <dsp:cNvSpPr/>
      </dsp:nvSpPr>
      <dsp:spPr>
        <a:xfrm>
          <a:off x="1885453" y="1307660"/>
          <a:ext cx="3823819" cy="1153403"/>
        </a:xfrm>
        <a:prstGeom prst="chevron">
          <a:avLst/>
        </a:prstGeom>
        <a:gradFill rotWithShape="0">
          <a:gsLst>
            <a:gs pos="0">
              <a:schemeClr val="accent5">
                <a:hueOff val="2303808"/>
                <a:satOff val="-1142"/>
                <a:lumOff val="-23334"/>
                <a:alphaOff val="0"/>
                <a:shade val="51000"/>
                <a:satMod val="130000"/>
              </a:schemeClr>
            </a:gs>
            <a:gs pos="80000">
              <a:schemeClr val="accent5">
                <a:hueOff val="2303808"/>
                <a:satOff val="-1142"/>
                <a:lumOff val="-23334"/>
                <a:alphaOff val="0"/>
                <a:shade val="93000"/>
                <a:satMod val="130000"/>
              </a:schemeClr>
            </a:gs>
            <a:gs pos="100000">
              <a:schemeClr val="accent5">
                <a:hueOff val="2303808"/>
                <a:satOff val="-1142"/>
                <a:lumOff val="-2333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marL="0" lvl="0" indent="0" algn="ctr" defTabSz="1066800">
            <a:lnSpc>
              <a:spcPct val="90000"/>
            </a:lnSpc>
            <a:spcBef>
              <a:spcPct val="0"/>
            </a:spcBef>
            <a:spcAft>
              <a:spcPct val="35000"/>
            </a:spcAft>
            <a:buNone/>
          </a:pPr>
          <a:r>
            <a:rPr lang="en-US" sz="2400" b="1" kern="1200" dirty="0" err="1"/>
            <a:t>Konseptualisasi</a:t>
          </a:r>
          <a:endParaRPr lang="en-US" sz="2400" b="1" kern="1200" dirty="0"/>
        </a:p>
      </dsp:txBody>
      <dsp:txXfrm>
        <a:off x="2462155" y="1307660"/>
        <a:ext cx="2670416" cy="1153403"/>
      </dsp:txXfrm>
    </dsp:sp>
    <dsp:sp modelId="{7B7F8301-860D-4C49-AD2F-E16146CAAC1B}">
      <dsp:nvSpPr>
        <dsp:cNvPr id="0" name=""/>
        <dsp:cNvSpPr/>
      </dsp:nvSpPr>
      <dsp:spPr>
        <a:xfrm>
          <a:off x="5420922" y="1307660"/>
          <a:ext cx="2883507" cy="1153403"/>
        </a:xfrm>
        <a:prstGeom prst="chevron">
          <a:avLst/>
        </a:prstGeom>
        <a:gradFill rotWithShape="0">
          <a:gsLst>
            <a:gs pos="0">
              <a:schemeClr val="accent5">
                <a:hueOff val="4607616"/>
                <a:satOff val="-2283"/>
                <a:lumOff val="-46667"/>
                <a:alphaOff val="0"/>
                <a:shade val="51000"/>
                <a:satMod val="130000"/>
              </a:schemeClr>
            </a:gs>
            <a:gs pos="80000">
              <a:schemeClr val="accent5">
                <a:hueOff val="4607616"/>
                <a:satOff val="-2283"/>
                <a:lumOff val="-46667"/>
                <a:alphaOff val="0"/>
                <a:shade val="93000"/>
                <a:satMod val="130000"/>
              </a:schemeClr>
            </a:gs>
            <a:gs pos="100000">
              <a:schemeClr val="accent5">
                <a:hueOff val="4607616"/>
                <a:satOff val="-2283"/>
                <a:lumOff val="-4666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2012" tIns="30671" rIns="30671" bIns="30671" numCol="1" spcCol="1270" anchor="ctr" anchorCtr="0">
          <a:noAutofit/>
        </a:bodyPr>
        <a:lstStyle/>
        <a:p>
          <a:pPr marL="0" lvl="0" indent="0" algn="ctr" defTabSz="1022350">
            <a:lnSpc>
              <a:spcPct val="90000"/>
            </a:lnSpc>
            <a:spcBef>
              <a:spcPct val="0"/>
            </a:spcBef>
            <a:spcAft>
              <a:spcPct val="35000"/>
            </a:spcAft>
            <a:buNone/>
          </a:pPr>
          <a:r>
            <a:rPr lang="en-US" sz="2300" b="1" kern="1200" dirty="0" err="1"/>
            <a:t>Metodologi</a:t>
          </a:r>
          <a:endParaRPr lang="en-US" sz="2300" b="1" kern="1200" dirty="0"/>
        </a:p>
      </dsp:txBody>
      <dsp:txXfrm>
        <a:off x="5997624" y="1307660"/>
        <a:ext cx="1730104" cy="115340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pitchFamily="34" charset="0"/>
              </a:defRPr>
            </a:lvl1pPr>
          </a:lstStyle>
          <a:p>
            <a:pPr>
              <a:defRPr/>
            </a:pPr>
            <a:fld id="{7D67A143-CD0F-4326-A9EA-8B6576BA9D31}" type="datetimeFigureOut">
              <a:rPr lang="en-US"/>
              <a:pPr>
                <a:defRPr/>
              </a:pPr>
              <a:t>10/15/2020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B7F5D29-0280-4992-841E-86FE9362DFD6}"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9E060773-55C3-4C0D-BA9D-A1BD154FB44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en-US">
              <a:latin typeface="Arial" panose="020B0604020202020204" pitchFamily="34" charset="0"/>
              <a:cs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E48F1F85-B44C-46E3-A251-C98059C309F1}" type="slidenum">
              <a:rPr lang="en-US" altLang="en-US">
                <a:latin typeface="Arial" panose="020B0604020202020204" pitchFamily="34" charset="0"/>
              </a:rPr>
              <a:pPr eaLnBrk="1" hangingPunct="1"/>
              <a:t>3</a:t>
            </a:fld>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5ABB9AFB-7BDB-4CA3-8149-FC1C5B5FA6C8}" type="slidenum">
              <a:rPr lang="en-US" altLang="en-US">
                <a:latin typeface="Arial" panose="020B0604020202020204" pitchFamily="34" charset="0"/>
              </a:rPr>
              <a:pPr eaLnBrk="1" hangingPunct="1"/>
              <a:t>19</a:t>
            </a:fld>
            <a:endParaRPr lang="en-US" altLang="en-US">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685800" y="4344988"/>
            <a:ext cx="5486400" cy="41132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5353924B-C8BB-4DAA-90F0-65E8698AF506}" type="slidenum">
              <a:rPr lang="en-US" altLang="en-US">
                <a:latin typeface="Arial" panose="020B0604020202020204" pitchFamily="34" charset="0"/>
              </a:rPr>
              <a:pPr eaLnBrk="1" hangingPunct="1"/>
              <a:t>20</a:t>
            </a:fld>
            <a:endParaRPr lang="en-US" altLang="en-US">
              <a:latin typeface="Arial" panose="020B0604020202020204" pitchFamily="34"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3CA5C112-A993-40C7-BF4E-77B6C50DE4A2}" type="slidenum">
              <a:rPr lang="en-US" altLang="en-US">
                <a:latin typeface="Arial" panose="020B0604020202020204" pitchFamily="34" charset="0"/>
              </a:rPr>
              <a:pPr eaLnBrk="1" hangingPunct="1"/>
              <a:t>21</a:t>
            </a:fld>
            <a:endParaRPr lang="en-US" altLang="en-US">
              <a:latin typeface="Arial" panose="020B0604020202020204"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4400" y="4343400"/>
            <a:ext cx="5029200" cy="434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a:latin typeface="Arial" panose="020B0604020202020204" pitchFamily="34" charset="0"/>
                <a:cs typeface="Arial" panose="020B0604020202020204" pitchFamily="34" charset="0"/>
              </a:rPr>
              <a:t> Hey there, does this list of steps sound familiar with all you instruction folk out there? Or any of you who have conducted a class session on research basics? Yes! It’s the same basic plan. It was when you were writing your first research paper in high school and college and it’s the same plan now.</a:t>
            </a:r>
          </a:p>
          <a:p>
            <a:pPr eaLnBrk="1" hangingPunct="1">
              <a:lnSpc>
                <a:spcPct val="90000"/>
              </a:lnSpc>
            </a:pPr>
            <a:r>
              <a:rPr lang="en-US" altLang="en-US">
                <a:latin typeface="Arial" panose="020B0604020202020204" pitchFamily="34" charset="0"/>
                <a:cs typeface="Arial" panose="020B0604020202020204" pitchFamily="34" charset="0"/>
              </a:rPr>
              <a:t>Finding the right topic can seem like a daunting task but we’ll show you some ways to make that step easier. After that you need to figure out just what your research focus  really is, and that’s often done in the form of a question. Next, or even simultaneously, you should define your population of study. Students? Faculty? Users in your library? Which users? On to the next step of deciding your research design as well as deciding on your research instrument. You might ask yourself, “Am I going to conduct a survey? Via the web? E-mail? In person? Mail in? Will I interview people? Will I use a published measurement or scale? Will I do a pre and post test study?” Next you need to put your research plan into action by gathering your data set. Maybe you are collecting transaction logs from your web site or from your catalog or maybe you are doing classroom research so you are collecting data from your students over many semesters to do a learning outcomes assessment study. Next, you need to interpret what you have found. This step takes a little time and more than a lot of thought. Finally, you should write up your findings. Think of it as telling a story about what you did and what you found out. Simple? No? Fun? Sometimes~ </a:t>
            </a:r>
          </a:p>
          <a:p>
            <a:pPr eaLnBrk="1" hangingPunct="1">
              <a:lnSpc>
                <a:spcPct val="90000"/>
              </a:lnSpc>
            </a:pPr>
            <a:r>
              <a:rPr lang="en-US" altLang="en-US">
                <a:latin typeface="Arial" panose="020B0604020202020204" pitchFamily="34" charset="0"/>
                <a:cs typeface="Arial" panose="020B0604020202020204" pitchFamily="34" charset="0"/>
              </a:rPr>
              <a:t>Long term rewards? Priceless!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3406F01F-F4A7-4696-8F3C-15375A26A330}" type="slidenum">
              <a:rPr lang="en-US" altLang="en-US">
                <a:latin typeface="Arial" panose="020B0604020202020204" pitchFamily="34" charset="0"/>
              </a:rPr>
              <a:pPr eaLnBrk="1" hangingPunct="1"/>
              <a:t>33</a:t>
            </a:fld>
            <a:endParaRPr lang="en-US" altLang="en-US">
              <a:latin typeface="Arial" panose="020B0604020202020204" pitchFamily="34" charset="0"/>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2714192-348B-4317-919A-6F08EAC219FE}" type="slidenum">
              <a:rPr lang="en-US" altLang="en-US">
                <a:latin typeface="Arial" panose="020B0604020202020204" pitchFamily="34" charset="0"/>
              </a:rPr>
              <a:pPr eaLnBrk="1" hangingPunct="1"/>
              <a:t>4</a:t>
            </a:fld>
            <a:endParaRPr lang="en-US" altLang="en-US">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FFC20C20-9D0D-49E0-9E2C-53C895B3CC85}" type="slidenum">
              <a:rPr lang="en-US" altLang="en-US">
                <a:latin typeface="Arial" panose="020B0604020202020204" pitchFamily="34" charset="0"/>
              </a:rPr>
              <a:pPr eaLnBrk="1" hangingPunct="1"/>
              <a:t>5</a:t>
            </a:fld>
            <a:endParaRPr lang="en-US" altLang="en-US">
              <a:latin typeface="Arial" panose="020B0604020202020204" pitchFamily="34"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Helvetica" panose="020B0604020202020204" pitchFamily="34" charset="0"/>
                <a:cs typeface="Arial" panose="020B0604020202020204" pitchFamily="34" charset="0"/>
              </a:rPr>
              <a:t>Research is the systematic process of collecting and analyzing information (data) in order to increase our understanding of the phenomenon about which we are concerned or interested.</a:t>
            </a:r>
            <a:endParaRPr lang="en-US" altLang="en-US">
              <a:latin typeface="Arial" panose="020B0604020202020204" pitchFamily="34" charset="0"/>
              <a:cs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EA3E6C55-0AD5-4060-A7E3-B2F4145A9B06}" type="slidenum">
              <a:rPr lang="en-US" altLang="en-US">
                <a:latin typeface="Arial" panose="020B0604020202020204" pitchFamily="34" charset="0"/>
              </a:rPr>
              <a:pPr eaLnBrk="1" hangingPunct="1"/>
              <a:t>7</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fi-FI" altLang="en-US">
                <a:latin typeface="Arial" panose="020B0604020202020204" pitchFamily="34" charset="0"/>
                <a:cs typeface="Arial" panose="020B0604020202020204" pitchFamily="34" charset="0"/>
              </a:rPr>
              <a:t>Tujuan exploratif (penemuan) : menemukan sesuatu yang baru dalam bidang tertentu</a:t>
            </a:r>
          </a:p>
          <a:p>
            <a:pPr lvl="1" eaLnBrk="1" hangingPunct="1"/>
            <a:r>
              <a:rPr lang="fi-FI" altLang="en-US">
                <a:latin typeface="Arial" panose="020B0604020202020204" pitchFamily="34" charset="0"/>
                <a:cs typeface="Arial" panose="020B0604020202020204" pitchFamily="34" charset="0"/>
              </a:rPr>
              <a:t>Tujuan Verifikatif (Pengujian): menguji kebenaran sesuatu dalam bidang yang telah ada;</a:t>
            </a:r>
          </a:p>
          <a:p>
            <a:pPr lvl="1" eaLnBrk="1" hangingPunct="1"/>
            <a:r>
              <a:rPr lang="fi-FI" altLang="en-US">
                <a:latin typeface="Arial" panose="020B0604020202020204" pitchFamily="34" charset="0"/>
                <a:cs typeface="Arial" panose="020B0604020202020204" pitchFamily="34" charset="0"/>
              </a:rPr>
              <a:t>Tujuan Developmental (Pengembangan) : mengembangkan sesuatu dalam bidang yang telah ada;</a:t>
            </a:r>
          </a:p>
          <a:p>
            <a:pPr lvl="1" eaLnBrk="1" hangingPunct="1"/>
            <a:r>
              <a:rPr lang="fi-FI" altLang="en-US">
                <a:latin typeface="Arial" panose="020B0604020202020204" pitchFamily="34" charset="0"/>
                <a:cs typeface="Arial" panose="020B0604020202020204" pitchFamily="34" charset="0"/>
              </a:rPr>
              <a:t>Penulisan Karya Ilmiah (Skripsi, Tesis, Disertasi)</a:t>
            </a:r>
            <a:endParaRPr lang="en-US" altLang="en-US">
              <a:latin typeface="Arial" panose="020B0604020202020204" pitchFamily="34" charset="0"/>
              <a:cs typeface="Arial" panose="020B0604020202020204" pitchFamily="34" charset="0"/>
            </a:endParaRPr>
          </a:p>
          <a:p>
            <a:endParaRPr lang="en-US" altLang="en-US">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FC4B5CDA-91A4-4B2B-854D-FA5A7DBF5EC4}" type="slidenum">
              <a:rPr lang="en-US" altLang="en-US">
                <a:latin typeface="Arial" panose="020B0604020202020204" pitchFamily="34" charset="0"/>
              </a:rPr>
              <a:pPr eaLnBrk="1" hangingPunct="1"/>
              <a:t>11</a:t>
            </a:fld>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911FF195-EEDB-4E58-AFFA-E241FF4A433E}" type="slidenum">
              <a:rPr lang="en-US" altLang="en-US">
                <a:latin typeface="Arial" panose="020B0604020202020204" pitchFamily="34" charset="0"/>
              </a:rPr>
              <a:pPr eaLnBrk="1" hangingPunct="1"/>
              <a:t>13</a:t>
            </a:fld>
            <a:endParaRPr lang="en-US" altLang="en-US">
              <a:latin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a:latin typeface="Arial" panose="020B0604020202020204" pitchFamily="34" charset="0"/>
                <a:cs typeface="Arial" panose="020B0604020202020204" pitchFamily="34" charset="0"/>
              </a:rPr>
              <a:t>While both of these are tools used during research, they are not sufficient for research.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1ACB486A-1F34-4B46-8870-11171F254CD2}" type="slidenum">
              <a:rPr lang="en-US" altLang="en-US">
                <a:latin typeface="Arial" panose="020B0604020202020204" pitchFamily="34" charset="0"/>
              </a:rPr>
              <a:pPr eaLnBrk="1" hangingPunct="1"/>
              <a:t>15</a:t>
            </a:fld>
            <a:endParaRPr lang="en-US" altLang="en-US">
              <a:latin typeface="Arial" panose="020B0604020202020204"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95FF472-3BAA-4FBF-BF4C-72EC35F2F1E2}" type="slidenum">
              <a:rPr lang="en-US" altLang="en-US">
                <a:latin typeface="Arial" panose="020B0604020202020204" pitchFamily="34" charset="0"/>
              </a:rPr>
              <a:pPr eaLnBrk="1" hangingPunct="1"/>
              <a:t>16</a:t>
            </a:fld>
            <a:endParaRPr lang="en-US" altLang="en-US">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id-ID"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8D0D1411-73AF-4A80-9352-761F1186DC48}" type="slidenum">
              <a:rPr lang="en-US" altLang="en-US">
                <a:latin typeface="Arial" panose="020B0604020202020204" pitchFamily="34" charset="0"/>
              </a:rPr>
              <a:pPr eaLnBrk="1" hangingPunct="1"/>
              <a:t>18</a:t>
            </a:fld>
            <a:endParaRPr lang="en-US" altLang="en-US">
              <a:latin typeface="Arial" panose="020B0604020202020204"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err="1">
                <a:latin typeface="Arial" panose="020B0604020202020204" pitchFamily="34" charset="0"/>
                <a:cs typeface="Arial" panose="020B0604020202020204" pitchFamily="34" charset="0"/>
              </a:rPr>
              <a:t>Pendekatan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kuantitatif</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merupakan</a:t>
            </a:r>
            <a:r>
              <a:rPr lang="en-US" altLang="en-US" dirty="0">
                <a:latin typeface="Arial" panose="020B0604020202020204" pitchFamily="34" charset="0"/>
                <a:cs typeface="Arial" panose="020B0604020202020204" pitchFamily="34" charset="0"/>
              </a:rPr>
              <a:t> salah </a:t>
            </a:r>
            <a:r>
              <a:rPr lang="en-US" altLang="en-US" dirty="0" err="1">
                <a:latin typeface="Arial" panose="020B0604020202020204" pitchFamily="34" charset="0"/>
                <a:cs typeface="Arial" panose="020B0604020202020204" pitchFamily="34" charset="0"/>
              </a:rPr>
              <a:t>satu</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upaya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pencarian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ilmiah</a:t>
            </a:r>
            <a:r>
              <a:rPr lang="en-US" altLang="en-US" dirty="0">
                <a:latin typeface="Arial" panose="020B0604020202020204" pitchFamily="34" charset="0"/>
                <a:cs typeface="Arial" panose="020B0604020202020204" pitchFamily="34" charset="0"/>
              </a:rPr>
              <a:t> (scientific inquiry) yang </a:t>
            </a:r>
            <a:r>
              <a:rPr lang="en-US" altLang="en-US" dirty="0" err="1">
                <a:latin typeface="Arial" panose="020B0604020202020204" pitchFamily="34" charset="0"/>
                <a:cs typeface="Arial" panose="020B0604020202020204" pitchFamily="34" charset="0"/>
              </a:rPr>
              <a:t>didasari</a:t>
            </a:r>
            <a:r>
              <a:rPr lang="en-US" altLang="en-US" dirty="0">
                <a:latin typeface="Arial" panose="020B0604020202020204" pitchFamily="34" charset="0"/>
                <a:cs typeface="Arial" panose="020B0604020202020204" pitchFamily="34" charset="0"/>
              </a:rPr>
              <a:t> oleh </a:t>
            </a:r>
            <a:r>
              <a:rPr lang="en-US" altLang="en-US" dirty="0" err="1">
                <a:latin typeface="Arial" panose="020B0604020202020204" pitchFamily="34" charset="0"/>
                <a:cs typeface="Arial" panose="020B0604020202020204" pitchFamily="34" charset="0"/>
              </a:rPr>
              <a:t>filsafat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positivisme</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logikal</a:t>
            </a:r>
            <a:r>
              <a:rPr lang="en-US" altLang="en-US" dirty="0">
                <a:latin typeface="Arial" panose="020B0604020202020204" pitchFamily="34" charset="0"/>
                <a:cs typeface="Arial" panose="020B0604020202020204" pitchFamily="34" charset="0"/>
              </a:rPr>
              <a:t> (logical positivism) yang </a:t>
            </a:r>
            <a:r>
              <a:rPr lang="en-US" altLang="en-US" dirty="0" err="1">
                <a:latin typeface="Arial" panose="020B0604020202020204" pitchFamily="34" charset="0"/>
                <a:cs typeface="Arial" panose="020B0604020202020204" pitchFamily="34" charset="0"/>
              </a:rPr>
              <a:t>beroperasi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dengan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aturan-aturan</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ketat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mengenai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logika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kebenaran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hukum-hukum</a:t>
            </a:r>
            <a:r>
              <a:rPr lang="en-US" altLang="en-US" dirty="0">
                <a:latin typeface="Arial" panose="020B0604020202020204" pitchFamily="34" charset="0"/>
                <a:cs typeface="Arial" panose="020B0604020202020204" pitchFamily="34" charset="0"/>
              </a:rPr>
              <a:t>, dan </a:t>
            </a:r>
            <a:r>
              <a:rPr lang="en-US" altLang="en-US" dirty="0" err="1">
                <a:latin typeface="Arial" panose="020B0604020202020204" pitchFamily="34" charset="0"/>
                <a:cs typeface="Arial" panose="020B0604020202020204" pitchFamily="34" charset="0"/>
              </a:rPr>
              <a:t>prediksi</a:t>
            </a:r>
            <a:r>
              <a:rPr lang="en-US" altLang="en-US" dirty="0">
                <a:latin typeface="Arial" panose="020B0604020202020204" pitchFamily="34" charset="0"/>
                <a:cs typeface="Arial" panose="020B0604020202020204" pitchFamily="34" charset="0"/>
              </a:rPr>
              <a:t> (Watson, </a:t>
            </a:r>
            <a:r>
              <a:rPr lang="en-US" altLang="en-US" dirty="0" err="1">
                <a:latin typeface="Arial" panose="020B0604020202020204" pitchFamily="34" charset="0"/>
                <a:cs typeface="Arial" panose="020B0604020202020204" pitchFamily="34" charset="0"/>
              </a:rPr>
              <a:t>dalam</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Danim</a:t>
            </a:r>
            <a:r>
              <a:rPr lang="en-US" altLang="en-US" dirty="0">
                <a:latin typeface="Arial" panose="020B0604020202020204" pitchFamily="34" charset="0"/>
                <a:cs typeface="Arial" panose="020B0604020202020204" pitchFamily="34" charset="0"/>
              </a:rPr>
              <a:t> 2002). </a:t>
            </a:r>
            <a:r>
              <a:rPr lang="en-US" altLang="en-US" dirty="0" err="1">
                <a:latin typeface="Arial" panose="020B0604020202020204" pitchFamily="34" charset="0"/>
                <a:cs typeface="Arial" panose="020B0604020202020204" pitchFamily="34" charset="0"/>
              </a:rPr>
              <a:t>Fokus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penelitian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kuantitatif</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diidentifikasikan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sebagai</a:t>
            </a:r>
            <a:r>
              <a:rPr lang="en-US" altLang="en-US" dirty="0">
                <a:latin typeface="Arial" panose="020B0604020202020204" pitchFamily="34" charset="0"/>
                <a:cs typeface="Arial" panose="020B0604020202020204" pitchFamily="34" charset="0"/>
              </a:rPr>
              <a:t> proses </a:t>
            </a:r>
            <a:r>
              <a:rPr lang="en-US" altLang="en-US" dirty="0" err="1">
                <a:latin typeface="Arial" panose="020B0604020202020204" pitchFamily="34" charset="0"/>
                <a:cs typeface="Arial" panose="020B0604020202020204" pitchFamily="34" charset="0"/>
              </a:rPr>
              <a:t>kerja</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berlangsung</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secara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ringkas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terbatas</a:t>
            </a:r>
            <a:r>
              <a:rPr lang="en-US" altLang="en-US" dirty="0">
                <a:latin typeface="Arial" panose="020B0604020202020204" pitchFamily="34" charset="0"/>
                <a:cs typeface="Arial" panose="020B0604020202020204" pitchFamily="34" charset="0"/>
              </a:rPr>
              <a:t> dan </a:t>
            </a:r>
            <a:r>
              <a:rPr lang="en-US" altLang="en-US" dirty="0" err="1">
                <a:latin typeface="Arial" panose="020B0604020202020204" pitchFamily="34" charset="0"/>
                <a:cs typeface="Arial" panose="020B0604020202020204" pitchFamily="34" charset="0"/>
              </a:rPr>
              <a:t>memilah-milah</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permasalahan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menjadi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bagian</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dapat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diukur</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atau</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dinyatakan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dalam</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angka-angka</a:t>
            </a:r>
            <a:r>
              <a:rPr lang="en-US" altLang="en-US" dirty="0">
                <a:latin typeface="Arial" panose="020B0604020202020204" pitchFamily="34" charset="0"/>
                <a:cs typeface="Arial" panose="020B0604020202020204" pitchFamily="34" charset="0"/>
              </a:rPr>
              <a:t>.</a:t>
            </a:r>
          </a:p>
          <a:p>
            <a:pPr eaLnBrk="1" hangingPunct="1">
              <a:spcBef>
                <a:spcPct val="0"/>
              </a:spcBef>
            </a:pPr>
            <a:r>
              <a:rPr lang="en-US" altLang="en-US" dirty="0" err="1">
                <a:latin typeface="Arial" panose="020B0604020202020204" pitchFamily="34" charset="0"/>
                <a:cs typeface="Arial" panose="020B0604020202020204" pitchFamily="34" charset="0"/>
              </a:rPr>
              <a:t>Pendekatan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kuantitatif</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mementingkan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adanya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variabel-variabel</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sebagai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obyek</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penelitian</a:t>
            </a:r>
            <a:r>
              <a:rPr lang="en-US" altLang="en-US" dirty="0">
                <a:latin typeface="Arial" panose="020B0604020202020204" pitchFamily="34" charset="0"/>
                <a:cs typeface="Arial" panose="020B0604020202020204" pitchFamily="34" charset="0"/>
              </a:rPr>
              <a:t> dan </a:t>
            </a:r>
            <a:r>
              <a:rPr lang="en-US" altLang="en-US" dirty="0" err="1">
                <a:latin typeface="Arial" panose="020B0604020202020204" pitchFamily="34" charset="0"/>
                <a:cs typeface="Arial" panose="020B0604020202020204" pitchFamily="34" charset="0"/>
              </a:rPr>
              <a:t>variabel-variabel</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tersebut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harus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didefenisikan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dalam</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bentuk</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operasionalisasi</a:t>
            </a:r>
            <a:r>
              <a:rPr lang="en-US" altLang="en-US" dirty="0">
                <a:latin typeface="Arial" panose="020B0604020202020204" pitchFamily="34" charset="0"/>
                <a:cs typeface="Arial" panose="020B0604020202020204" pitchFamily="34" charset="0"/>
              </a:rPr>
              <a:t> variable masing-masing. </a:t>
            </a:r>
            <a:r>
              <a:rPr lang="en-US" altLang="en-US" dirty="0" err="1">
                <a:latin typeface="Arial" panose="020B0604020202020204" pitchFamily="34" charset="0"/>
                <a:cs typeface="Arial" panose="020B0604020202020204" pitchFamily="34" charset="0"/>
              </a:rPr>
              <a:t>Reliabilitas</a:t>
            </a:r>
            <a:r>
              <a:rPr lang="en-US" altLang="en-US" dirty="0">
                <a:latin typeface="Arial" panose="020B0604020202020204" pitchFamily="34" charset="0"/>
                <a:cs typeface="Arial" panose="020B0604020202020204" pitchFamily="34" charset="0"/>
              </a:rPr>
              <a:t> dan </a:t>
            </a:r>
            <a:r>
              <a:rPr lang="en-US" altLang="en-US" dirty="0" err="1">
                <a:latin typeface="Arial" panose="020B0604020202020204" pitchFamily="34" charset="0"/>
                <a:cs typeface="Arial" panose="020B0604020202020204" pitchFamily="34" charset="0"/>
              </a:rPr>
              <a:t>validitas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merupakan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syarat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mutlak</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harus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dipenuhi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dalam</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menggunakan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pendekatan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ini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karena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kedua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elemen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tersebut</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menentukan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kualitas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hasil</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penelitian</a:t>
            </a:r>
            <a:r>
              <a:rPr lang="en-US" altLang="en-US" dirty="0">
                <a:latin typeface="Arial" panose="020B0604020202020204" pitchFamily="34" charset="0"/>
                <a:cs typeface="Arial" panose="020B0604020202020204" pitchFamily="34" charset="0"/>
              </a:rPr>
              <a:t> dan </a:t>
            </a:r>
            <a:r>
              <a:rPr lang="en-US" altLang="en-US" dirty="0" err="1">
                <a:latin typeface="Arial" panose="020B0604020202020204" pitchFamily="34" charset="0"/>
                <a:cs typeface="Arial" panose="020B0604020202020204" pitchFamily="34" charset="0"/>
              </a:rPr>
              <a:t>kemampuan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replikasi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serta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generalisasi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penggunaan</a:t>
            </a:r>
            <a:r>
              <a:rPr lang="en-US" altLang="en-US" dirty="0">
                <a:latin typeface="Arial" panose="020B0604020202020204" pitchFamily="34" charset="0"/>
                <a:cs typeface="Arial" panose="020B0604020202020204" pitchFamily="34" charset="0"/>
              </a:rPr>
              <a:t> model </a:t>
            </a:r>
            <a:r>
              <a:rPr lang="en-US" altLang="en-US" dirty="0" err="1">
                <a:latin typeface="Arial" panose="020B0604020202020204" pitchFamily="34" charset="0"/>
                <a:cs typeface="Arial" panose="020B0604020202020204" pitchFamily="34" charset="0"/>
              </a:rPr>
              <a:t>penelitian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sejenis</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Selanjutnya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penelitian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kuantitatif</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memerlukan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adanya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hipotesa</a:t>
            </a:r>
            <a:r>
              <a:rPr lang="en-US" altLang="en-US" dirty="0">
                <a:latin typeface="Arial" panose="020B0604020202020204" pitchFamily="34" charset="0"/>
                <a:cs typeface="Arial" panose="020B0604020202020204" pitchFamily="34" charset="0"/>
              </a:rPr>
              <a:t> dan </a:t>
            </a:r>
            <a:r>
              <a:rPr lang="en-US" altLang="en-US" dirty="0" err="1">
                <a:latin typeface="Arial" panose="020B0604020202020204" pitchFamily="34" charset="0"/>
                <a:cs typeface="Arial" panose="020B0604020202020204" pitchFamily="34" charset="0"/>
              </a:rPr>
              <a:t>pengujiannya</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kemudian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menentukan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tahapan-tahapan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berikutnya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seperti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penentuan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teknik</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analisa</a:t>
            </a:r>
            <a:r>
              <a:rPr lang="en-US" altLang="en-US" dirty="0">
                <a:latin typeface="Arial" panose="020B0604020202020204" pitchFamily="34" charset="0"/>
                <a:cs typeface="Arial" panose="020B0604020202020204" pitchFamily="34" charset="0"/>
              </a:rPr>
              <a:t> dan formula </a:t>
            </a:r>
            <a:r>
              <a:rPr lang="en-US" altLang="en-US" dirty="0" err="1">
                <a:latin typeface="Arial" panose="020B0604020202020204" pitchFamily="34" charset="0"/>
                <a:cs typeface="Arial" panose="020B0604020202020204" pitchFamily="34" charset="0"/>
              </a:rPr>
              <a:t>statistik</a:t>
            </a:r>
            <a:r>
              <a:rPr lang="en-US" altLang="en-US" dirty="0">
                <a:latin typeface="Arial" panose="020B0604020202020204" pitchFamily="34" charset="0"/>
                <a:cs typeface="Arial" panose="020B0604020202020204" pitchFamily="34" charset="0"/>
              </a:rPr>
              <a:t> yang </a:t>
            </a:r>
            <a:r>
              <a:rPr lang="en-US" altLang="en-US" dirty="0" err="1">
                <a:latin typeface="Arial" panose="020B0604020202020204" pitchFamily="34" charset="0"/>
                <a:cs typeface="Arial" panose="020B0604020202020204" pitchFamily="34" charset="0"/>
              </a:rPr>
              <a:t>akan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digunakan</a:t>
            </a:r>
            <a:r>
              <a:rPr lang="en-US" altLang="en-US" dirty="0">
                <a:latin typeface="Arial" panose="020B0604020202020204" pitchFamily="34" charset="0"/>
                <a:cs typeface="Arial" panose="020B0604020202020204" pitchFamily="34" charset="0"/>
              </a:rPr>
              <a:t>. Juga, </a:t>
            </a:r>
            <a:r>
              <a:rPr lang="en-US" altLang="en-US" dirty="0" err="1">
                <a:latin typeface="Arial" panose="020B0604020202020204" pitchFamily="34" charset="0"/>
                <a:cs typeface="Arial" panose="020B0604020202020204" pitchFamily="34" charset="0"/>
              </a:rPr>
              <a:t>pendekatan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ini</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lebih</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memberikan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makna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dalam</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hubungannya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dengan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penafsiran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angka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statistik</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bukan</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makna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secara</a:t>
            </a:r>
            <a:r>
              <a:rPr lang="en-US" altLang="en-US" dirty="0">
                <a:latin typeface="Arial" panose="020B0604020202020204" pitchFamily="34" charset="0"/>
                <a:cs typeface="Arial" panose="020B0604020202020204" pitchFamily="34" charset="0"/>
              </a:rPr>
              <a:t> </a:t>
            </a:r>
            <a:r>
              <a:rPr lang="en-US" altLang="en-US" dirty="0" err="1">
                <a:latin typeface="Arial" panose="020B0604020202020204" pitchFamily="34" charset="0"/>
                <a:cs typeface="Arial" panose="020B0604020202020204" pitchFamily="34" charset="0"/>
              </a:rPr>
              <a:t>kebahasaan</a:t>
            </a:r>
            <a:r>
              <a:rPr lang="en-US" altLang="en-US" dirty="0">
                <a:latin typeface="Arial" panose="020B0604020202020204" pitchFamily="34" charset="0"/>
                <a:cs typeface="Arial" panose="020B0604020202020204" pitchFamily="34" charset="0"/>
              </a:rPr>
              <a:t> dan </a:t>
            </a:r>
            <a:r>
              <a:rPr lang="en-US" altLang="en-US" dirty="0" err="1">
                <a:latin typeface="Arial" panose="020B0604020202020204" pitchFamily="34" charset="0"/>
                <a:cs typeface="Arial" panose="020B0604020202020204" pitchFamily="34" charset="0"/>
              </a:rPr>
              <a:t>kulturalnya</a:t>
            </a:r>
            <a:r>
              <a:rPr lang="en-US" altLang="en-US" dirty="0">
                <a:latin typeface="Arial" panose="020B0604020202020204" pitchFamily="34" charset="0"/>
                <a:cs typeface="Arial" panose="020B0604020202020204" pitchFamily="34" charset="0"/>
              </a:rPr>
              <a:t>.</a:t>
            </a:r>
          </a:p>
          <a:p>
            <a:pPr eaLnBrk="1" hangingPunct="1">
              <a:spcBef>
                <a:spcPct val="0"/>
              </a:spcBef>
            </a:pPr>
            <a:endParaRPr lang="en-US" altLang="en-US" dirty="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cs typeface="Arial" charset="0"/>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US">
              <a:cs typeface="Arial" charset="0"/>
            </a:endParaRPr>
          </a:p>
        </p:txBody>
      </p:sp>
      <p:pic>
        <p:nvPicPr>
          <p:cNvPr id="8" name="Picture 96" descr="&#10;World Art.bmp                                                  000022C7Rosebud                        B3DED69B:"/>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 y="152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031"/>
          <p:cNvGrpSpPr>
            <a:grpSpLocks/>
          </p:cNvGrpSpPr>
          <p:nvPr userDrawn="1"/>
        </p:nvGrpSpPr>
        <p:grpSpPr bwMode="auto">
          <a:xfrm rot="10630885">
            <a:off x="484188" y="5481638"/>
            <a:ext cx="8405812" cy="1246187"/>
            <a:chOff x="0" y="864"/>
            <a:chExt cx="5295" cy="785"/>
          </a:xfrm>
        </p:grpSpPr>
        <p:sp>
          <p:nvSpPr>
            <p:cNvPr id="10" name="Freeform 1032"/>
            <p:cNvSpPr>
              <a:spLocks/>
            </p:cNvSpPr>
            <p:nvPr userDrawn="1"/>
          </p:nvSpPr>
          <p:spPr bwMode="auto">
            <a:xfrm rot="-507431">
              <a:off x="5" y="1470"/>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11" name="Freeform 1033"/>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cs typeface="Arial" charset="0"/>
              </a:endParaRPr>
            </a:p>
          </p:txBody>
        </p:sp>
        <p:grpSp>
          <p:nvGrpSpPr>
            <p:cNvPr id="12" name="Group 1034"/>
            <p:cNvGrpSpPr>
              <a:grpSpLocks/>
            </p:cNvGrpSpPr>
            <p:nvPr userDrawn="1"/>
          </p:nvGrpSpPr>
          <p:grpSpPr bwMode="auto">
            <a:xfrm>
              <a:off x="1008" y="1248"/>
              <a:ext cx="288" cy="288"/>
              <a:chOff x="1033" y="326"/>
              <a:chExt cx="192" cy="192"/>
            </a:xfrm>
          </p:grpSpPr>
          <p:sp>
            <p:nvSpPr>
              <p:cNvPr id="13"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4"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5"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6"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7"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8" name="Oval 1040"/>
              <p:cNvSpPr>
                <a:spLocks noChangeArrowheads="1"/>
              </p:cNvSpPr>
              <p:nvPr/>
            </p:nvSpPr>
            <p:spPr bwMode="auto">
              <a:xfrm>
                <a:off x="1175"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19"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20" name="Oval 1042"/>
              <p:cNvSpPr>
                <a:spLocks noChangeArrowheads="1"/>
              </p:cNvSpPr>
              <p:nvPr/>
            </p:nvSpPr>
            <p:spPr bwMode="auto">
              <a:xfrm>
                <a:off x="1070"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21"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dirty="0"/>
              <a:t>Click to edit Master title style</a:t>
            </a:r>
          </a:p>
        </p:txBody>
      </p:sp>
      <p:sp>
        <p:nvSpPr>
          <p:cNvPr id="22" name="Rectangle 4"/>
          <p:cNvSpPr>
            <a:spLocks noGrp="1" noChangeArrowheads="1"/>
          </p:cNvSpPr>
          <p:nvPr>
            <p:ph type="dt" sz="half" idx="10"/>
          </p:nvPr>
        </p:nvSpPr>
        <p:spPr/>
        <p:txBody>
          <a:bodyPr/>
          <a:lstStyle>
            <a:lvl1pPr>
              <a:defRPr/>
            </a:lvl1pPr>
          </a:lstStyle>
          <a:p>
            <a:pPr>
              <a:defRPr/>
            </a:pPr>
            <a:endParaRPr lang="en-US" altLang="en-US"/>
          </a:p>
        </p:txBody>
      </p:sp>
      <p:sp>
        <p:nvSpPr>
          <p:cNvPr id="23"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24" name="Rectangle 6"/>
          <p:cNvSpPr>
            <a:spLocks noGrp="1" noChangeArrowheads="1"/>
          </p:cNvSpPr>
          <p:nvPr>
            <p:ph type="sldNum" sz="quarter" idx="12"/>
          </p:nvPr>
        </p:nvSpPr>
        <p:spPr/>
        <p:txBody>
          <a:bodyPr/>
          <a:lstStyle>
            <a:lvl1pPr>
              <a:defRPr/>
            </a:lvl1pPr>
          </a:lstStyle>
          <a:p>
            <a:fld id="{EA0D1934-170B-4A54-A742-5DF05B036351}" type="slidenum">
              <a:rPr lang="en-US" altLang="en-US"/>
              <a:pPr/>
              <a:t>‹#›</a:t>
            </a:fld>
            <a:endParaRPr lang="en-US" altLang="en-US"/>
          </a:p>
        </p:txBody>
      </p:sp>
    </p:spTree>
    <p:extLst>
      <p:ext uri="{BB962C8B-B14F-4D97-AF65-F5344CB8AC3E}">
        <p14:creationId xmlns:p14="http://schemas.microsoft.com/office/powerpoint/2010/main" val="79581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 calcmode="lin" valueType="num">
                                      <p:cBhvr>
                                        <p:cTn id="9" dur="2000" fill="hold"/>
                                        <p:tgtEl>
                                          <p:spTgt spid="8"/>
                                        </p:tgtEl>
                                        <p:attrNameLst>
                                          <p:attrName>style.rotation</p:attrName>
                                        </p:attrNameLst>
                                      </p:cBhvr>
                                      <p:tavLst>
                                        <p:tav tm="0">
                                          <p:val>
                                            <p:fltVal val="360"/>
                                          </p:val>
                                        </p:tav>
                                        <p:tav tm="100000">
                                          <p:val>
                                            <p:fltVal val="0"/>
                                          </p:val>
                                        </p:tav>
                                      </p:tavLst>
                                    </p:anim>
                                    <p:animEffect transition="in" filter="fade">
                                      <p:cBhvr>
                                        <p:cTn id="10" dur="2000"/>
                                        <p:tgtEl>
                                          <p:spTgt spid="8"/>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8"/>
                                        </p:tgtEl>
                                      </p:cBhvr>
                                    </p:animEffect>
                                    <p:anim calcmode="lin" valueType="num">
                                      <p:cBhvr>
                                        <p:cTn id="13" dur="2000"/>
                                        <p:tgtEl>
                                          <p:spTgt spid="8"/>
                                        </p:tgtEl>
                                        <p:attrNameLst>
                                          <p:attrName>style.rotation</p:attrName>
                                        </p:attrNameLst>
                                      </p:cBhvr>
                                      <p:tavLst>
                                        <p:tav tm="0">
                                          <p:val>
                                            <p:fltVal val="0"/>
                                          </p:val>
                                        </p:tav>
                                        <p:tav tm="100000">
                                          <p:val>
                                            <p:fltVal val="720"/>
                                          </p:val>
                                        </p:tav>
                                      </p:tavLst>
                                    </p:anim>
                                    <p:anim calcmode="lin" valueType="num">
                                      <p:cBhvr>
                                        <p:cTn id="14" dur="2000"/>
                                        <p:tgtEl>
                                          <p:spTgt spid="8"/>
                                        </p:tgtEl>
                                        <p:attrNameLst>
                                          <p:attrName>ppt_h</p:attrName>
                                        </p:attrNameLst>
                                      </p:cBhvr>
                                      <p:tavLst>
                                        <p:tav tm="0">
                                          <p:val>
                                            <p:strVal val="ppt_h"/>
                                          </p:val>
                                        </p:tav>
                                        <p:tav tm="100000">
                                          <p:val>
                                            <p:fltVal val="0"/>
                                          </p:val>
                                        </p:tav>
                                      </p:tavLst>
                                    </p:anim>
                                    <p:anim calcmode="lin" valueType="num">
                                      <p:cBhvr>
                                        <p:cTn id="15" dur="2000"/>
                                        <p:tgtEl>
                                          <p:spTgt spid="8"/>
                                        </p:tgtEl>
                                        <p:attrNameLst>
                                          <p:attrName>ppt_w</p:attrName>
                                        </p:attrNameLst>
                                      </p:cBhvr>
                                      <p:tavLst>
                                        <p:tav tm="0">
                                          <p:val>
                                            <p:strVal val="ppt_w"/>
                                          </p:val>
                                        </p:tav>
                                        <p:tav tm="100000">
                                          <p:val>
                                            <p:fltVal val="0"/>
                                          </p:val>
                                        </p:tav>
                                      </p:tavLst>
                                    </p:anim>
                                    <p:set>
                                      <p:cBhvr>
                                        <p:cTn id="16" dur="1" fill="hold">
                                          <p:stCondLst>
                                            <p:cond delay="1999"/>
                                          </p:stCondLst>
                                        </p:cTn>
                                        <p:tgtEl>
                                          <p:spTgt spid="8"/>
                                        </p:tgtEl>
                                        <p:attrNameLst>
                                          <p:attrName>style.visibility</p:attrName>
                                        </p:attrNameLst>
                                      </p:cBhvr>
                                      <p:to>
                                        <p:strVal val="hidden"/>
                                      </p:to>
                                    </p:set>
                                  </p:childTnLst>
                                </p:cTn>
                              </p:par>
                              <p:par>
                                <p:cTn id="17" presetID="22" presetClass="entr" presetSubtype="2"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right)">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53A70CD-41B2-4C36-B906-72518622E060}" type="slidenum">
              <a:rPr lang="en-US" altLang="en-US"/>
              <a:pPr/>
              <a:t>‹#›</a:t>
            </a:fld>
            <a:endParaRPr lang="en-US" altLang="en-US"/>
          </a:p>
        </p:txBody>
      </p:sp>
    </p:spTree>
    <p:extLst>
      <p:ext uri="{BB962C8B-B14F-4D97-AF65-F5344CB8AC3E}">
        <p14:creationId xmlns:p14="http://schemas.microsoft.com/office/powerpoint/2010/main" val="633675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A8170A2-9B6A-41DF-879B-264B19F5CBB6}" type="slidenum">
              <a:rPr lang="en-US" altLang="en-US"/>
              <a:pPr/>
              <a:t>‹#›</a:t>
            </a:fld>
            <a:endParaRPr lang="en-US" altLang="en-US"/>
          </a:p>
        </p:txBody>
      </p:sp>
    </p:spTree>
    <p:extLst>
      <p:ext uri="{BB962C8B-B14F-4D97-AF65-F5344CB8AC3E}">
        <p14:creationId xmlns:p14="http://schemas.microsoft.com/office/powerpoint/2010/main" val="732377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FE9D0917-CF21-4FB4-9F18-D452289666A3}" type="slidenum">
              <a:rPr lang="en-US" altLang="en-US"/>
              <a:pPr/>
              <a:t>‹#›</a:t>
            </a:fld>
            <a:endParaRPr lang="en-US" altLang="en-US"/>
          </a:p>
        </p:txBody>
      </p:sp>
    </p:spTree>
    <p:extLst>
      <p:ext uri="{BB962C8B-B14F-4D97-AF65-F5344CB8AC3E}">
        <p14:creationId xmlns:p14="http://schemas.microsoft.com/office/powerpoint/2010/main" val="198178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533400" y="1905000"/>
            <a:ext cx="8229600" cy="45307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8578A382-6AD5-4B42-83C4-EDC7E8A8B244}" type="slidenum">
              <a:rPr lang="en-US" altLang="en-US"/>
              <a:pPr/>
              <a:t>‹#›</a:t>
            </a:fld>
            <a:endParaRPr lang="en-US" altLang="en-US"/>
          </a:p>
        </p:txBody>
      </p:sp>
    </p:spTree>
    <p:extLst>
      <p:ext uri="{BB962C8B-B14F-4D97-AF65-F5344CB8AC3E}">
        <p14:creationId xmlns:p14="http://schemas.microsoft.com/office/powerpoint/2010/main" val="66526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86A1778-9BBF-4E5C-B628-7C1AC85E9B3A}" type="slidenum">
              <a:rPr lang="en-US" altLang="en-US"/>
              <a:pPr/>
              <a:t>‹#›</a:t>
            </a:fld>
            <a:endParaRPr lang="en-US" altLang="en-US"/>
          </a:p>
        </p:txBody>
      </p:sp>
    </p:spTree>
    <p:extLst>
      <p:ext uri="{BB962C8B-B14F-4D97-AF65-F5344CB8AC3E}">
        <p14:creationId xmlns:p14="http://schemas.microsoft.com/office/powerpoint/2010/main" val="53343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835296B-EC0E-4945-9361-148CD8BDF217}" type="slidenum">
              <a:rPr lang="en-US" altLang="en-US"/>
              <a:pPr/>
              <a:t>‹#›</a:t>
            </a:fld>
            <a:endParaRPr lang="en-US" altLang="en-US"/>
          </a:p>
        </p:txBody>
      </p:sp>
    </p:spTree>
    <p:extLst>
      <p:ext uri="{BB962C8B-B14F-4D97-AF65-F5344CB8AC3E}">
        <p14:creationId xmlns:p14="http://schemas.microsoft.com/office/powerpoint/2010/main" val="131355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16C9F4E0-A1FA-4432-9451-DAA765F19F9D}" type="slidenum">
              <a:rPr lang="en-US" altLang="en-US"/>
              <a:pPr/>
              <a:t>‹#›</a:t>
            </a:fld>
            <a:endParaRPr lang="en-US" altLang="en-US"/>
          </a:p>
        </p:txBody>
      </p:sp>
    </p:spTree>
    <p:extLst>
      <p:ext uri="{BB962C8B-B14F-4D97-AF65-F5344CB8AC3E}">
        <p14:creationId xmlns:p14="http://schemas.microsoft.com/office/powerpoint/2010/main" val="288827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58CA5CC9-7BC7-4482-8E13-7CC9D127FA95}" type="slidenum">
              <a:rPr lang="en-US" altLang="en-US"/>
              <a:pPr/>
              <a:t>‹#›</a:t>
            </a:fld>
            <a:endParaRPr lang="en-US" altLang="en-US"/>
          </a:p>
        </p:txBody>
      </p:sp>
    </p:spTree>
    <p:extLst>
      <p:ext uri="{BB962C8B-B14F-4D97-AF65-F5344CB8AC3E}">
        <p14:creationId xmlns:p14="http://schemas.microsoft.com/office/powerpoint/2010/main" val="251236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A236191D-03DE-4187-B289-0E8B4DE9D025}" type="slidenum">
              <a:rPr lang="en-US" altLang="en-US"/>
              <a:pPr/>
              <a:t>‹#›</a:t>
            </a:fld>
            <a:endParaRPr lang="en-US" altLang="en-US"/>
          </a:p>
        </p:txBody>
      </p:sp>
    </p:spTree>
    <p:extLst>
      <p:ext uri="{BB962C8B-B14F-4D97-AF65-F5344CB8AC3E}">
        <p14:creationId xmlns:p14="http://schemas.microsoft.com/office/powerpoint/2010/main" val="1993026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C1EC7D3-CEA7-4A99-B8DD-0F500E70D982}" type="slidenum">
              <a:rPr lang="en-US" altLang="en-US"/>
              <a:pPr/>
              <a:t>‹#›</a:t>
            </a:fld>
            <a:endParaRPr lang="en-US" altLang="en-US"/>
          </a:p>
        </p:txBody>
      </p:sp>
    </p:spTree>
    <p:extLst>
      <p:ext uri="{BB962C8B-B14F-4D97-AF65-F5344CB8AC3E}">
        <p14:creationId xmlns:p14="http://schemas.microsoft.com/office/powerpoint/2010/main" val="31970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4AA24389-A624-46A5-9F7D-9DDFCCECDD13}" type="slidenum">
              <a:rPr lang="en-US" altLang="en-US"/>
              <a:pPr/>
              <a:t>‹#›</a:t>
            </a:fld>
            <a:endParaRPr lang="en-US" altLang="en-US"/>
          </a:p>
        </p:txBody>
      </p:sp>
    </p:spTree>
    <p:extLst>
      <p:ext uri="{BB962C8B-B14F-4D97-AF65-F5344CB8AC3E}">
        <p14:creationId xmlns:p14="http://schemas.microsoft.com/office/powerpoint/2010/main" val="1914660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Arial" charset="0"/>
              </a:defRPr>
            </a:lvl1pPr>
          </a:lstStyle>
          <a:p>
            <a:pPr>
              <a:defRPr/>
            </a:pPr>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7A3B1A-8881-4004-A581-261304E5983F}" type="slidenum">
              <a:rPr lang="en-US" altLang="en-US"/>
              <a:pPr/>
              <a:t>‹#›</a:t>
            </a:fld>
            <a:endParaRPr lang="en-US" altLang="en-US"/>
          </a:p>
        </p:txBody>
      </p:sp>
      <p:sp>
        <p:nvSpPr>
          <p:cNvPr id="5223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cs typeface="Arial" charset="0"/>
            </a:endParaRPr>
          </a:p>
        </p:txBody>
      </p:sp>
      <p:sp>
        <p:nvSpPr>
          <p:cNvPr id="522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US">
              <a:cs typeface="Arial" charset="0"/>
            </a:endParaRPr>
          </a:p>
        </p:txBody>
      </p:sp>
      <p:grpSp>
        <p:nvGrpSpPr>
          <p:cNvPr id="1033" name="Group 9"/>
          <p:cNvGrpSpPr>
            <a:grpSpLocks/>
          </p:cNvGrpSpPr>
          <p:nvPr userDrawn="1"/>
        </p:nvGrpSpPr>
        <p:grpSpPr bwMode="auto">
          <a:xfrm>
            <a:off x="8305800" y="304800"/>
            <a:ext cx="792163" cy="1295400"/>
            <a:chOff x="5136" y="960"/>
            <a:chExt cx="528" cy="864"/>
          </a:xfrm>
        </p:grpSpPr>
        <p:sp>
          <p:nvSpPr>
            <p:cNvPr id="52234" name="Oval 10"/>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5" name="Oval 11"/>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6" name="Oval 12"/>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7" name="Oval 13"/>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8" name="Oval 14"/>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39" name="Oval 15"/>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0" name="Oval 16"/>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1" name="Oval 17"/>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2" name="Oval 18"/>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3" name="Oval 19"/>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4" name="Oval 20"/>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5" name="Oval 21"/>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46" name="Oval 22"/>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cs typeface="Arial" charset="0"/>
              </a:endParaRPr>
            </a:p>
          </p:txBody>
        </p:sp>
        <p:sp>
          <p:nvSpPr>
            <p:cNvPr id="52247" name="Oval 23"/>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8" name="Oval 24"/>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49" name="Oval 25"/>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0" name="Oval 26"/>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51" name="Oval 27"/>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52" name="Oval 28"/>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3" name="Oval 29"/>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4" name="Oval 30"/>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55" name="Oval 31"/>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cs typeface="Arial" charset="0"/>
              </a:endParaRPr>
            </a:p>
          </p:txBody>
        </p:sp>
        <p:sp>
          <p:nvSpPr>
            <p:cNvPr id="52256" name="Oval 32"/>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7" name="Oval 33"/>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58" name="Oval 34"/>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59" name="Oval 35"/>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60" name="Oval 36"/>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cs typeface="Arial" charset="0"/>
              </a:endParaRPr>
            </a:p>
          </p:txBody>
        </p:sp>
        <p:sp>
          <p:nvSpPr>
            <p:cNvPr id="52261" name="Oval 37"/>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62" name="Oval 38"/>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63" name="Oval 39"/>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sp>
          <p:nvSpPr>
            <p:cNvPr id="52264" name="Oval 40"/>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US">
                <a:cs typeface="Arial" charset="0"/>
              </a:endParaRPr>
            </a:p>
          </p:txBody>
        </p:sp>
      </p:grpSp>
      <p:sp>
        <p:nvSpPr>
          <p:cNvPr id="42" name="Explosion 2 41"/>
          <p:cNvSpPr/>
          <p:nvPr userDrawn="1"/>
        </p:nvSpPr>
        <p:spPr>
          <a:xfrm>
            <a:off x="7315200" y="5410200"/>
            <a:ext cx="1600200" cy="1143000"/>
          </a:xfrm>
          <a:prstGeom prst="irregularSeal2">
            <a:avLst/>
          </a:prstGeom>
          <a:blipFill dpi="0" rotWithShape="1">
            <a:blip r:embed="rId14" cstate="print">
              <a:alphaModFix amt="65000"/>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dirty="0">
                <a:solidFill>
                  <a:schemeClr val="accent2">
                    <a:lumMod val="75000"/>
                  </a:schemeClr>
                </a:solidFill>
              </a:rPr>
              <a:t>Khatib</a:t>
            </a:r>
          </a:p>
        </p:txBody>
      </p:sp>
      <p:pic>
        <p:nvPicPr>
          <p:cNvPr id="44" name="Picture 96" descr="&#10;World Art.bmp                                                  000022C7Rosebud                        B3DED69B:"/>
          <p:cNvPicPr>
            <a:picLocks noChangeAspect="1" noChangeArrowheads="1"/>
          </p:cNvPicPr>
          <p:nvPr userDrawn="1"/>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52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1031"/>
          <p:cNvGrpSpPr>
            <a:grpSpLocks/>
          </p:cNvGrpSpPr>
          <p:nvPr userDrawn="1"/>
        </p:nvGrpSpPr>
        <p:grpSpPr bwMode="auto">
          <a:xfrm rot="10630885">
            <a:off x="484188" y="5481638"/>
            <a:ext cx="8405812" cy="1246187"/>
            <a:chOff x="0" y="864"/>
            <a:chExt cx="5295" cy="785"/>
          </a:xfrm>
        </p:grpSpPr>
        <p:sp>
          <p:nvSpPr>
            <p:cNvPr id="46" name="Freeform 1032"/>
            <p:cNvSpPr>
              <a:spLocks/>
            </p:cNvSpPr>
            <p:nvPr userDrawn="1"/>
          </p:nvSpPr>
          <p:spPr bwMode="auto">
            <a:xfrm rot="-507431">
              <a:off x="5" y="1470"/>
              <a:ext cx="1059" cy="172"/>
            </a:xfrm>
            <a:custGeom>
              <a:avLst/>
              <a:gdLst/>
              <a:ahLst/>
              <a:cxnLst>
                <a:cxn ang="0">
                  <a:pos x="1059" y="0"/>
                </a:cxn>
                <a:cxn ang="0">
                  <a:pos x="147" y="144"/>
                </a:cxn>
                <a:cxn ang="0">
                  <a:pos x="177" y="171"/>
                </a:cxn>
                <a:cxn ang="0">
                  <a:pos x="1059" y="24"/>
                </a:cxn>
                <a:cxn ang="0">
                  <a:pos x="1059" y="0"/>
                </a:cxn>
              </a:cxnLst>
              <a:rect l="0" t="0" r="r" b="b"/>
              <a:pathLst>
                <a:path w="1059" h="172">
                  <a:moveTo>
                    <a:pt x="1059" y="0"/>
                  </a:moveTo>
                  <a:cubicBezTo>
                    <a:pt x="543" y="45"/>
                    <a:pt x="291" y="112"/>
                    <a:pt x="147" y="144"/>
                  </a:cubicBezTo>
                  <a:cubicBezTo>
                    <a:pt x="0" y="172"/>
                    <a:pt x="153" y="147"/>
                    <a:pt x="177" y="171"/>
                  </a:cubicBezTo>
                  <a:cubicBezTo>
                    <a:pt x="329" y="151"/>
                    <a:pt x="339" y="99"/>
                    <a:pt x="1059" y="24"/>
                  </a:cubicBezTo>
                  <a:cubicBezTo>
                    <a:pt x="1059" y="24"/>
                    <a:pt x="1059" y="0"/>
                    <a:pt x="1059" y="0"/>
                  </a:cubicBezTo>
                  <a:close/>
                </a:path>
              </a:pathLst>
            </a:custGeom>
            <a:gradFill rotWithShape="0">
              <a:gsLst>
                <a:gs pos="0">
                  <a:schemeClr val="accent1"/>
                </a:gs>
                <a:gs pos="100000">
                  <a:schemeClr val="bg2"/>
                </a:gs>
              </a:gsLst>
              <a:lin ang="0" scaled="1"/>
            </a:gradFill>
            <a:ln w="9525" cap="flat" cmpd="sng">
              <a:noFill/>
              <a:prstDash val="solid"/>
              <a:round/>
              <a:headEnd type="none" w="med" len="med"/>
              <a:tailEnd type="none" w="med" len="med"/>
            </a:ln>
            <a:effectLst/>
          </p:spPr>
          <p:txBody>
            <a:bodyPr wrap="none" anchor="ctr"/>
            <a:lstStyle/>
            <a:p>
              <a:pPr>
                <a:defRPr/>
              </a:pPr>
              <a:endParaRPr lang="en-US">
                <a:cs typeface="Arial" charset="0"/>
              </a:endParaRPr>
            </a:p>
          </p:txBody>
        </p:sp>
        <p:sp>
          <p:nvSpPr>
            <p:cNvPr id="47" name="Freeform 1033"/>
            <p:cNvSpPr>
              <a:spLocks/>
            </p:cNvSpPr>
            <p:nvPr userDrawn="1"/>
          </p:nvSpPr>
          <p:spPr bwMode="auto">
            <a:xfrm rot="-507431">
              <a:off x="1173" y="864"/>
              <a:ext cx="4122" cy="630"/>
            </a:xfrm>
            <a:custGeom>
              <a:avLst/>
              <a:gdLst/>
              <a:ahLst/>
              <a:cxnLst>
                <a:cxn ang="0">
                  <a:pos x="0" y="204"/>
                </a:cxn>
                <a:cxn ang="0">
                  <a:pos x="3544" y="348"/>
                </a:cxn>
                <a:cxn ang="0">
                  <a:pos x="3680" y="630"/>
                </a:cxn>
                <a:cxn ang="0">
                  <a:pos x="3616" y="624"/>
                </a:cxn>
                <a:cxn ang="0">
                  <a:pos x="3534" y="368"/>
                </a:cxn>
                <a:cxn ang="0">
                  <a:pos x="17" y="231"/>
                </a:cxn>
                <a:cxn ang="0">
                  <a:pos x="0" y="204"/>
                </a:cxn>
              </a:cxnLst>
              <a:rect l="0" t="0" r="r" b="b"/>
              <a:pathLst>
                <a:path w="4122" h="630">
                  <a:moveTo>
                    <a:pt x="0" y="204"/>
                  </a:moveTo>
                  <a:cubicBezTo>
                    <a:pt x="255" y="198"/>
                    <a:pt x="1686" y="0"/>
                    <a:pt x="3544" y="348"/>
                  </a:cubicBezTo>
                  <a:cubicBezTo>
                    <a:pt x="4122" y="464"/>
                    <a:pt x="3754" y="614"/>
                    <a:pt x="3680" y="630"/>
                  </a:cubicBezTo>
                  <a:cubicBezTo>
                    <a:pt x="3680" y="630"/>
                    <a:pt x="3642" y="626"/>
                    <a:pt x="3616" y="624"/>
                  </a:cubicBezTo>
                  <a:cubicBezTo>
                    <a:pt x="3678" y="612"/>
                    <a:pt x="4118" y="488"/>
                    <a:pt x="3534" y="368"/>
                  </a:cubicBezTo>
                  <a:cubicBezTo>
                    <a:pt x="2029" y="98"/>
                    <a:pt x="696" y="156"/>
                    <a:pt x="17" y="231"/>
                  </a:cubicBezTo>
                  <a:cubicBezTo>
                    <a:pt x="17" y="231"/>
                    <a:pt x="0" y="204"/>
                    <a:pt x="0" y="204"/>
                  </a:cubicBezTo>
                  <a:close/>
                </a:path>
              </a:pathLst>
            </a:custGeom>
            <a:solidFill>
              <a:schemeClr val="bg2"/>
            </a:solidFill>
            <a:ln w="9525">
              <a:noFill/>
              <a:round/>
              <a:headEnd/>
              <a:tailEnd/>
            </a:ln>
            <a:effectLst/>
          </p:spPr>
          <p:txBody>
            <a:bodyPr wrap="none" anchor="ctr"/>
            <a:lstStyle/>
            <a:p>
              <a:pPr>
                <a:defRPr/>
              </a:pPr>
              <a:endParaRPr lang="en-US">
                <a:cs typeface="Arial" charset="0"/>
              </a:endParaRPr>
            </a:p>
          </p:txBody>
        </p:sp>
        <p:grpSp>
          <p:nvGrpSpPr>
            <p:cNvPr id="1045" name="Group 1034"/>
            <p:cNvGrpSpPr>
              <a:grpSpLocks/>
            </p:cNvGrpSpPr>
            <p:nvPr userDrawn="1"/>
          </p:nvGrpSpPr>
          <p:grpSpPr bwMode="auto">
            <a:xfrm>
              <a:off x="1008" y="1248"/>
              <a:ext cx="288" cy="288"/>
              <a:chOff x="1033" y="326"/>
              <a:chExt cx="192" cy="192"/>
            </a:xfrm>
          </p:grpSpPr>
          <p:sp>
            <p:nvSpPr>
              <p:cNvPr id="49" name="Oval 1035"/>
              <p:cNvSpPr>
                <a:spLocks noChangeArrowheads="1"/>
              </p:cNvSpPr>
              <p:nvPr/>
            </p:nvSpPr>
            <p:spPr bwMode="auto">
              <a:xfrm>
                <a:off x="1033" y="326"/>
                <a:ext cx="192" cy="192"/>
              </a:xfrm>
              <a:prstGeom prst="ellipse">
                <a:avLst/>
              </a:prstGeom>
              <a:gradFill rotWithShape="0">
                <a:gsLst>
                  <a:gs pos="0">
                    <a:schemeClr val="bg2"/>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0" name="Oval 1036"/>
              <p:cNvSpPr>
                <a:spLocks noChangeArrowheads="1"/>
              </p:cNvSpPr>
              <p:nvPr/>
            </p:nvSpPr>
            <p:spPr bwMode="auto">
              <a:xfrm>
                <a:off x="1130" y="378"/>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1" name="Oval 1037"/>
              <p:cNvSpPr>
                <a:spLocks noChangeArrowheads="1"/>
              </p:cNvSpPr>
              <p:nvPr/>
            </p:nvSpPr>
            <p:spPr bwMode="auto">
              <a:xfrm>
                <a:off x="1064" y="35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2" name="Oval 1038"/>
              <p:cNvSpPr>
                <a:spLocks noChangeArrowheads="1"/>
              </p:cNvSpPr>
              <p:nvPr/>
            </p:nvSpPr>
            <p:spPr bwMode="auto">
              <a:xfrm>
                <a:off x="1064" y="404"/>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3" name="Oval 1039"/>
              <p:cNvSpPr>
                <a:spLocks noChangeArrowheads="1"/>
              </p:cNvSpPr>
              <p:nvPr/>
            </p:nvSpPr>
            <p:spPr bwMode="auto">
              <a:xfrm>
                <a:off x="1108" y="422"/>
                <a:ext cx="47" cy="48"/>
              </a:xfrm>
              <a:prstGeom prst="ellipse">
                <a:avLst/>
              </a:prstGeom>
              <a:gradFill rotWithShape="0">
                <a:gsLst>
                  <a:gs pos="0">
                    <a:srgbClr val="FFFFCC"/>
                  </a:gs>
                  <a:gs pos="100000">
                    <a:schemeClr val="bg2"/>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4" name="Oval 1040"/>
              <p:cNvSpPr>
                <a:spLocks noChangeArrowheads="1"/>
              </p:cNvSpPr>
              <p:nvPr/>
            </p:nvSpPr>
            <p:spPr bwMode="auto">
              <a:xfrm>
                <a:off x="1175" y="416"/>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5" name="Oval 1041"/>
              <p:cNvSpPr>
                <a:spLocks noChangeArrowheads="1"/>
              </p:cNvSpPr>
              <p:nvPr/>
            </p:nvSpPr>
            <p:spPr bwMode="auto">
              <a:xfrm>
                <a:off x="1120" y="461"/>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6" name="Oval 1042"/>
              <p:cNvSpPr>
                <a:spLocks noChangeArrowheads="1"/>
              </p:cNvSpPr>
              <p:nvPr/>
            </p:nvSpPr>
            <p:spPr bwMode="auto">
              <a:xfrm>
                <a:off x="1070" y="452"/>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sp>
            <p:nvSpPr>
              <p:cNvPr id="57" name="Oval 1043"/>
              <p:cNvSpPr>
                <a:spLocks noChangeArrowheads="1"/>
              </p:cNvSpPr>
              <p:nvPr/>
            </p:nvSpPr>
            <p:spPr bwMode="auto">
              <a:xfrm>
                <a:off x="1117" y="330"/>
                <a:ext cx="47" cy="48"/>
              </a:xfrm>
              <a:prstGeom prst="ellipse">
                <a:avLst/>
              </a:prstGeom>
              <a:gradFill rotWithShape="0">
                <a:gsLst>
                  <a:gs pos="0">
                    <a:srgbClr val="FFFFCC"/>
                  </a:gs>
                  <a:gs pos="100000">
                    <a:srgbClr val="000000"/>
                  </a:gs>
                </a:gsLst>
                <a:path path="shape">
                  <a:fillToRect l="50000" t="50000" r="50000" b="50000"/>
                </a:path>
              </a:gradFill>
              <a:ln w="9525">
                <a:noFill/>
                <a:round/>
                <a:headEnd/>
                <a:tailEnd/>
              </a:ln>
              <a:effectLst/>
            </p:spPr>
            <p:txBody>
              <a:bodyPr wrap="none" anchor="ctr"/>
              <a:lstStyle/>
              <a:p>
                <a:pPr>
                  <a:defRPr/>
                </a:pPr>
                <a:endParaRPr lang="en-US">
                  <a:cs typeface="Arial" charset="0"/>
                </a:endParaRPr>
              </a:p>
            </p:txBody>
          </p:sp>
        </p:grpSp>
      </p:grpSp>
    </p:spTree>
  </p:cSld>
  <p:clrMap bg1="lt1" tx1="dk1" bg2="lt2" tx2="dk2" accent1="accent1" accent2="accent2" accent3="accent3" accent4="accent4" accent5="accent5" accent6="accent6" hlink="hlink" folHlink="folHlink"/>
  <p:sldLayoutIdLst>
    <p:sldLayoutId id="2147484009"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4008"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repeatCount="indefinite" decel="100000" fill="hold" nodeType="withEffect">
                                  <p:stCondLst>
                                    <p:cond delay="0"/>
                                  </p:stCondLst>
                                  <p:iterate type="lt">
                                    <p:tmPct val="0"/>
                                  </p:iterate>
                                  <p:childTnLst>
                                    <p:set>
                                      <p:cBhvr>
                                        <p:cTn id="6" dur="1" fill="hold">
                                          <p:stCondLst>
                                            <p:cond delay="0"/>
                                          </p:stCondLst>
                                        </p:cTn>
                                        <p:tgtEl>
                                          <p:spTgt spid="44"/>
                                        </p:tgtEl>
                                        <p:attrNameLst>
                                          <p:attrName>style.visibility</p:attrName>
                                        </p:attrNameLst>
                                      </p:cBhvr>
                                      <p:to>
                                        <p:strVal val="visible"/>
                                      </p:to>
                                    </p:set>
                                    <p:anim calcmode="lin" valueType="num">
                                      <p:cBhvr>
                                        <p:cTn id="7" dur="2000" fill="hold"/>
                                        <p:tgtEl>
                                          <p:spTgt spid="44"/>
                                        </p:tgtEl>
                                        <p:attrNameLst>
                                          <p:attrName>ppt_w</p:attrName>
                                        </p:attrNameLst>
                                      </p:cBhvr>
                                      <p:tavLst>
                                        <p:tav tm="0">
                                          <p:val>
                                            <p:fltVal val="0"/>
                                          </p:val>
                                        </p:tav>
                                        <p:tav tm="100000">
                                          <p:val>
                                            <p:strVal val="#ppt_w"/>
                                          </p:val>
                                        </p:tav>
                                      </p:tavLst>
                                    </p:anim>
                                    <p:anim calcmode="lin" valueType="num">
                                      <p:cBhvr>
                                        <p:cTn id="8" dur="2000" fill="hold"/>
                                        <p:tgtEl>
                                          <p:spTgt spid="44"/>
                                        </p:tgtEl>
                                        <p:attrNameLst>
                                          <p:attrName>ppt_h</p:attrName>
                                        </p:attrNameLst>
                                      </p:cBhvr>
                                      <p:tavLst>
                                        <p:tav tm="0">
                                          <p:val>
                                            <p:fltVal val="0"/>
                                          </p:val>
                                        </p:tav>
                                        <p:tav tm="100000">
                                          <p:val>
                                            <p:strVal val="#ppt_h"/>
                                          </p:val>
                                        </p:tav>
                                      </p:tavLst>
                                    </p:anim>
                                    <p:anim calcmode="lin" valueType="num">
                                      <p:cBhvr>
                                        <p:cTn id="9" dur="2000" fill="hold"/>
                                        <p:tgtEl>
                                          <p:spTgt spid="44"/>
                                        </p:tgtEl>
                                        <p:attrNameLst>
                                          <p:attrName>style.rotation</p:attrName>
                                        </p:attrNameLst>
                                      </p:cBhvr>
                                      <p:tavLst>
                                        <p:tav tm="0">
                                          <p:val>
                                            <p:fltVal val="360"/>
                                          </p:val>
                                        </p:tav>
                                        <p:tav tm="100000">
                                          <p:val>
                                            <p:fltVal val="0"/>
                                          </p:val>
                                        </p:tav>
                                      </p:tavLst>
                                    </p:anim>
                                    <p:animEffect transition="in" filter="fade">
                                      <p:cBhvr>
                                        <p:cTn id="10" dur="2000"/>
                                        <p:tgtEl>
                                          <p:spTgt spid="44"/>
                                        </p:tgtEl>
                                      </p:cBhvr>
                                    </p:animEffect>
                                  </p:childTnLst>
                                </p:cTn>
                              </p:par>
                              <p:par>
                                <p:cTn id="11" presetID="35" presetClass="exit" presetSubtype="0" repeatCount="indefinite" fill="hold" nodeType="withEffect">
                                  <p:stCondLst>
                                    <p:cond delay="0"/>
                                  </p:stCondLst>
                                  <p:iterate type="lt">
                                    <p:tmPct val="0"/>
                                  </p:iterate>
                                  <p:childTnLst>
                                    <p:animEffect transition="out" filter="fade">
                                      <p:cBhvr>
                                        <p:cTn id="12" dur="2000"/>
                                        <p:tgtEl>
                                          <p:spTgt spid="44"/>
                                        </p:tgtEl>
                                      </p:cBhvr>
                                    </p:animEffect>
                                    <p:anim calcmode="lin" valueType="num">
                                      <p:cBhvr>
                                        <p:cTn id="13" dur="2000"/>
                                        <p:tgtEl>
                                          <p:spTgt spid="44"/>
                                        </p:tgtEl>
                                        <p:attrNameLst>
                                          <p:attrName>style.rotation</p:attrName>
                                        </p:attrNameLst>
                                      </p:cBhvr>
                                      <p:tavLst>
                                        <p:tav tm="0">
                                          <p:val>
                                            <p:fltVal val="0"/>
                                          </p:val>
                                        </p:tav>
                                        <p:tav tm="100000">
                                          <p:val>
                                            <p:fltVal val="720"/>
                                          </p:val>
                                        </p:tav>
                                      </p:tavLst>
                                    </p:anim>
                                    <p:anim calcmode="lin" valueType="num">
                                      <p:cBhvr>
                                        <p:cTn id="14" dur="2000"/>
                                        <p:tgtEl>
                                          <p:spTgt spid="44"/>
                                        </p:tgtEl>
                                        <p:attrNameLst>
                                          <p:attrName>ppt_h</p:attrName>
                                        </p:attrNameLst>
                                      </p:cBhvr>
                                      <p:tavLst>
                                        <p:tav tm="0">
                                          <p:val>
                                            <p:strVal val="ppt_h"/>
                                          </p:val>
                                        </p:tav>
                                        <p:tav tm="100000">
                                          <p:val>
                                            <p:fltVal val="0"/>
                                          </p:val>
                                        </p:tav>
                                      </p:tavLst>
                                    </p:anim>
                                    <p:anim calcmode="lin" valueType="num">
                                      <p:cBhvr>
                                        <p:cTn id="15" dur="2000"/>
                                        <p:tgtEl>
                                          <p:spTgt spid="44"/>
                                        </p:tgtEl>
                                        <p:attrNameLst>
                                          <p:attrName>ppt_w</p:attrName>
                                        </p:attrNameLst>
                                      </p:cBhvr>
                                      <p:tavLst>
                                        <p:tav tm="0">
                                          <p:val>
                                            <p:strVal val="ppt_w"/>
                                          </p:val>
                                        </p:tav>
                                        <p:tav tm="100000">
                                          <p:val>
                                            <p:fltVal val="0"/>
                                          </p:val>
                                        </p:tav>
                                      </p:tavLst>
                                    </p:anim>
                                    <p:set>
                                      <p:cBhvr>
                                        <p:cTn id="16" dur="1" fill="hold">
                                          <p:stCondLst>
                                            <p:cond delay="1999"/>
                                          </p:stCondLst>
                                        </p:cTn>
                                        <p:tgtEl>
                                          <p:spTgt spid="44"/>
                                        </p:tgtEl>
                                        <p:attrNameLst>
                                          <p:attrName>style.visibility</p:attrName>
                                        </p:attrNameLst>
                                      </p:cBhvr>
                                      <p:to>
                                        <p:strVal val="hidden"/>
                                      </p:to>
                                    </p:set>
                                  </p:childTnLst>
                                </p:cTn>
                              </p:par>
                              <p:par>
                                <p:cTn id="17" presetID="22" presetClass="entr" presetSubtype="2"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right)">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cs typeface="Arial" charset="0"/>
        </a:defRPr>
      </a:lvl2pPr>
      <a:lvl3pPr algn="l" rtl="0" eaLnBrk="0" fontAlgn="base" hangingPunct="0">
        <a:spcBef>
          <a:spcPct val="0"/>
        </a:spcBef>
        <a:spcAft>
          <a:spcPct val="0"/>
        </a:spcAft>
        <a:defRPr sz="4200">
          <a:solidFill>
            <a:schemeClr val="tx2"/>
          </a:solidFill>
          <a:latin typeface="Garamond" pitchFamily="18" charset="0"/>
          <a:cs typeface="Arial" charset="0"/>
        </a:defRPr>
      </a:lvl3pPr>
      <a:lvl4pPr algn="l" rtl="0" eaLnBrk="0" fontAlgn="base" hangingPunct="0">
        <a:spcBef>
          <a:spcPct val="0"/>
        </a:spcBef>
        <a:spcAft>
          <a:spcPct val="0"/>
        </a:spcAft>
        <a:defRPr sz="4200">
          <a:solidFill>
            <a:schemeClr val="tx2"/>
          </a:solidFill>
          <a:latin typeface="Garamond" pitchFamily="18" charset="0"/>
          <a:cs typeface="Arial" charset="0"/>
        </a:defRPr>
      </a:lvl4pPr>
      <a:lvl5pPr algn="l" rtl="0" eaLnBrk="0" fontAlgn="base" hangingPunct="0">
        <a:spcBef>
          <a:spcPct val="0"/>
        </a:spcBef>
        <a:spcAft>
          <a:spcPct val="0"/>
        </a:spcAft>
        <a:defRPr sz="4200">
          <a:solidFill>
            <a:schemeClr val="tx2"/>
          </a:solidFill>
          <a:latin typeface="Garamond" pitchFamily="18" charset="0"/>
          <a:cs typeface="Arial" charset="0"/>
        </a:defRPr>
      </a:lvl5pPr>
      <a:lvl6pPr marL="457200" algn="l" rtl="0" fontAlgn="base">
        <a:spcBef>
          <a:spcPct val="0"/>
        </a:spcBef>
        <a:spcAft>
          <a:spcPct val="0"/>
        </a:spcAft>
        <a:defRPr sz="4200">
          <a:solidFill>
            <a:schemeClr val="tx2"/>
          </a:solidFill>
          <a:latin typeface="Garamond" pitchFamily="18" charset="0"/>
          <a:cs typeface="Arial" charset="0"/>
        </a:defRPr>
      </a:lvl6pPr>
      <a:lvl7pPr marL="914400" algn="l" rtl="0" fontAlgn="base">
        <a:spcBef>
          <a:spcPct val="0"/>
        </a:spcBef>
        <a:spcAft>
          <a:spcPct val="0"/>
        </a:spcAft>
        <a:defRPr sz="4200">
          <a:solidFill>
            <a:schemeClr val="tx2"/>
          </a:solidFill>
          <a:latin typeface="Garamond" pitchFamily="18" charset="0"/>
          <a:cs typeface="Arial" charset="0"/>
        </a:defRPr>
      </a:lvl7pPr>
      <a:lvl8pPr marL="1371600" algn="l" rtl="0" fontAlgn="base">
        <a:spcBef>
          <a:spcPct val="0"/>
        </a:spcBef>
        <a:spcAft>
          <a:spcPct val="0"/>
        </a:spcAft>
        <a:defRPr sz="4200">
          <a:solidFill>
            <a:schemeClr val="tx2"/>
          </a:solidFill>
          <a:latin typeface="Garamond" pitchFamily="18" charset="0"/>
          <a:cs typeface="Arial" charset="0"/>
        </a:defRPr>
      </a:lvl8pPr>
      <a:lvl9pPr marL="1828800" algn="l" rtl="0" fontAlgn="base">
        <a:spcBef>
          <a:spcPct val="0"/>
        </a:spcBef>
        <a:spcAft>
          <a:spcPct val="0"/>
        </a:spcAft>
        <a:defRPr sz="42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alatief@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d.wikipedia.org/wiki/Pengamatan" TargetMode="External"/><Relationship Id="rId2" Type="http://schemas.openxmlformats.org/officeDocument/2006/relationships/hyperlink" Target="http://id.wikipedia.org/wiki/Pengukuran" TargetMode="External"/><Relationship Id="rId1" Type="http://schemas.openxmlformats.org/officeDocument/2006/relationships/slideLayout" Target="../slideLayouts/slideLayout2.xml"/><Relationship Id="rId4" Type="http://schemas.openxmlformats.org/officeDocument/2006/relationships/hyperlink" Target="http://id.wikipedia.org/wiki/Empiris" TargetMode="Externa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Memilih%20Masalah.ppt"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hyperlink" Target="Merumuskan%20masalah.pp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2"/>
          <p:cNvSpPr>
            <a:spLocks noGrp="1"/>
          </p:cNvSpPr>
          <p:nvPr>
            <p:ph type="subTitle" idx="4294967295"/>
          </p:nvPr>
        </p:nvSpPr>
        <p:spPr>
          <a:xfrm>
            <a:off x="1219200" y="4267200"/>
            <a:ext cx="6553200" cy="609600"/>
          </a:xfrm>
        </p:spPr>
        <p:txBody>
          <a:bodyPr/>
          <a:lstStyle/>
          <a:p>
            <a:r>
              <a:rPr lang="en-US" altLang="en-US" b="1" dirty="0"/>
              <a:t>Khatib A. Latief</a:t>
            </a:r>
          </a:p>
          <a:p>
            <a:r>
              <a:rPr lang="en-US" altLang="en-US" sz="1800" b="1" dirty="0"/>
              <a:t>Email: </a:t>
            </a:r>
            <a:r>
              <a:rPr lang="en-US" altLang="en-US" sz="1800" b="1" dirty="0">
                <a:hlinkClick r:id="rId2"/>
              </a:rPr>
              <a:t>kalatief@gmail.com</a:t>
            </a:r>
            <a:r>
              <a:rPr lang="en-US" altLang="en-US" sz="1800" b="1" dirty="0"/>
              <a:t>; khatibalatif@yahoo.com</a:t>
            </a:r>
          </a:p>
          <a:p>
            <a:r>
              <a:rPr lang="en-US" altLang="en-US" sz="1800" b="1" dirty="0"/>
              <a:t>Twitter: @</a:t>
            </a:r>
            <a:r>
              <a:rPr lang="en-US" altLang="en-US" sz="1800" b="1" dirty="0" err="1"/>
              <a:t>khatibalatief</a:t>
            </a:r>
            <a:endParaRPr lang="en-US" altLang="en-US" sz="1800" b="1" dirty="0"/>
          </a:p>
          <a:p>
            <a:r>
              <a:rPr lang="en-US" altLang="en-US" sz="1800" b="1" dirty="0"/>
              <a:t>Mobile: +628 1168 3019</a:t>
            </a:r>
          </a:p>
          <a:p>
            <a:endParaRPr lang="en-US" altLang="en-US" b="1" dirty="0"/>
          </a:p>
          <a:p>
            <a:endParaRPr lang="en-US" altLang="en-US" b="1" dirty="0"/>
          </a:p>
        </p:txBody>
      </p:sp>
      <p:sp>
        <p:nvSpPr>
          <p:cNvPr id="6" name="Rectangle 5"/>
          <p:cNvSpPr/>
          <p:nvPr/>
        </p:nvSpPr>
        <p:spPr>
          <a:xfrm>
            <a:off x="609600" y="1066800"/>
            <a:ext cx="8077200" cy="2123658"/>
          </a:xfrm>
          <a:prstGeom prst="rect">
            <a:avLst/>
          </a:prstGeom>
          <a:noFill/>
        </p:spPr>
        <p:txBody>
          <a:bodyPr>
            <a:spAutoFit/>
          </a:bodyPr>
          <a:lstStyle/>
          <a:p>
            <a:pPr algn="ctr">
              <a:defRPr/>
            </a:pPr>
            <a:r>
              <a:rPr lang="en-US" sz="4400" dirty="0" err="1">
                <a:solidFill>
                  <a:schemeClr val="accent2">
                    <a:lumMod val="75000"/>
                  </a:schemeClr>
                </a:solidFill>
                <a:latin typeface="Times New Roman" pitchFamily="18" charset="0"/>
                <a:cs typeface="Times New Roman" pitchFamily="18" charset="0"/>
              </a:rPr>
              <a:t>Pengertian</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Tujuan</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Langkah</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Jenis</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Penelitian</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Konsep</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Proposisi</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dan</a:t>
            </a:r>
            <a:r>
              <a:rPr lang="en-US" sz="4400" dirty="0">
                <a:solidFill>
                  <a:schemeClr val="accent2">
                    <a:lumMod val="75000"/>
                  </a:schemeClr>
                </a:solidFill>
                <a:latin typeface="Times New Roman" pitchFamily="18" charset="0"/>
                <a:cs typeface="Times New Roman" pitchFamily="18" charset="0"/>
              </a:rPr>
              <a:t> </a:t>
            </a:r>
            <a:r>
              <a:rPr lang="en-US" sz="4400" dirty="0" err="1">
                <a:solidFill>
                  <a:schemeClr val="accent2">
                    <a:lumMod val="75000"/>
                  </a:schemeClr>
                </a:solidFill>
                <a:latin typeface="Times New Roman" pitchFamily="18" charset="0"/>
                <a:cs typeface="Times New Roman" pitchFamily="18" charset="0"/>
              </a:rPr>
              <a:t>Teori</a:t>
            </a:r>
            <a:r>
              <a:rPr lang="en-US" sz="4400" dirty="0">
                <a:solidFill>
                  <a:schemeClr val="accent2">
                    <a:lumMod val="75000"/>
                  </a:schemeClr>
                </a:solidFill>
                <a:latin typeface="Times New Roman" pitchFamily="18" charset="0"/>
                <a:cs typeface="Times New Roman" pitchFamily="18" charset="0"/>
              </a:rPr>
              <a:t> </a:t>
            </a:r>
            <a:endParaRPr lang="en-US" sz="4400" dirty="0">
              <a:ln w="12700">
                <a:solidFill>
                  <a:schemeClr val="tx2">
                    <a:satMod val="155000"/>
                  </a:schemeClr>
                </a:solidFill>
                <a:prstDash val="solid"/>
              </a:ln>
              <a:solidFill>
                <a:schemeClr val="accent2">
                  <a:lumMod val="75000"/>
                </a:schemeClr>
              </a:solidFill>
              <a:latin typeface="Times New Roman" pitchFamily="18" charset="0"/>
              <a:cs typeface="Times New Roman" pitchFamily="18" charset="0"/>
            </a:endParaRPr>
          </a:p>
        </p:txBody>
      </p:sp>
      <p:sp>
        <p:nvSpPr>
          <p:cNvPr id="3076" name="TextBox 3"/>
          <p:cNvSpPr txBox="1">
            <a:spLocks noChangeArrowheads="1"/>
          </p:cNvSpPr>
          <p:nvPr/>
        </p:nvSpPr>
        <p:spPr bwMode="auto">
          <a:xfrm>
            <a:off x="2971800" y="3348037"/>
            <a:ext cx="3352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dirty="0"/>
              <a:t>Second - Third Meeting</a:t>
            </a:r>
          </a:p>
        </p:txBody>
      </p:sp>
    </p:spTree>
  </p:cSld>
  <p:clrMapOvr>
    <a:masterClrMapping/>
  </p:clrMapOvr>
  <p:transition>
    <p:push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609600"/>
            <a:ext cx="7162800" cy="808038"/>
          </a:xfrm>
        </p:spPr>
        <p:txBody>
          <a:bodyPr/>
          <a:lstStyle/>
          <a:p>
            <a:r>
              <a:rPr lang="en-US" altLang="en-US" b="1">
                <a:latin typeface="Times New Roman" panose="02020603050405020304" pitchFamily="18" charset="0"/>
                <a:cs typeface="Times New Roman" panose="02020603050405020304" pitchFamily="18" charset="0"/>
              </a:rPr>
              <a:t>Penelitian Kuantitatif</a:t>
            </a:r>
          </a:p>
        </p:txBody>
      </p:sp>
      <p:sp>
        <p:nvSpPr>
          <p:cNvPr id="10243" name="Content Placeholder 2"/>
          <p:cNvSpPr>
            <a:spLocks noGrp="1"/>
          </p:cNvSpPr>
          <p:nvPr>
            <p:ph idx="1"/>
          </p:nvPr>
        </p:nvSpPr>
        <p:spPr>
          <a:xfrm>
            <a:off x="381000" y="1447800"/>
            <a:ext cx="8382000" cy="5105400"/>
          </a:xfrm>
        </p:spPr>
        <p:txBody>
          <a:bodyPr/>
          <a:lstStyle/>
          <a:p>
            <a:r>
              <a:rPr lang="en-US" altLang="en-US" dirty="0" err="1">
                <a:latin typeface="Times New Roman" panose="02020603050405020304" pitchFamily="18" charset="0"/>
                <a:cs typeface="Times New Roman" panose="02020603050405020304" pitchFamily="18" charset="0"/>
              </a:rPr>
              <a:t>Upaya</a:t>
            </a:r>
            <a:r>
              <a:rPr lang="en-US" altLang="en-US" dirty="0">
                <a:latin typeface="Times New Roman" panose="02020603050405020304" pitchFamily="18" charset="0"/>
                <a:cs typeface="Times New Roman" panose="02020603050405020304" pitchFamily="18" charset="0"/>
              </a:rPr>
              <a:t> </a:t>
            </a:r>
            <a:r>
              <a:rPr lang="id-ID" altLang="en-US" dirty="0">
                <a:latin typeface="Times New Roman" panose="02020603050405020304" pitchFamily="18" charset="0"/>
                <a:cs typeface="Times New Roman" panose="02020603050405020304" pitchFamily="18" charset="0"/>
              </a:rPr>
              <a:t>sistematis terhadap bagian-bagian dan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fenomena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serta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hubungan-hubungannya</a:t>
            </a:r>
            <a:r>
              <a:rPr lang="id-ID"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dengan</a:t>
            </a:r>
            <a:r>
              <a:rPr lang="en-US" altLang="en-US" dirty="0">
                <a:latin typeface="Times New Roman" panose="02020603050405020304" pitchFamily="18" charset="0"/>
                <a:cs typeface="Times New Roman" panose="02020603050405020304" pitchFamily="18" charset="0"/>
              </a:rPr>
              <a:t> </a:t>
            </a:r>
            <a:r>
              <a:rPr lang="id-ID" altLang="en-US" dirty="0">
                <a:latin typeface="Times New Roman" panose="02020603050405020304" pitchFamily="18" charset="0"/>
                <a:cs typeface="Times New Roman" panose="02020603050405020304" pitchFamily="18" charset="0"/>
              </a:rPr>
              <a:t>menggunakan</a:t>
            </a:r>
            <a:r>
              <a:rPr lang="en-US" altLang="en-US" dirty="0">
                <a:latin typeface="Times New Roman" panose="02020603050405020304" pitchFamily="18" charset="0"/>
                <a:cs typeface="Times New Roman" panose="02020603050405020304" pitchFamily="18" charset="0"/>
              </a:rPr>
              <a:t> model-model </a:t>
            </a:r>
            <a:r>
              <a:rPr lang="en-US" altLang="en-US" dirty="0" err="1">
                <a:latin typeface="Times New Roman" panose="02020603050405020304" pitchFamily="18" charset="0"/>
                <a:cs typeface="Times New Roman" panose="02020603050405020304" pitchFamily="18" charset="0"/>
              </a:rPr>
              <a:t>matematis</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teori-teori</a:t>
            </a:r>
            <a:r>
              <a:rPr lang="en-US" altLang="en-US" dirty="0">
                <a:latin typeface="Times New Roman" panose="02020603050405020304" pitchFamily="18" charset="0"/>
                <a:cs typeface="Times New Roman" panose="02020603050405020304" pitchFamily="18" charset="0"/>
              </a:rPr>
              <a:t> dan </a:t>
            </a:r>
            <a:r>
              <a:rPr lang="en-US" altLang="en-US" dirty="0" err="1">
                <a:latin typeface="Times New Roman" panose="02020603050405020304" pitchFamily="18" charset="0"/>
                <a:cs typeface="Times New Roman" panose="02020603050405020304" pitchFamily="18" charset="0"/>
              </a:rPr>
              <a:t>atau</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hipotesis</a:t>
            </a:r>
            <a:r>
              <a:rPr lang="en-US" altLang="en-US" dirty="0">
                <a:latin typeface="Times New Roman" panose="02020603050405020304" pitchFamily="18" charset="0"/>
                <a:cs typeface="Times New Roman" panose="02020603050405020304" pitchFamily="18" charset="0"/>
              </a:rPr>
              <a:t> yang </a:t>
            </a:r>
            <a:r>
              <a:rPr lang="en-US" altLang="en-US" dirty="0" err="1">
                <a:latin typeface="Times New Roman" panose="02020603050405020304" pitchFamily="18" charset="0"/>
                <a:cs typeface="Times New Roman" panose="02020603050405020304" pitchFamily="18" charset="0"/>
              </a:rPr>
              <a:t>berkaitan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dengan</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fenomena</a:t>
            </a:r>
            <a:r>
              <a:rPr lang="en-US" altLang="en-US" dirty="0">
                <a:latin typeface="Times New Roman" panose="02020603050405020304" pitchFamily="18" charset="0"/>
                <a:cs typeface="Times New Roman" panose="02020603050405020304" pitchFamily="18" charset="0"/>
              </a:rPr>
              <a:t> </a:t>
            </a:r>
            <a:r>
              <a:rPr lang="en-US" altLang="en-US" dirty="0" err="1">
                <a:latin typeface="Times New Roman" panose="02020603050405020304" pitchFamily="18" charset="0"/>
                <a:cs typeface="Times New Roman" panose="02020603050405020304" pitchFamily="18" charset="0"/>
              </a:rPr>
              <a:t>alam</a:t>
            </a:r>
            <a:r>
              <a:rPr lang="en-US" altLang="en-US" dirty="0">
                <a:latin typeface="Times New Roman" panose="02020603050405020304" pitchFamily="18" charset="0"/>
                <a:cs typeface="Times New Roman" panose="02020603050405020304" pitchFamily="18" charset="0"/>
              </a:rPr>
              <a:t>. </a:t>
            </a:r>
            <a:r>
              <a:rPr lang="id-ID" altLang="en-US" dirty="0">
                <a:latin typeface="Times New Roman" panose="02020603050405020304" pitchFamily="18" charset="0"/>
                <a:cs typeface="Times New Roman" panose="02020603050405020304" pitchFamily="18" charset="0"/>
              </a:rPr>
              <a:t>Proses </a:t>
            </a:r>
            <a:r>
              <a:rPr lang="id-ID" altLang="en-US" dirty="0">
                <a:latin typeface="Times New Roman" panose="02020603050405020304" pitchFamily="18" charset="0"/>
                <a:cs typeface="Times New Roman" panose="02020603050405020304" pitchFamily="18" charset="0"/>
                <a:hlinkClick r:id="rId2" action="ppaction://hlinkfile" tooltip="Pengukuran"/>
              </a:rPr>
              <a:t>pengukuran</a:t>
            </a:r>
            <a:r>
              <a:rPr lang="id-ID" altLang="en-US" dirty="0">
                <a:latin typeface="Times New Roman" panose="02020603050405020304" pitchFamily="18" charset="0"/>
                <a:cs typeface="Times New Roman" panose="02020603050405020304" pitchFamily="18" charset="0"/>
              </a:rPr>
              <a:t> adalah bagian yang sentral dalam penelitian kuantitatif karena hal ini memberikan hubungan yang fundamental antara </a:t>
            </a:r>
            <a:r>
              <a:rPr lang="id-ID" altLang="en-US" dirty="0">
                <a:latin typeface="Times New Roman" panose="02020603050405020304" pitchFamily="18" charset="0"/>
                <a:cs typeface="Times New Roman" panose="02020603050405020304" pitchFamily="18" charset="0"/>
                <a:hlinkClick r:id="rId3" action="ppaction://hlinkfile" tooltip="Pengamatan"/>
              </a:rPr>
              <a:t>pengamatan</a:t>
            </a:r>
            <a:r>
              <a:rPr lang="id-ID" altLang="en-US" dirty="0">
                <a:latin typeface="Times New Roman" panose="02020603050405020304" pitchFamily="18" charset="0"/>
                <a:cs typeface="Times New Roman" panose="02020603050405020304" pitchFamily="18" charset="0"/>
              </a:rPr>
              <a:t> </a:t>
            </a:r>
            <a:r>
              <a:rPr lang="id-ID" altLang="en-US" dirty="0">
                <a:latin typeface="Times New Roman" panose="02020603050405020304" pitchFamily="18" charset="0"/>
                <a:cs typeface="Times New Roman" panose="02020603050405020304" pitchFamily="18" charset="0"/>
                <a:hlinkClick r:id="rId4" action="ppaction://hlinkfile" tooltip="Empiris"/>
              </a:rPr>
              <a:t>empiris</a:t>
            </a:r>
            <a:r>
              <a:rPr lang="id-ID" altLang="en-US" dirty="0">
                <a:latin typeface="Times New Roman" panose="02020603050405020304" pitchFamily="18" charset="0"/>
                <a:cs typeface="Times New Roman" panose="02020603050405020304" pitchFamily="18" charset="0"/>
              </a:rPr>
              <a:t> dan ekspresi matematis dari hubungan-hubungan kuantitatif.</a:t>
            </a:r>
            <a:endParaRPr lang="en-US" altLang="en-US" dirty="0">
              <a:latin typeface="Times New Roman" panose="02020603050405020304" pitchFamily="18" charset="0"/>
              <a:cs typeface="Times New Roman" panose="02020603050405020304" pitchFamily="18" charset="0"/>
            </a:endParaRPr>
          </a:p>
        </p:txBody>
      </p:sp>
    </p:spTree>
  </p:cSld>
  <p:clrMapOvr>
    <a:masterClrMapping/>
  </p:clrMapOvr>
  <p:transition spd="slow">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371600" y="1298575"/>
            <a:ext cx="5029200" cy="1139825"/>
          </a:xfrm>
        </p:spPr>
        <p:txBody>
          <a:bodyPr/>
          <a:lstStyle/>
          <a:p>
            <a:r>
              <a:rPr lang="en-US" altLang="en-US" b="1"/>
              <a:t>Tujuan Penelitian</a:t>
            </a:r>
          </a:p>
        </p:txBody>
      </p:sp>
      <p:graphicFrame>
        <p:nvGraphicFramePr>
          <p:cNvPr id="4" name="Content Placeholder 3"/>
          <p:cNvGraphicFramePr>
            <a:graphicFrameLocks noGrp="1"/>
          </p:cNvGraphicFramePr>
          <p:nvPr>
            <p:ph idx="1"/>
          </p:nvPr>
        </p:nvGraphicFramePr>
        <p:xfrm>
          <a:off x="228600" y="1143000"/>
          <a:ext cx="89154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newsfla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5257800" cy="715962"/>
          </a:xfrm>
        </p:spPr>
        <p:txBody>
          <a:bodyPr rtlCol="0">
            <a:normAutofit fontScale="90000"/>
          </a:bodyPr>
          <a:lstStyle/>
          <a:p>
            <a:pPr eaLnBrk="1" fontAlgn="auto" hangingPunct="1">
              <a:spcAft>
                <a:spcPts val="0"/>
              </a:spcAft>
              <a:defRPr/>
            </a:pPr>
            <a:r>
              <a:rPr lang="en-US" b="1" dirty="0">
                <a:latin typeface="Times New Roman" pitchFamily="18" charset="0"/>
                <a:cs typeface="Times New Roman" pitchFamily="18" charset="0"/>
              </a:rPr>
              <a:t>7 </a:t>
            </a:r>
            <a:r>
              <a:rPr lang="en-US" b="1" dirty="0" err="1">
                <a:latin typeface="Times New Roman" pitchFamily="18" charset="0"/>
                <a:cs typeface="Times New Roman" pitchFamily="18" charset="0"/>
              </a:rPr>
              <a:t>Karakter</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Penelitian</a:t>
            </a:r>
            <a:endParaRPr lang="en-US" b="1" dirty="0">
              <a:latin typeface="Times New Roman" pitchFamily="18" charset="0"/>
              <a:cs typeface="Times New Roman" pitchFamily="18" charset="0"/>
            </a:endParaRPr>
          </a:p>
        </p:txBody>
      </p:sp>
      <p:sp>
        <p:nvSpPr>
          <p:cNvPr id="12291" name="Content Placeholder 2"/>
          <p:cNvSpPr>
            <a:spLocks noGrp="1"/>
          </p:cNvSpPr>
          <p:nvPr>
            <p:ph idx="1"/>
          </p:nvPr>
        </p:nvSpPr>
        <p:spPr>
          <a:xfrm>
            <a:off x="457200" y="914400"/>
            <a:ext cx="8458200" cy="5715000"/>
          </a:xfrm>
          <a:blipFill dpi="0" rotWithShape="1">
            <a:blip r:embed="rId2"/>
            <a:srcRect/>
            <a:tile tx="0" ty="0" sx="100000" sy="100000" flip="none" algn="tl"/>
          </a:blipFill>
        </p:spPr>
        <p:txBody>
          <a:bodyPr/>
          <a:lstStyle/>
          <a:p>
            <a:pPr marL="457200" indent="-457200" eaLnBrk="1" hangingPunct="1">
              <a:buFont typeface="Arial" panose="020B0604020202020204" pitchFamily="34" charset="0"/>
              <a:buBlip>
                <a:blip r:embed="rId3"/>
              </a:buBlip>
            </a:pP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dimulai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dari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suatu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pertanyaan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atau</a:t>
            </a:r>
            <a:r>
              <a:rPr lang="en-US" altLang="en-US" sz="2600" dirty="0">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permasalahan</a:t>
            </a:r>
            <a:r>
              <a:rPr lang="en-US" altLang="en-US" sz="2600" dirty="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Blip>
                <a:blip r:embed="rId3"/>
              </a:buBlip>
            </a:pPr>
            <a:r>
              <a:rPr lang="fi-FI" altLang="en-US" sz="2600" dirty="0">
                <a:latin typeface="Times New Roman" panose="02020603050405020304" pitchFamily="18" charset="0"/>
                <a:cs typeface="Times New Roman" panose="02020603050405020304" pitchFamily="18" charset="0"/>
              </a:rPr>
              <a:t>Penelitian menyatakan pernyataan yang jelas </a:t>
            </a:r>
            <a:r>
              <a:rPr lang="en-US" altLang="en-US" sz="2600" dirty="0" err="1">
                <a:latin typeface="Times New Roman" panose="02020603050405020304" pitchFamily="18" charset="0"/>
                <a:cs typeface="Times New Roman" panose="02020603050405020304" pitchFamily="18" charset="0"/>
              </a:rPr>
              <a:t>tentang</a:t>
            </a:r>
            <a:r>
              <a:rPr lang="en-US" altLang="en-US" sz="2600" dirty="0">
                <a:solidFill>
                  <a:srgbClr val="F03420"/>
                </a:solidFill>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tujuan</a:t>
            </a:r>
            <a:r>
              <a:rPr lang="en-US" altLang="en-US" sz="2600" dirty="0">
                <a:solidFill>
                  <a:srgbClr val="F03420"/>
                </a:solidFill>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Blip>
                <a:blip r:embed="rId3"/>
              </a:buBlip>
            </a:pP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mengikuti</a:t>
            </a:r>
            <a:r>
              <a:rPr lang="en-US" altLang="en-US" sz="2600" dirty="0">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rancangan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prosedur</a:t>
            </a:r>
            <a:r>
              <a:rPr lang="en-US" altLang="en-US" sz="2600" dirty="0">
                <a:latin typeface="Times New Roman" panose="02020603050405020304" pitchFamily="18" charset="0"/>
                <a:cs typeface="Times New Roman" panose="02020603050405020304" pitchFamily="18" charset="0"/>
              </a:rPr>
              <a:t> yang </a:t>
            </a:r>
            <a:r>
              <a:rPr lang="en-US" altLang="en-US" sz="2600" dirty="0" err="1">
                <a:latin typeface="Times New Roman" panose="02020603050405020304" pitchFamily="18" charset="0"/>
                <a:cs typeface="Times New Roman" panose="02020603050405020304" pitchFamily="18" charset="0"/>
              </a:rPr>
              <a:t>spesifik</a:t>
            </a:r>
            <a:endParaRPr lang="en-US" altLang="en-US" sz="2600" dirty="0">
              <a:latin typeface="Times New Roman" panose="02020603050405020304" pitchFamily="18" charset="0"/>
              <a:cs typeface="Times New Roman" panose="02020603050405020304" pitchFamily="18" charset="0"/>
            </a:endParaRPr>
          </a:p>
          <a:p>
            <a:pPr marL="457200" indent="-457200" eaLnBrk="1" hangingPunct="1">
              <a:buFont typeface="Arial" panose="020B0604020202020204" pitchFamily="34" charset="0"/>
              <a:buBlip>
                <a:blip r:embed="rId3"/>
              </a:buBlip>
            </a:pP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diarahkan</a:t>
            </a:r>
            <a:r>
              <a:rPr lang="en-US" altLang="en-US" sz="2600" dirty="0">
                <a:latin typeface="Times New Roman" panose="02020603050405020304" pitchFamily="18" charset="0"/>
                <a:cs typeface="Times New Roman" panose="02020603050405020304" pitchFamily="18" charset="0"/>
              </a:rPr>
              <a:t> oleh </a:t>
            </a:r>
            <a:r>
              <a:rPr lang="en-US" altLang="en-US" sz="2600" b="1" dirty="0" err="1">
                <a:solidFill>
                  <a:srgbClr val="F03420"/>
                </a:solidFill>
                <a:latin typeface="Times New Roman" panose="02020603050405020304" pitchFamily="18" charset="0"/>
                <a:cs typeface="Times New Roman" panose="02020603050405020304" pitchFamily="18" charset="0"/>
              </a:rPr>
              <a:t>permasalahan</a:t>
            </a:r>
            <a:r>
              <a:rPr lang="en-US" altLang="en-US" sz="2600" b="1" dirty="0">
                <a:solidFill>
                  <a:srgbClr val="F03420"/>
                </a:solidFill>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pertanyaan</a:t>
            </a:r>
            <a:r>
              <a:rPr lang="en-US" altLang="en-US" sz="2600" b="1" dirty="0">
                <a:solidFill>
                  <a:srgbClr val="F03420"/>
                </a:solidFill>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atau</a:t>
            </a:r>
            <a:r>
              <a:rPr lang="en-US" altLang="en-US" sz="2600" b="1" dirty="0">
                <a:solidFill>
                  <a:srgbClr val="F03420"/>
                </a:solidFill>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hipotesis</a:t>
            </a:r>
            <a:r>
              <a:rPr lang="en-US" altLang="en-US" sz="2600" b="1" dirty="0">
                <a:solidFill>
                  <a:srgbClr val="F03420"/>
                </a:solidFill>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yang </a:t>
            </a:r>
            <a:r>
              <a:rPr lang="en-US" altLang="en-US" sz="2600" dirty="0" err="1">
                <a:latin typeface="Times New Roman" panose="02020603050405020304" pitchFamily="18" charset="0"/>
                <a:cs typeface="Times New Roman" panose="02020603050405020304" pitchFamily="18" charset="0"/>
              </a:rPr>
              <a:t>spesifik</a:t>
            </a:r>
            <a:r>
              <a:rPr lang="en-US" altLang="en-US" sz="2600" dirty="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Blip>
                <a:blip r:embed="rId3"/>
              </a:buBlip>
            </a:pP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menerima</a:t>
            </a:r>
            <a:r>
              <a:rPr lang="en-US" altLang="en-US" sz="2600" dirty="0">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asumsi</a:t>
            </a:r>
            <a:r>
              <a:rPr lang="en-US" altLang="en-US" sz="2600" dirty="0">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kritis</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tertentu</a:t>
            </a:r>
            <a:r>
              <a:rPr lang="en-US" altLang="en-US" sz="2600" dirty="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Blip>
                <a:blip r:embed="rId3"/>
              </a:buBlip>
            </a:pP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m </a:t>
            </a:r>
            <a:r>
              <a:rPr lang="en-US" altLang="en-US" sz="2600" dirty="0" err="1">
                <a:latin typeface="Times New Roman" panose="02020603050405020304" pitchFamily="18" charset="0"/>
                <a:cs typeface="Times New Roman" panose="02020603050405020304" pitchFamily="18" charset="0"/>
              </a:rPr>
              <a:t>emerlukan</a:t>
            </a:r>
            <a:r>
              <a:rPr lang="en-US" altLang="en-US" sz="2600" dirty="0">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pengumpulan</a:t>
            </a:r>
            <a:r>
              <a:rPr lang="en-US" altLang="en-US" sz="2600" dirty="0">
                <a:latin typeface="Times New Roman" panose="02020603050405020304" pitchFamily="18" charset="0"/>
                <a:cs typeface="Times New Roman" panose="02020603050405020304" pitchFamily="18" charset="0"/>
              </a:rPr>
              <a:t> dan</a:t>
            </a:r>
            <a:r>
              <a:rPr lang="en-US" altLang="en-US" sz="2600" b="1" dirty="0">
                <a:solidFill>
                  <a:srgbClr val="F03420"/>
                </a:solidFill>
                <a:latin typeface="Times New Roman" panose="02020603050405020304" pitchFamily="18" charset="0"/>
                <a:cs typeface="Times New Roman" panose="02020603050405020304" pitchFamily="18" charset="0"/>
              </a:rPr>
              <a:t> </a:t>
            </a:r>
            <a:r>
              <a:rPr lang="it-IT" altLang="en-US" sz="2600" b="1" dirty="0">
                <a:solidFill>
                  <a:srgbClr val="F03420"/>
                </a:solidFill>
                <a:latin typeface="Times New Roman" panose="02020603050405020304" pitchFamily="18" charset="0"/>
                <a:cs typeface="Times New Roman" panose="02020603050405020304" pitchFamily="18" charset="0"/>
              </a:rPr>
              <a:t>interpretasi data</a:t>
            </a:r>
            <a:r>
              <a:rPr lang="it-IT" altLang="en-US" sz="2600" dirty="0">
                <a:latin typeface="Times New Roman" panose="02020603050405020304" pitchFamily="18" charset="0"/>
                <a:cs typeface="Times New Roman" panose="02020603050405020304" pitchFamily="18" charset="0"/>
              </a:rPr>
              <a:t> dalam upaya untuk mengatasi </a:t>
            </a:r>
            <a:r>
              <a:rPr lang="en-US" altLang="en-US" sz="2600" dirty="0" err="1">
                <a:latin typeface="Times New Roman" panose="02020603050405020304" pitchFamily="18" charset="0"/>
                <a:cs typeface="Times New Roman" panose="02020603050405020304" pitchFamily="18" charset="0"/>
              </a:rPr>
              <a:t>permasalahan</a:t>
            </a:r>
            <a:r>
              <a:rPr lang="en-US" altLang="en-US" sz="2600" dirty="0">
                <a:latin typeface="Times New Roman" panose="02020603050405020304" pitchFamily="18" charset="0"/>
                <a:cs typeface="Times New Roman" panose="02020603050405020304" pitchFamily="18" charset="0"/>
              </a:rPr>
              <a:t> yang </a:t>
            </a:r>
            <a:r>
              <a:rPr lang="en-US" altLang="en-US" sz="2600" dirty="0" err="1">
                <a:latin typeface="Times New Roman" panose="02020603050405020304" pitchFamily="18" charset="0"/>
                <a:cs typeface="Times New Roman" panose="02020603050405020304" pitchFamily="18" charset="0"/>
              </a:rPr>
              <a:t>mengawali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a:t>
            </a:r>
          </a:p>
          <a:p>
            <a:pPr marL="457200" indent="-457200" eaLnBrk="1" hangingPunct="1">
              <a:buFont typeface="Arial" panose="020B0604020202020204" pitchFamily="34" charset="0"/>
              <a:buBlip>
                <a:blip r:embed="rId3"/>
              </a:buBlip>
            </a:pPr>
            <a:r>
              <a:rPr lang="it-IT" altLang="en-US" sz="2600" dirty="0">
                <a:latin typeface="Times New Roman" panose="02020603050405020304" pitchFamily="18" charset="0"/>
                <a:cs typeface="Times New Roman" panose="02020603050405020304" pitchFamily="18" charset="0"/>
              </a:rPr>
              <a:t>Penelitian adalah, secara alamiahnya, </a:t>
            </a:r>
            <a:r>
              <a:rPr lang="it-IT" altLang="en-US" sz="2600" b="1" dirty="0">
                <a:solidFill>
                  <a:srgbClr val="F03420"/>
                </a:solidFill>
                <a:latin typeface="Times New Roman" panose="02020603050405020304" pitchFamily="18" charset="0"/>
                <a:cs typeface="Times New Roman" panose="02020603050405020304" pitchFamily="18" charset="0"/>
              </a:rPr>
              <a:t>berputar </a:t>
            </a:r>
            <a:r>
              <a:rPr lang="en-US" altLang="en-US" sz="2600" b="1" dirty="0" err="1">
                <a:solidFill>
                  <a:srgbClr val="F03420"/>
                </a:solidFill>
                <a:latin typeface="Times New Roman" panose="02020603050405020304" pitchFamily="18" charset="0"/>
                <a:cs typeface="Times New Roman" panose="02020603050405020304" pitchFamily="18" charset="0"/>
              </a:rPr>
              <a:t>secara</a:t>
            </a:r>
            <a:r>
              <a:rPr lang="en-US" altLang="en-US" sz="2600" b="1" dirty="0">
                <a:solidFill>
                  <a:srgbClr val="F03420"/>
                </a:solidFill>
                <a:latin typeface="Times New Roman" panose="02020603050405020304" pitchFamily="18" charset="0"/>
                <a:cs typeface="Times New Roman" panose="02020603050405020304" pitchFamily="18" charset="0"/>
              </a:rPr>
              <a:t> </a:t>
            </a:r>
            <a:r>
              <a:rPr lang="en-US" altLang="en-US" sz="2600" b="1" dirty="0" err="1">
                <a:solidFill>
                  <a:srgbClr val="F03420"/>
                </a:solidFill>
                <a:latin typeface="Times New Roman" panose="02020603050405020304" pitchFamily="18" charset="0"/>
                <a:cs typeface="Times New Roman" panose="02020603050405020304" pitchFamily="18" charset="0"/>
              </a:rPr>
              <a:t>siklus</a:t>
            </a:r>
            <a:endParaRPr lang="en-US" altLang="en-US" sz="2600" b="1" dirty="0">
              <a:solidFill>
                <a:srgbClr val="F03420"/>
              </a:solidFill>
              <a:latin typeface="Times New Roman" panose="02020603050405020304" pitchFamily="18" charset="0"/>
              <a:cs typeface="Times New Roman" panose="02020603050405020304" pitchFamily="18" charset="0"/>
            </a:endParaRPr>
          </a:p>
        </p:txBody>
      </p:sp>
    </p:spTree>
  </p:cSld>
  <p:clrMapOvr>
    <a:masterClrMapping/>
  </p:clrMapOvr>
  <p:transition spd="slow">
    <p:pull dir="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447800" y="277813"/>
            <a:ext cx="7239000" cy="865187"/>
          </a:xfrm>
        </p:spPr>
        <p:txBody>
          <a:bodyPr/>
          <a:lstStyle/>
          <a:p>
            <a:pPr eaLnBrk="1" hangingPunct="1"/>
            <a:r>
              <a:rPr lang="en-US" altLang="en-US" b="1" dirty="0">
                <a:latin typeface="Times New Roman" panose="02020603050405020304" pitchFamily="18" charset="0"/>
                <a:cs typeface="Times New Roman" panose="02020603050405020304" pitchFamily="18" charset="0"/>
              </a:rPr>
              <a:t>What Research is Not</a:t>
            </a:r>
          </a:p>
        </p:txBody>
      </p:sp>
      <p:sp>
        <p:nvSpPr>
          <p:cNvPr id="13315" name="Rectangle 3"/>
          <p:cNvSpPr>
            <a:spLocks noGrp="1" noChangeArrowheads="1"/>
          </p:cNvSpPr>
          <p:nvPr>
            <p:ph type="body" idx="1"/>
          </p:nvPr>
        </p:nvSpPr>
        <p:spPr>
          <a:xfrm>
            <a:off x="457200" y="1295400"/>
            <a:ext cx="8229600" cy="4683125"/>
          </a:xfrm>
        </p:spPr>
        <p:txBody>
          <a:bodyPr/>
          <a:lstStyle/>
          <a:p>
            <a:pPr eaLnBrk="1" hangingPunct="1"/>
            <a:r>
              <a:rPr lang="en-US" altLang="en-US" sz="2800" dirty="0">
                <a:latin typeface="Times New Roman" panose="02020603050405020304" pitchFamily="18" charset="0"/>
                <a:cs typeface="Times New Roman" panose="02020603050405020304" pitchFamily="18" charset="0"/>
              </a:rPr>
              <a:t>Research isn’t information gathering:</a:t>
            </a:r>
          </a:p>
          <a:p>
            <a:pPr lvl="1" eaLnBrk="1" hangingPunct="1"/>
            <a:r>
              <a:rPr lang="en-US" altLang="en-US" sz="2400" dirty="0">
                <a:latin typeface="Times New Roman" panose="02020603050405020304" pitchFamily="18" charset="0"/>
                <a:cs typeface="Times New Roman" panose="02020603050405020304" pitchFamily="18" charset="0"/>
              </a:rPr>
              <a:t>Gathering information from resources such books or magazines isn’t research.</a:t>
            </a:r>
          </a:p>
          <a:p>
            <a:pPr lvl="1" eaLnBrk="1" hangingPunct="1"/>
            <a:r>
              <a:rPr lang="en-US" altLang="en-US" sz="2400" dirty="0">
                <a:latin typeface="Times New Roman" panose="02020603050405020304" pitchFamily="18" charset="0"/>
                <a:cs typeface="Times New Roman" panose="02020603050405020304" pitchFamily="18" charset="0"/>
              </a:rPr>
              <a:t>No contribution to new knowledge.</a:t>
            </a:r>
          </a:p>
          <a:p>
            <a:pPr eaLnBrk="1" hangingPunct="1">
              <a:spcBef>
                <a:spcPct val="50000"/>
              </a:spcBef>
            </a:pPr>
            <a:r>
              <a:rPr lang="en-US" altLang="en-US" sz="2800" dirty="0">
                <a:latin typeface="Times New Roman" panose="02020603050405020304" pitchFamily="18" charset="0"/>
                <a:cs typeface="Times New Roman" panose="02020603050405020304" pitchFamily="18" charset="0"/>
              </a:rPr>
              <a:t>Research isn’t the transportation of facts:</a:t>
            </a:r>
          </a:p>
          <a:p>
            <a:pPr lvl="1" eaLnBrk="1" hangingPunct="1"/>
            <a:r>
              <a:rPr lang="en-US" altLang="en-US" sz="2400" dirty="0">
                <a:latin typeface="Times New Roman" panose="02020603050405020304" pitchFamily="18" charset="0"/>
                <a:cs typeface="Times New Roman" panose="02020603050405020304" pitchFamily="18" charset="0"/>
              </a:rPr>
              <a:t>Merely transporting facts from one resource to another doesn’t constitute research.</a:t>
            </a:r>
          </a:p>
          <a:p>
            <a:pPr lvl="1" eaLnBrk="1" hangingPunct="1"/>
            <a:r>
              <a:rPr lang="en-US" altLang="en-US" sz="2400" dirty="0">
                <a:latin typeface="Times New Roman" panose="02020603050405020304" pitchFamily="18" charset="0"/>
                <a:cs typeface="Times New Roman" panose="02020603050405020304" pitchFamily="18" charset="0"/>
              </a:rPr>
              <a:t>No contribution to new knowledge although this might make existing knowledge more accessible.</a:t>
            </a:r>
          </a:p>
        </p:txBody>
      </p:sp>
    </p:spTree>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90681270"/>
              </p:ext>
            </p:extLst>
          </p:nvPr>
        </p:nvGraphicFramePr>
        <p:xfrm>
          <a:off x="228600" y="533400"/>
          <a:ext cx="8534400" cy="5902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838200"/>
            <a:ext cx="8382000" cy="5878513"/>
          </a:xfrm>
          <a:prstGeom prst="rect">
            <a:avLst/>
          </a:prstGeom>
          <a:noFill/>
          <a:ln w="127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defRPr>
                <a:solidFill>
                  <a:schemeClr val="tx1"/>
                </a:solidFill>
                <a:latin typeface="Garamond" panose="02020404030301010803" pitchFamily="18" charset="0"/>
                <a:cs typeface="Arial" panose="020B0604020202020204" pitchFamily="34" charset="0"/>
              </a:defRPr>
            </a:lvl1pPr>
            <a:lvl2pPr marL="914400" indent="-45720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000" b="1"/>
              <a:t>Perdasarkan Tujuan:</a:t>
            </a:r>
          </a:p>
          <a:p>
            <a:pPr lvl="1" eaLnBrk="1" hangingPunct="1">
              <a:spcAft>
                <a:spcPts val="1200"/>
              </a:spcAft>
              <a:buFont typeface="Calibri" panose="020F0502020204030204" pitchFamily="34" charset="0"/>
              <a:buAutoNum type="alphaLcPeriod"/>
            </a:pPr>
            <a:r>
              <a:rPr lang="en-US" altLang="en-US" sz="2200">
                <a:latin typeface="Times New Roman" panose="02020603050405020304" pitchFamily="18" charset="0"/>
                <a:cs typeface="Times New Roman" panose="02020603050405020304" pitchFamily="18" charset="0"/>
              </a:rPr>
              <a:t>Basic Research ----penelitian yang meliputi pengembangan ilmu pengetahuan.</a:t>
            </a:r>
          </a:p>
          <a:p>
            <a:pPr lvl="1" eaLnBrk="1" hangingPunct="1">
              <a:spcAft>
                <a:spcPts val="1200"/>
              </a:spcAft>
              <a:buFont typeface="Calibri" panose="020F0502020204030204" pitchFamily="34" charset="0"/>
              <a:buAutoNum type="alphaLcPeriod"/>
            </a:pPr>
            <a:r>
              <a:rPr lang="en-US" altLang="en-US" sz="2200">
                <a:latin typeface="Times New Roman" panose="02020603050405020304" pitchFamily="18" charset="0"/>
                <a:cs typeface="Times New Roman" panose="02020603050405020304" pitchFamily="18" charset="0"/>
              </a:rPr>
              <a:t>Applied Research--- aplikasi teori untuk memecahkan permasalahan tertentu</a:t>
            </a:r>
          </a:p>
          <a:p>
            <a:pPr lvl="1" eaLnBrk="1" hangingPunct="1">
              <a:spcAft>
                <a:spcPts val="1200"/>
              </a:spcAft>
              <a:buFont typeface="Calibri" panose="020F0502020204030204" pitchFamily="34" charset="0"/>
              <a:buAutoNum type="alphaLcPeriod"/>
            </a:pPr>
            <a:r>
              <a:rPr lang="en-US" altLang="en-US" sz="2200">
                <a:latin typeface="Times New Roman" panose="02020603050405020304" pitchFamily="18" charset="0"/>
                <a:cs typeface="Times New Roman" panose="02020603050405020304" pitchFamily="18" charset="0"/>
              </a:rPr>
              <a:t>Evaluation Research--- penelitian yang diharapkan dapat memberikan masukan atau mendukung pengambilan keputusan tentang nilai relatif dari dua atau lebih alternatif tindakan.</a:t>
            </a:r>
          </a:p>
          <a:p>
            <a:pPr lvl="1" eaLnBrk="1" hangingPunct="1">
              <a:spcAft>
                <a:spcPts val="1200"/>
              </a:spcAft>
              <a:buFont typeface="Calibri" panose="020F0502020204030204" pitchFamily="34" charset="0"/>
              <a:buAutoNum type="alphaLcPeriod"/>
            </a:pPr>
            <a:r>
              <a:rPr lang="en-US" altLang="en-US" sz="2200">
                <a:latin typeface="Times New Roman" panose="02020603050405020304" pitchFamily="18" charset="0"/>
                <a:cs typeface="Times New Roman" panose="02020603050405020304" pitchFamily="18" charset="0"/>
              </a:rPr>
              <a:t>Research and Development----- merupakan penelitian yang bertujuan untuk mengembangkan produk sehingga produk tersebut mempunyai kualitas yang lebih tinggi</a:t>
            </a:r>
          </a:p>
          <a:p>
            <a:pPr lvl="1" eaLnBrk="1" hangingPunct="1">
              <a:spcAft>
                <a:spcPts val="1200"/>
              </a:spcAft>
              <a:buFont typeface="Calibri" panose="020F0502020204030204" pitchFamily="34" charset="0"/>
              <a:buAutoNum type="alphaLcPeriod"/>
            </a:pPr>
            <a:r>
              <a:rPr lang="en-US" altLang="en-US" sz="2200">
                <a:latin typeface="Times New Roman" panose="02020603050405020304" pitchFamily="18" charset="0"/>
                <a:cs typeface="Times New Roman" panose="02020603050405020304" pitchFamily="18" charset="0"/>
              </a:rPr>
              <a:t>Action Research--- adalah penelitian yang dilakukan untuk segera dipergunakan sebagai dasar tindakan pemecahan masalah yang ada</a:t>
            </a:r>
            <a:r>
              <a:rPr lang="en-US" altLang="en-US" sz="2000"/>
              <a:t>.</a:t>
            </a:r>
          </a:p>
          <a:p>
            <a:pPr lvl="1" eaLnBrk="1" hangingPunct="1">
              <a:spcAft>
                <a:spcPts val="600"/>
              </a:spcAft>
            </a:pPr>
            <a:endParaRPr lang="en-US" altLang="en-US" sz="2000" b="1"/>
          </a:p>
        </p:txBody>
      </p:sp>
      <p:sp>
        <p:nvSpPr>
          <p:cNvPr id="4" name="Rectangle 3"/>
          <p:cNvSpPr/>
          <p:nvPr/>
        </p:nvSpPr>
        <p:spPr>
          <a:xfrm>
            <a:off x="1371600" y="228600"/>
            <a:ext cx="6705600"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dirty="0" err="1"/>
              <a:t>Jenis-Jenis</a:t>
            </a:r>
            <a:r>
              <a:rPr lang="en-US" sz="3600" dirty="0"/>
              <a:t> </a:t>
            </a:r>
            <a:r>
              <a:rPr lang="en-US" sz="3600" dirty="0" err="1"/>
              <a:t>Penelitian</a:t>
            </a:r>
            <a:endParaRPr lang="en-US" sz="3600" dirty="0"/>
          </a:p>
        </p:txBody>
      </p:sp>
    </p:spTree>
  </p:cSld>
  <p:clrMapOvr>
    <a:masterClrMapping/>
  </p:clrMapOvr>
  <p:transition spd="slow">
    <p:wipe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81000" y="838200"/>
            <a:ext cx="8534400" cy="5540375"/>
          </a:xfrm>
          <a:prstGeom prst="rect">
            <a:avLst/>
          </a:prstGeom>
          <a:noFill/>
          <a:ln w="127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latin typeface="Times New Roman" panose="02020603050405020304" pitchFamily="18" charset="0"/>
                <a:cs typeface="Times New Roman" panose="02020603050405020304" pitchFamily="18" charset="0"/>
              </a:rPr>
              <a:t>Berdasarkan Metode:</a:t>
            </a:r>
          </a:p>
          <a:p>
            <a:pPr eaLnBrk="1" hangingPunct="1">
              <a:buFont typeface="Garamond" panose="02020404030301010803" pitchFamily="18" charset="0"/>
              <a:buAutoNum type="alphaLcPeriod"/>
            </a:pPr>
            <a:r>
              <a:rPr lang="en-US" altLang="en-US" sz="2200" b="1">
                <a:latin typeface="Times New Roman" panose="02020603050405020304" pitchFamily="18" charset="0"/>
                <a:cs typeface="Times New Roman" panose="02020603050405020304" pitchFamily="18" charset="0"/>
              </a:rPr>
              <a:t>Penelitian Historis</a:t>
            </a:r>
            <a:r>
              <a:rPr lang="en-US" altLang="en-US" sz="2200">
                <a:latin typeface="Times New Roman" panose="02020603050405020304" pitchFamily="18" charset="0"/>
                <a:cs typeface="Times New Roman" panose="02020603050405020304" pitchFamily="18" charset="0"/>
              </a:rPr>
              <a:t>-- yang berkenaan dengan analisis yang logis terhadap kejadian-kejadian yang berlangsung di masa lalu. </a:t>
            </a:r>
          </a:p>
          <a:p>
            <a:pPr eaLnBrk="1" hangingPunct="1">
              <a:buFont typeface="Garamond" panose="02020404030301010803" pitchFamily="18" charset="0"/>
              <a:buAutoNum type="alphaLcPeriod"/>
            </a:pPr>
            <a:r>
              <a:rPr lang="en-US" altLang="en-US" sz="2200" b="1">
                <a:latin typeface="Times New Roman" panose="02020603050405020304" pitchFamily="18" charset="0"/>
                <a:cs typeface="Times New Roman" panose="02020603050405020304" pitchFamily="18" charset="0"/>
              </a:rPr>
              <a:t>Studi Kasus</a:t>
            </a:r>
            <a:r>
              <a:rPr lang="en-US" altLang="en-US" sz="2200">
                <a:latin typeface="Times New Roman" panose="02020603050405020304" pitchFamily="18" charset="0"/>
                <a:cs typeface="Times New Roman" panose="02020603050405020304" pitchFamily="18" charset="0"/>
              </a:rPr>
              <a:t>----</a:t>
            </a:r>
            <a:r>
              <a:rPr lang="en-US" altLang="en-US" sz="2200" b="1">
                <a:latin typeface="Times New Roman" panose="02020603050405020304" pitchFamily="18" charset="0"/>
                <a:cs typeface="Times New Roman" panose="02020603050405020304" pitchFamily="18" charset="0"/>
              </a:rPr>
              <a:t> </a:t>
            </a:r>
            <a:r>
              <a:rPr lang="en-US" altLang="en-US" sz="2200">
                <a:latin typeface="Times New Roman" panose="02020603050405020304" pitchFamily="18" charset="0"/>
                <a:cs typeface="Times New Roman" panose="02020603050405020304" pitchFamily="18" charset="0"/>
              </a:rPr>
              <a:t>tujuannya untuk mempelajari secara mendalam suatu fenomena  tertentu sehingga diperoleh gambaran yang menyeluruh dan utuh pada keadaan sekarang apa adanya.</a:t>
            </a:r>
          </a:p>
          <a:p>
            <a:pPr eaLnBrk="1" hangingPunct="1">
              <a:buFont typeface="Garamond" panose="02020404030301010803" pitchFamily="18" charset="0"/>
              <a:buAutoNum type="alphaLcPeriod"/>
            </a:pPr>
            <a:r>
              <a:rPr lang="en-US" altLang="en-US" sz="2200" b="1">
                <a:latin typeface="Times New Roman" panose="02020603050405020304" pitchFamily="18" charset="0"/>
                <a:cs typeface="Times New Roman" panose="02020603050405020304" pitchFamily="18" charset="0"/>
              </a:rPr>
              <a:t>Penelitian Eksperimental</a:t>
            </a:r>
            <a:r>
              <a:rPr lang="en-US" altLang="en-US" sz="2200">
                <a:latin typeface="Times New Roman" panose="02020603050405020304" pitchFamily="18" charset="0"/>
                <a:cs typeface="Times New Roman" panose="02020603050405020304" pitchFamily="18" charset="0"/>
              </a:rPr>
              <a:t>---- suatu penelitian yang berusaha mencari pengaruh variabel tertentu terhadap variabel yang lain dalam kondisi yang terkontrol secara ketat dan umumnya dilakukan di laboratorium.</a:t>
            </a:r>
          </a:p>
          <a:p>
            <a:pPr eaLnBrk="1" hangingPunct="1">
              <a:buFont typeface="Garamond" panose="02020404030301010803" pitchFamily="18" charset="0"/>
              <a:buAutoNum type="alphaLcPeriod"/>
            </a:pPr>
            <a:r>
              <a:rPr lang="en-US" altLang="en-US" sz="2200" b="1">
                <a:latin typeface="Times New Roman" panose="02020603050405020304" pitchFamily="18" charset="0"/>
                <a:cs typeface="Times New Roman" panose="02020603050405020304" pitchFamily="18" charset="0"/>
              </a:rPr>
              <a:t>Penelitian Survey</a:t>
            </a:r>
            <a:r>
              <a:rPr lang="en-US" altLang="en-US" sz="2200">
                <a:latin typeface="Times New Roman" panose="02020603050405020304" pitchFamily="18" charset="0"/>
                <a:cs typeface="Times New Roman" panose="02020603050405020304" pitchFamily="18" charset="0"/>
              </a:rPr>
              <a:t>---- yang dilakukan pada populasi besar maupun kecil, tetapi data yang dipelajari adalah data sampel yang diambil dari populasi tersebut, sehingga ditemukan kejadian-kejadian relatif, distribusi dan hubungan-hubungan antar variabel sosiologis maupun psikologis. Penelitian survey pada umumnya dilakukan untuk mengambil suatu generalisasi dari pengamatan yang tidak mendalam.</a:t>
            </a:r>
          </a:p>
          <a:p>
            <a:pPr eaLnBrk="1" hangingPunct="1">
              <a:buFont typeface="Garamond" panose="02020404030301010803" pitchFamily="18" charset="0"/>
              <a:buAutoNum type="alphaLcPeriod"/>
            </a:pPr>
            <a:endParaRPr lang="en-US" altLang="en-US" sz="2200">
              <a:latin typeface="Times New Roman" panose="02020603050405020304" pitchFamily="18" charset="0"/>
              <a:cs typeface="Times New Roman" panose="02020603050405020304" pitchFamily="18" charset="0"/>
            </a:endParaRPr>
          </a:p>
        </p:txBody>
      </p:sp>
      <p:sp>
        <p:nvSpPr>
          <p:cNvPr id="16387" name="Text Box 2"/>
          <p:cNvSpPr txBox="1">
            <a:spLocks noChangeArrowheads="1"/>
          </p:cNvSpPr>
          <p:nvPr/>
        </p:nvSpPr>
        <p:spPr bwMode="auto">
          <a:xfrm>
            <a:off x="1981200" y="323850"/>
            <a:ext cx="6553200" cy="461963"/>
          </a:xfrm>
          <a:prstGeom prst="rect">
            <a:avLst/>
          </a:prstGeom>
          <a:noFill/>
          <a:ln w="127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t>Jenis Penelitian - Continued</a:t>
            </a:r>
          </a:p>
        </p:txBody>
      </p:sp>
    </p:spTree>
  </p:cSld>
  <p:clrMapOvr>
    <a:masterClrMapping/>
  </p:clrMapOvr>
  <p:transition spd="slow">
    <p:pull dir="l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95400" y="274638"/>
            <a:ext cx="7391400" cy="487362"/>
          </a:xfrm>
        </p:spPr>
        <p:txBody>
          <a:bodyPr/>
          <a:lstStyle/>
          <a:p>
            <a:pPr eaLnBrk="1" hangingPunct="1"/>
            <a:r>
              <a:rPr lang="en-US" altLang="en-US" sz="2800" b="1"/>
              <a:t>Penelitian Berdasarkan Tingkat Eksplanasi</a:t>
            </a:r>
          </a:p>
        </p:txBody>
      </p:sp>
      <p:sp>
        <p:nvSpPr>
          <p:cNvPr id="25603" name="Rectangle 3"/>
          <p:cNvSpPr>
            <a:spLocks noGrp="1" noChangeArrowheads="1"/>
          </p:cNvSpPr>
          <p:nvPr>
            <p:ph type="body" idx="1"/>
          </p:nvPr>
        </p:nvSpPr>
        <p:spPr>
          <a:xfrm>
            <a:off x="228600" y="838200"/>
            <a:ext cx="8458200" cy="5715000"/>
          </a:xfrm>
        </p:spPr>
        <p:txBody>
          <a:bodyPr/>
          <a:lstStyle/>
          <a:p>
            <a:pPr marL="457200" indent="-457200" eaLnBrk="1" hangingPunct="1">
              <a:lnSpc>
                <a:spcPct val="80000"/>
              </a:lnSpc>
              <a:buFont typeface="+mj-lt"/>
              <a:buAutoNum type="alphaLcPeriod"/>
              <a:defRPr/>
            </a:pPr>
            <a:r>
              <a:rPr lang="en-US" sz="2200" b="1" dirty="0">
                <a:latin typeface="Times New Roman" pitchFamily="18" charset="0"/>
                <a:cs typeface="Times New Roman" pitchFamily="18" charset="0"/>
              </a:rPr>
              <a:t>Reporting Research </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yang paling </a:t>
            </a:r>
            <a:r>
              <a:rPr lang="en-US" sz="2200" dirty="0" err="1">
                <a:latin typeface="Times New Roman" pitchFamily="18" charset="0"/>
                <a:cs typeface="Times New Roman" pitchFamily="18" charset="0"/>
              </a:rPr>
              <a:t>sederhana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tidak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perlu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hipotesis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karena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sifatnya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pemberitahuan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laporan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tentang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suatu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fakta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lapangan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sehingga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tidak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perlu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simpulan</a:t>
            </a:r>
            <a:r>
              <a:rPr lang="en-US" sz="2200" dirty="0">
                <a:latin typeface="Times New Roman" pitchFamily="18" charset="0"/>
                <a:cs typeface="Times New Roman" pitchFamily="18" charset="0"/>
              </a:rPr>
              <a:t>.</a:t>
            </a:r>
          </a:p>
          <a:p>
            <a:pPr marL="457200" indent="-457200" eaLnBrk="1" hangingPunct="1">
              <a:lnSpc>
                <a:spcPct val="80000"/>
              </a:lnSpc>
              <a:buFont typeface="+mj-lt"/>
              <a:buAutoNum type="alphaLcPeriod"/>
              <a:defRPr/>
            </a:pPr>
            <a:r>
              <a:rPr lang="en-US" sz="2200" b="1" dirty="0">
                <a:latin typeface="Times New Roman" pitchFamily="18" charset="0"/>
                <a:cs typeface="Times New Roman" pitchFamily="18" charset="0"/>
              </a:rPr>
              <a:t>Descriptive Research</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dilakukan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mengetahui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nilai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variabel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mandiri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baik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satu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variabel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atau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lebih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tanpa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membuat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perbandingan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atau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menghubungkan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variabel</a:t>
            </a:r>
            <a:r>
              <a:rPr lang="en-US" sz="2200" dirty="0">
                <a:latin typeface="Times New Roman" pitchFamily="18" charset="0"/>
                <a:cs typeface="Times New Roman" pitchFamily="18" charset="0"/>
              </a:rPr>
              <a:t> yang lain, </a:t>
            </a:r>
            <a:r>
              <a:rPr lang="en-US" sz="2200" dirty="0" err="1">
                <a:latin typeface="Times New Roman" pitchFamily="18" charset="0"/>
                <a:cs typeface="Times New Roman" pitchFamily="18" charset="0"/>
              </a:rPr>
              <a:t>atau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mencari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jawaban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mengenai</a:t>
            </a:r>
            <a:r>
              <a:rPr lang="en-US" sz="2200" dirty="0">
                <a:latin typeface="Times New Roman" pitchFamily="18" charset="0"/>
                <a:cs typeface="Times New Roman" pitchFamily="18" charset="0"/>
              </a:rPr>
              <a:t> who, what, when, and where.  </a:t>
            </a:r>
          </a:p>
          <a:p>
            <a:pPr marL="457200" indent="-457200" eaLnBrk="1" hangingPunct="1">
              <a:lnSpc>
                <a:spcPct val="80000"/>
              </a:lnSpc>
              <a:buFont typeface="+mj-lt"/>
              <a:buAutoNum type="alphaLcPeriod"/>
              <a:defRPr/>
            </a:pPr>
            <a:r>
              <a:rPr lang="en-US" sz="2200" b="1" dirty="0">
                <a:latin typeface="Times New Roman" pitchFamily="18" charset="0"/>
                <a:cs typeface="Times New Roman" pitchFamily="18" charset="0"/>
              </a:rPr>
              <a:t>Explanatory Research </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dilakukan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mencari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jawaban</a:t>
            </a:r>
            <a:r>
              <a:rPr lang="en-US" sz="2200" dirty="0">
                <a:latin typeface="Times New Roman" pitchFamily="18" charset="0"/>
                <a:cs typeface="Times New Roman" pitchFamily="18" charset="0"/>
              </a:rPr>
              <a:t> why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how. </a:t>
            </a:r>
            <a:r>
              <a:rPr lang="en-US" sz="2200" dirty="0" err="1">
                <a:latin typeface="Times New Roman" pitchFamily="18" charset="0"/>
                <a:cs typeface="Times New Roman" pitchFamily="18" charset="0"/>
              </a:rPr>
              <a:t>Umumnya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ini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dasarkan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pada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teori</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dipakai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sebagai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kriteria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mencari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jawaban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tersebut</a:t>
            </a:r>
            <a:r>
              <a:rPr lang="en-US" sz="2200" dirty="0">
                <a:latin typeface="Times New Roman" pitchFamily="18" charset="0"/>
                <a:cs typeface="Times New Roman" pitchFamily="18" charset="0"/>
              </a:rPr>
              <a:t>.</a:t>
            </a:r>
          </a:p>
          <a:p>
            <a:pPr marL="457200" indent="-457200" eaLnBrk="1" hangingPunct="1">
              <a:lnSpc>
                <a:spcPct val="80000"/>
              </a:lnSpc>
              <a:buFont typeface="+mj-lt"/>
              <a:buAutoNum type="alphaLcPeriod"/>
              <a:defRPr/>
            </a:pPr>
            <a:r>
              <a:rPr lang="en-US" sz="2200" b="1" dirty="0">
                <a:latin typeface="Times New Roman" pitchFamily="18" charset="0"/>
                <a:cs typeface="Times New Roman" pitchFamily="18" charset="0"/>
              </a:rPr>
              <a:t>Comparative Research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suatu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bersifat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membandingkan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Contoh</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Perbandingan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kinerja</a:t>
            </a:r>
            <a:r>
              <a:rPr lang="en-US" sz="2200" dirty="0">
                <a:latin typeface="Times New Roman" pitchFamily="18" charset="0"/>
                <a:cs typeface="Times New Roman" pitchFamily="18" charset="0"/>
              </a:rPr>
              <a:t>  BUMN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perusahaan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swasta</a:t>
            </a:r>
            <a:r>
              <a:rPr lang="en-US" sz="2200" dirty="0">
                <a:latin typeface="Times New Roman" pitchFamily="18" charset="0"/>
                <a:cs typeface="Times New Roman" pitchFamily="18" charset="0"/>
              </a:rPr>
              <a:t>.</a:t>
            </a:r>
          </a:p>
          <a:p>
            <a:pPr marL="457200" indent="-457200" eaLnBrk="1" hangingPunct="1">
              <a:lnSpc>
                <a:spcPct val="80000"/>
              </a:lnSpc>
              <a:buFont typeface="+mj-lt"/>
              <a:buAutoNum type="alphaLcPeriod"/>
              <a:defRPr/>
            </a:pPr>
            <a:r>
              <a:rPr lang="en-US" sz="2200" b="1" dirty="0" err="1">
                <a:latin typeface="Times New Roman" pitchFamily="18" charset="0"/>
                <a:cs typeface="Times New Roman" pitchFamily="18" charset="0"/>
              </a:rPr>
              <a:t>Penelitian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Asosiatif</a:t>
            </a:r>
            <a:r>
              <a:rPr lang="en-US" sz="2200" b="1" dirty="0">
                <a:latin typeface="Times New Roman" pitchFamily="18" charset="0"/>
                <a:cs typeface="Times New Roman" pitchFamily="18" charset="0"/>
              </a:rPr>
              <a:t>/</a:t>
            </a:r>
            <a:r>
              <a:rPr lang="en-US" sz="2200" b="1" dirty="0" err="1">
                <a:latin typeface="Times New Roman" pitchFamily="18" charset="0"/>
                <a:cs typeface="Times New Roman" pitchFamily="18" charset="0"/>
              </a:rPr>
              <a:t>hubungan</a:t>
            </a:r>
            <a:r>
              <a:rPr lang="en-US" sz="2200" dirty="0">
                <a:latin typeface="Times New Roman" pitchFamily="18" charset="0"/>
                <a:cs typeface="Times New Roman" pitchFamily="18" charset="0"/>
              </a:rPr>
              <a:t> : </a:t>
            </a:r>
            <a:r>
              <a:rPr lang="en-US" sz="2200" dirty="0" err="1">
                <a:latin typeface="Times New Roman" pitchFamily="18" charset="0"/>
                <a:cs typeface="Times New Roman" pitchFamily="18" charset="0"/>
              </a:rPr>
              <a:t>merupakan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bertujuan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mengetahui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hubungan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antara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dua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variabel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atau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lebih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ini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maka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dapat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dibangun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suatu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teori</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dapat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berfungsi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menjelaskan</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meramalkan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mengontrol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suatu</a:t>
            </a:r>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gejala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tertentu</a:t>
            </a:r>
            <a:r>
              <a:rPr lang="en-US" sz="2200" dirty="0">
                <a:latin typeface="Times New Roman" pitchFamily="18" charset="0"/>
                <a:cs typeface="Times New Roman" pitchFamily="18" charset="0"/>
              </a:rPr>
              <a:t>. </a:t>
            </a:r>
          </a:p>
          <a:p>
            <a:pPr marL="609600" indent="-609600" eaLnBrk="1" hangingPunct="1">
              <a:lnSpc>
                <a:spcPct val="80000"/>
              </a:lnSpc>
              <a:buFont typeface="Wingdings" panose="05000000000000000000" pitchFamily="2" charset="2"/>
              <a:buNone/>
              <a:defRPr/>
            </a:pPr>
            <a:endParaRPr lang="en-US" sz="2000" dirty="0">
              <a:latin typeface="Times New Roman" pitchFamily="18" charset="0"/>
              <a:cs typeface="Times New Roman" pitchFamily="18" charset="0"/>
            </a:endParaRPr>
          </a:p>
        </p:txBody>
      </p:sp>
    </p:spTree>
  </p:cSld>
  <p:clrMapOvr>
    <a:masterClrMapping/>
  </p:clrMapOvr>
  <p:transition spd="slow">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2057400"/>
            <a:ext cx="8382000" cy="4154488"/>
          </a:xfrm>
          <a:prstGeom prst="rect">
            <a:avLst/>
          </a:prstGeom>
          <a:noFill/>
          <a:ln w="127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buFont typeface="Calibri" panose="020F0502020204030204" pitchFamily="34" charset="0"/>
              <a:buAutoNum type="alphaLcPeriod"/>
            </a:pPr>
            <a:r>
              <a:rPr lang="en-US" altLang="en-US" sz="2400" b="1">
                <a:latin typeface="Times New Roman" panose="02020603050405020304" pitchFamily="18" charset="0"/>
                <a:cs typeface="Times New Roman" panose="02020603050405020304" pitchFamily="18" charset="0"/>
              </a:rPr>
              <a:t>Penelitian Kualitatif</a:t>
            </a:r>
            <a:r>
              <a:rPr lang="en-US" altLang="en-US" sz="2400">
                <a:latin typeface="Times New Roman" panose="02020603050405020304" pitchFamily="18" charset="0"/>
                <a:cs typeface="Times New Roman" panose="02020603050405020304" pitchFamily="18" charset="0"/>
              </a:rPr>
              <a:t>---- penelitian yang digunakan untuk meneliti pada kondisi obyek alamiah, di mana peneliti adalah sebagai instrumen kunci.</a:t>
            </a:r>
          </a:p>
          <a:p>
            <a:pPr eaLnBrk="1" hangingPunct="1">
              <a:buFont typeface="Calibri" panose="020F0502020204030204" pitchFamily="34" charset="0"/>
              <a:buAutoNum type="alphaLcPeriod"/>
            </a:pPr>
            <a:endParaRPr lang="en-US" altLang="en-US" sz="2400">
              <a:latin typeface="Times New Roman" panose="02020603050405020304" pitchFamily="18" charset="0"/>
              <a:cs typeface="Times New Roman" panose="02020603050405020304" pitchFamily="18" charset="0"/>
            </a:endParaRPr>
          </a:p>
          <a:p>
            <a:pPr eaLnBrk="1" hangingPunct="1">
              <a:buFont typeface="Calibri" panose="020F0502020204030204" pitchFamily="34" charset="0"/>
              <a:buAutoNum type="alphaLcPeriod"/>
            </a:pPr>
            <a:r>
              <a:rPr lang="en-US" altLang="en-US" sz="2400" b="1">
                <a:latin typeface="Times New Roman" panose="02020603050405020304" pitchFamily="18" charset="0"/>
                <a:cs typeface="Times New Roman" panose="02020603050405020304" pitchFamily="18" charset="0"/>
              </a:rPr>
              <a:t>Penelitian Kuantitatif</a:t>
            </a:r>
            <a:r>
              <a:rPr lang="en-US" altLang="en-US" sz="2400">
                <a:latin typeface="Times New Roman" panose="02020603050405020304" pitchFamily="18" charset="0"/>
                <a:cs typeface="Times New Roman" panose="02020603050405020304" pitchFamily="18" charset="0"/>
              </a:rPr>
              <a:t>---merupakan salah satu upaya pencarian ilmiah yang mementingkan adanya variabel-variabel sebagai obyek penelitian dan variabel-variabel tersebut harus didefenisikan dalam bentuk operasionalisasi variable masing-masing dan memerlukan adanya hipotesis dan pengujiannya yang kemudian akan menentukan tahapan-tahapan berikutnya</a:t>
            </a:r>
          </a:p>
          <a:p>
            <a:pPr eaLnBrk="1" hangingPunct="1"/>
            <a:endParaRPr lang="en-US" altLang="en-US" sz="2400">
              <a:latin typeface="Times New Roman" panose="02020603050405020304" pitchFamily="18" charset="0"/>
              <a:cs typeface="Times New Roman" panose="02020603050405020304" pitchFamily="18" charset="0"/>
            </a:endParaRPr>
          </a:p>
        </p:txBody>
      </p:sp>
      <p:sp>
        <p:nvSpPr>
          <p:cNvPr id="18435" name="Text Box 2"/>
          <p:cNvSpPr txBox="1">
            <a:spLocks noChangeArrowheads="1"/>
          </p:cNvSpPr>
          <p:nvPr/>
        </p:nvSpPr>
        <p:spPr bwMode="auto">
          <a:xfrm>
            <a:off x="762000" y="1219200"/>
            <a:ext cx="7848600" cy="461963"/>
          </a:xfrm>
          <a:prstGeom prst="rect">
            <a:avLst/>
          </a:prstGeom>
          <a:noFill/>
          <a:ln w="127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400" b="1"/>
              <a:t>Jenis Penelitian berdasarkan Pendekatan Analisis</a:t>
            </a:r>
          </a:p>
        </p:txBody>
      </p:sp>
    </p:spTree>
  </p:cSld>
  <p:clrMapOvr>
    <a:masterClrMapping/>
  </p:clrMapOvr>
  <p:transition spd="slow">
    <p:pull dir="u"/>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0" y="0"/>
            <a:ext cx="9144000" cy="6858000"/>
          </a:xfrm>
          <a:prstGeom prst="rect">
            <a:avLst/>
          </a:prstGeom>
          <a:solidFill>
            <a:schemeClr val="tx2">
              <a:lumMod val="20000"/>
              <a:lumOff val="80000"/>
              <a:alpha val="51000"/>
            </a:schemeClr>
          </a:solidFill>
          <a:ln w="9525">
            <a:noFill/>
            <a:miter lim="800000"/>
            <a:headEnd/>
            <a:tailEnd/>
          </a:ln>
        </p:spPr>
        <p:txBody>
          <a:bodyPr wrap="none" anchor="ctr"/>
          <a:lstStyle/>
          <a:p>
            <a:pPr>
              <a:defRPr/>
            </a:pPr>
            <a:endParaRPr lang="en-US">
              <a:cs typeface="Arial" charset="0"/>
            </a:endParaRPr>
          </a:p>
        </p:txBody>
      </p:sp>
      <p:sp>
        <p:nvSpPr>
          <p:cNvPr id="19459" name="Oval 3"/>
          <p:cNvSpPr>
            <a:spLocks noChangeArrowheads="1"/>
          </p:cNvSpPr>
          <p:nvPr/>
        </p:nvSpPr>
        <p:spPr bwMode="auto">
          <a:xfrm>
            <a:off x="762000" y="457200"/>
            <a:ext cx="6705600" cy="6096000"/>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id-ID" altLang="en-US"/>
          </a:p>
        </p:txBody>
      </p:sp>
      <p:sp>
        <p:nvSpPr>
          <p:cNvPr id="19460" name="Rectangle 4"/>
          <p:cNvSpPr>
            <a:spLocks noChangeArrowheads="1"/>
          </p:cNvSpPr>
          <p:nvPr/>
        </p:nvSpPr>
        <p:spPr bwMode="auto">
          <a:xfrm>
            <a:off x="228600" y="4267200"/>
            <a:ext cx="1752600" cy="7620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Menyusun Instrument</a:t>
            </a:r>
          </a:p>
        </p:txBody>
      </p:sp>
      <p:cxnSp>
        <p:nvCxnSpPr>
          <p:cNvPr id="19461" name="AutoShape 5"/>
          <p:cNvCxnSpPr>
            <a:cxnSpLocks noChangeShapeType="1"/>
            <a:stCxn id="19482" idx="1"/>
            <a:endCxn id="19483" idx="0"/>
          </p:cNvCxnSpPr>
          <p:nvPr/>
        </p:nvCxnSpPr>
        <p:spPr bwMode="auto">
          <a:xfrm rot="10800000" flipV="1">
            <a:off x="6134100" y="4686300"/>
            <a:ext cx="342900" cy="1104900"/>
          </a:xfrm>
          <a:prstGeom prst="bentConnector2">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9462" name="Line 6"/>
          <p:cNvSpPr>
            <a:spLocks noChangeShapeType="1"/>
          </p:cNvSpPr>
          <p:nvPr/>
        </p:nvSpPr>
        <p:spPr bwMode="auto">
          <a:xfrm>
            <a:off x="2971800" y="5562600"/>
            <a:ext cx="2590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3" name="Line 7"/>
          <p:cNvSpPr>
            <a:spLocks noChangeShapeType="1"/>
          </p:cNvSpPr>
          <p:nvPr/>
        </p:nvSpPr>
        <p:spPr bwMode="auto">
          <a:xfrm>
            <a:off x="5562600" y="5562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4" name="Line 8"/>
          <p:cNvSpPr>
            <a:spLocks noChangeShapeType="1"/>
          </p:cNvSpPr>
          <p:nvPr/>
        </p:nvSpPr>
        <p:spPr bwMode="auto">
          <a:xfrm flipH="1">
            <a:off x="1066800" y="6324600"/>
            <a:ext cx="990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5" name="Line 9"/>
          <p:cNvSpPr>
            <a:spLocks noChangeShapeType="1"/>
          </p:cNvSpPr>
          <p:nvPr/>
        </p:nvSpPr>
        <p:spPr bwMode="auto">
          <a:xfrm flipV="1">
            <a:off x="1066800" y="5029200"/>
            <a:ext cx="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6" name="Line 10"/>
          <p:cNvSpPr>
            <a:spLocks noChangeShapeType="1"/>
          </p:cNvSpPr>
          <p:nvPr/>
        </p:nvSpPr>
        <p:spPr bwMode="auto">
          <a:xfrm>
            <a:off x="1981200" y="2971800"/>
            <a:ext cx="5334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9467" name="Line 11"/>
          <p:cNvSpPr>
            <a:spLocks noChangeShapeType="1"/>
          </p:cNvSpPr>
          <p:nvPr/>
        </p:nvSpPr>
        <p:spPr bwMode="auto">
          <a:xfrm flipV="1">
            <a:off x="2514600" y="2133600"/>
            <a:ext cx="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8" name="Line 12"/>
          <p:cNvSpPr>
            <a:spLocks noChangeShapeType="1"/>
          </p:cNvSpPr>
          <p:nvPr/>
        </p:nvSpPr>
        <p:spPr bwMode="auto">
          <a:xfrm>
            <a:off x="1676400" y="533400"/>
            <a:ext cx="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69" name="Line 13"/>
          <p:cNvSpPr>
            <a:spLocks noChangeShapeType="1"/>
          </p:cNvSpPr>
          <p:nvPr/>
        </p:nvSpPr>
        <p:spPr bwMode="auto">
          <a:xfrm>
            <a:off x="1676400" y="533400"/>
            <a:ext cx="1600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0" name="Line 14"/>
          <p:cNvSpPr>
            <a:spLocks noChangeShapeType="1"/>
          </p:cNvSpPr>
          <p:nvPr/>
        </p:nvSpPr>
        <p:spPr bwMode="auto">
          <a:xfrm>
            <a:off x="4724400" y="533400"/>
            <a:ext cx="137160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9471" name="Line 15"/>
          <p:cNvSpPr>
            <a:spLocks noChangeShapeType="1"/>
          </p:cNvSpPr>
          <p:nvPr/>
        </p:nvSpPr>
        <p:spPr bwMode="auto">
          <a:xfrm>
            <a:off x="6096000" y="5334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8864" name="AutoShape 16"/>
          <p:cNvSpPr>
            <a:spLocks noChangeArrowheads="1"/>
          </p:cNvSpPr>
          <p:nvPr/>
        </p:nvSpPr>
        <p:spPr bwMode="auto">
          <a:xfrm>
            <a:off x="2895600" y="2057400"/>
            <a:ext cx="2438400" cy="2133600"/>
          </a:xfrm>
          <a:custGeom>
            <a:avLst/>
            <a:gdLst>
              <a:gd name="T0" fmla="*/ 2147483647 w 21600"/>
              <a:gd name="T1" fmla="*/ 2147483647 h 21600"/>
              <a:gd name="T2" fmla="*/ 2147483647 w 21600"/>
              <a:gd name="T3" fmla="*/ 2147483647 h 21600"/>
              <a:gd name="T4" fmla="*/ 0 w 21600"/>
              <a:gd name="T5" fmla="*/ 2147483647 h 21600"/>
              <a:gd name="T6" fmla="*/ 2147483647 w 21600"/>
              <a:gd name="T7" fmla="*/ 0 h 21600"/>
              <a:gd name="T8" fmla="*/ 0 60000 65536"/>
              <a:gd name="T9" fmla="*/ 5898240 60000 65536"/>
              <a:gd name="T10" fmla="*/ 11796480 60000 65536"/>
              <a:gd name="T11" fmla="*/ 17694720 60000 65536"/>
              <a:gd name="T12" fmla="*/ 5400 w 21600"/>
              <a:gd name="T13" fmla="*/ 5400 h 21600"/>
              <a:gd name="T14" fmla="*/ 16200 w 21600"/>
              <a:gd name="T15" fmla="*/ 16200 h 21600"/>
            </a:gdLst>
            <a:ahLst/>
            <a:cxnLst>
              <a:cxn ang="T8">
                <a:pos x="T0" y="T1"/>
              </a:cxn>
              <a:cxn ang="T9">
                <a:pos x="T2" y="T3"/>
              </a:cxn>
              <a:cxn ang="T10">
                <a:pos x="T4" y="T5"/>
              </a:cxn>
              <a:cxn ang="T11">
                <a:pos x="T6" y="T7"/>
              </a:cxn>
            </a:cxnLst>
            <a:rect l="T12" t="T13" r="T14" b="T15"/>
            <a:pathLst>
              <a:path w="21600" h="21600">
                <a:moveTo>
                  <a:pt x="5400" y="5400"/>
                </a:moveTo>
                <a:lnTo>
                  <a:pt x="9450" y="5400"/>
                </a:lnTo>
                <a:lnTo>
                  <a:pt x="9450" y="2700"/>
                </a:lnTo>
                <a:lnTo>
                  <a:pt x="8100" y="2700"/>
                </a:lnTo>
                <a:lnTo>
                  <a:pt x="10800" y="0"/>
                </a:lnTo>
                <a:lnTo>
                  <a:pt x="13500" y="2700"/>
                </a:lnTo>
                <a:lnTo>
                  <a:pt x="12150" y="2700"/>
                </a:lnTo>
                <a:lnTo>
                  <a:pt x="12150" y="5400"/>
                </a:lnTo>
                <a:lnTo>
                  <a:pt x="16200" y="5400"/>
                </a:lnTo>
                <a:lnTo>
                  <a:pt x="16200" y="9450"/>
                </a:lnTo>
                <a:lnTo>
                  <a:pt x="18900" y="9450"/>
                </a:lnTo>
                <a:lnTo>
                  <a:pt x="18900" y="8100"/>
                </a:lnTo>
                <a:lnTo>
                  <a:pt x="21600" y="10800"/>
                </a:lnTo>
                <a:lnTo>
                  <a:pt x="18900" y="13500"/>
                </a:lnTo>
                <a:lnTo>
                  <a:pt x="18900" y="12150"/>
                </a:lnTo>
                <a:lnTo>
                  <a:pt x="16200" y="12150"/>
                </a:lnTo>
                <a:lnTo>
                  <a:pt x="16200" y="16200"/>
                </a:lnTo>
                <a:lnTo>
                  <a:pt x="12150" y="16200"/>
                </a:lnTo>
                <a:lnTo>
                  <a:pt x="12150" y="18900"/>
                </a:lnTo>
                <a:lnTo>
                  <a:pt x="13500" y="18900"/>
                </a:lnTo>
                <a:lnTo>
                  <a:pt x="10800" y="21600"/>
                </a:lnTo>
                <a:lnTo>
                  <a:pt x="8100" y="18900"/>
                </a:lnTo>
                <a:lnTo>
                  <a:pt x="9450" y="18900"/>
                </a:lnTo>
                <a:lnTo>
                  <a:pt x="9450" y="16200"/>
                </a:lnTo>
                <a:lnTo>
                  <a:pt x="5400" y="16200"/>
                </a:lnTo>
                <a:lnTo>
                  <a:pt x="5400" y="12150"/>
                </a:lnTo>
                <a:lnTo>
                  <a:pt x="2700" y="12150"/>
                </a:lnTo>
                <a:lnTo>
                  <a:pt x="2700" y="13500"/>
                </a:lnTo>
                <a:lnTo>
                  <a:pt x="0" y="10800"/>
                </a:lnTo>
                <a:lnTo>
                  <a:pt x="2700" y="8100"/>
                </a:lnTo>
                <a:lnTo>
                  <a:pt x="2700" y="9450"/>
                </a:lnTo>
                <a:lnTo>
                  <a:pt x="5400" y="9450"/>
                </a:lnTo>
                <a:close/>
              </a:path>
            </a:pathLst>
          </a:custGeom>
          <a:solidFill>
            <a:schemeClr val="accent1">
              <a:lumMod val="40000"/>
              <a:lumOff val="60000"/>
              <a:alpha val="64000"/>
            </a:schemeClr>
          </a:solidFill>
          <a:ln w="9525">
            <a:noFill/>
            <a:miter lim="800000"/>
            <a:headEnd/>
            <a:tailEnd/>
          </a:ln>
        </p:spPr>
        <p:txBody>
          <a:bodyPr wrap="none" anchor="ctr"/>
          <a:lstStyle/>
          <a:p>
            <a:pPr algn="ctr">
              <a:defRPr/>
            </a:pPr>
            <a:r>
              <a:rPr lang="en-US" b="1" dirty="0">
                <a:latin typeface="Arial" pitchFamily="34" charset="0"/>
                <a:cs typeface="Arial" charset="0"/>
              </a:rPr>
              <a:t>Research Steps</a:t>
            </a:r>
          </a:p>
        </p:txBody>
      </p:sp>
      <p:sp>
        <p:nvSpPr>
          <p:cNvPr id="19473" name="Line 17"/>
          <p:cNvSpPr>
            <a:spLocks noChangeShapeType="1"/>
          </p:cNvSpPr>
          <p:nvPr/>
        </p:nvSpPr>
        <p:spPr bwMode="auto">
          <a:xfrm flipH="1">
            <a:off x="6553200" y="31242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4" name="Line 18"/>
          <p:cNvSpPr>
            <a:spLocks noChangeShapeType="1"/>
          </p:cNvSpPr>
          <p:nvPr/>
        </p:nvSpPr>
        <p:spPr bwMode="auto">
          <a:xfrm>
            <a:off x="6553200" y="3124200"/>
            <a:ext cx="0" cy="1219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5" name="Line 19"/>
          <p:cNvSpPr>
            <a:spLocks noChangeShapeType="1"/>
          </p:cNvSpPr>
          <p:nvPr/>
        </p:nvSpPr>
        <p:spPr bwMode="auto">
          <a:xfrm>
            <a:off x="7620000" y="1219200"/>
            <a:ext cx="0" cy="1600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6" name="Line 20"/>
          <p:cNvSpPr>
            <a:spLocks noChangeShapeType="1"/>
          </p:cNvSpPr>
          <p:nvPr/>
        </p:nvSpPr>
        <p:spPr bwMode="auto">
          <a:xfrm>
            <a:off x="7086600" y="1219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77" name="Line 21"/>
          <p:cNvSpPr>
            <a:spLocks noChangeShapeType="1"/>
          </p:cNvSpPr>
          <p:nvPr/>
        </p:nvSpPr>
        <p:spPr bwMode="auto">
          <a:xfrm>
            <a:off x="2971800" y="55626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8" name="Line 22"/>
          <p:cNvSpPr>
            <a:spLocks noChangeShapeType="1"/>
          </p:cNvSpPr>
          <p:nvPr/>
        </p:nvSpPr>
        <p:spPr bwMode="auto">
          <a:xfrm flipV="1">
            <a:off x="990600" y="33528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9479" name="Rectangle 23">
            <a:hlinkClick r:id="rId3" action="ppaction://hlinkpres?slideindex=1&amp;slidetitle="/>
          </p:cNvPr>
          <p:cNvSpPr>
            <a:spLocks noChangeArrowheads="1"/>
          </p:cNvSpPr>
          <p:nvPr/>
        </p:nvSpPr>
        <p:spPr bwMode="auto">
          <a:xfrm>
            <a:off x="3276600" y="228600"/>
            <a:ext cx="1447800" cy="5334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Memilih Masalah</a:t>
            </a:r>
          </a:p>
        </p:txBody>
      </p:sp>
      <p:sp>
        <p:nvSpPr>
          <p:cNvPr id="19480" name="Rectangle 24"/>
          <p:cNvSpPr>
            <a:spLocks noChangeArrowheads="1"/>
          </p:cNvSpPr>
          <p:nvPr/>
        </p:nvSpPr>
        <p:spPr bwMode="auto">
          <a:xfrm>
            <a:off x="5562600" y="914400"/>
            <a:ext cx="1524000" cy="5334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Studi Pendahuluan</a:t>
            </a:r>
          </a:p>
        </p:txBody>
      </p:sp>
      <p:sp>
        <p:nvSpPr>
          <p:cNvPr id="19481" name="Rectangle 25">
            <a:hlinkClick r:id="rId4" action="ppaction://hlinkpres?slideindex=1&amp;slidetitle="/>
          </p:cNvPr>
          <p:cNvSpPr>
            <a:spLocks noChangeArrowheads="1"/>
          </p:cNvSpPr>
          <p:nvPr/>
        </p:nvSpPr>
        <p:spPr bwMode="auto">
          <a:xfrm>
            <a:off x="6705600" y="2819400"/>
            <a:ext cx="1447800" cy="6858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Merumuskan Masalah</a:t>
            </a:r>
          </a:p>
        </p:txBody>
      </p:sp>
      <p:sp>
        <p:nvSpPr>
          <p:cNvPr id="19482" name="Rectangle 26"/>
          <p:cNvSpPr>
            <a:spLocks noChangeArrowheads="1"/>
          </p:cNvSpPr>
          <p:nvPr/>
        </p:nvSpPr>
        <p:spPr bwMode="auto">
          <a:xfrm>
            <a:off x="6477000" y="4343400"/>
            <a:ext cx="1752600" cy="6858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Merumuskan Hipotesis</a:t>
            </a:r>
          </a:p>
        </p:txBody>
      </p:sp>
      <p:sp>
        <p:nvSpPr>
          <p:cNvPr id="19483" name="Rectangle 27"/>
          <p:cNvSpPr>
            <a:spLocks noChangeArrowheads="1"/>
          </p:cNvSpPr>
          <p:nvPr/>
        </p:nvSpPr>
        <p:spPr bwMode="auto">
          <a:xfrm>
            <a:off x="5181600" y="5791200"/>
            <a:ext cx="1905000" cy="6096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Memilih Pendekatan</a:t>
            </a:r>
          </a:p>
        </p:txBody>
      </p:sp>
      <p:sp>
        <p:nvSpPr>
          <p:cNvPr id="19484" name="Rectangle 28"/>
          <p:cNvSpPr>
            <a:spLocks noChangeArrowheads="1"/>
          </p:cNvSpPr>
          <p:nvPr/>
        </p:nvSpPr>
        <p:spPr bwMode="auto">
          <a:xfrm>
            <a:off x="1905000" y="5943600"/>
            <a:ext cx="1600200" cy="6858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Menentukan Variable dan sumber data</a:t>
            </a:r>
          </a:p>
        </p:txBody>
      </p:sp>
      <p:sp>
        <p:nvSpPr>
          <p:cNvPr id="19485" name="Rectangle 29"/>
          <p:cNvSpPr>
            <a:spLocks noChangeArrowheads="1"/>
          </p:cNvSpPr>
          <p:nvPr/>
        </p:nvSpPr>
        <p:spPr bwMode="auto">
          <a:xfrm>
            <a:off x="152400" y="2743200"/>
            <a:ext cx="1828800" cy="6096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Mengumpulkan dan Analisis data</a:t>
            </a:r>
          </a:p>
        </p:txBody>
      </p:sp>
      <p:sp>
        <p:nvSpPr>
          <p:cNvPr id="19486" name="Rectangle 30"/>
          <p:cNvSpPr>
            <a:spLocks noChangeArrowheads="1"/>
          </p:cNvSpPr>
          <p:nvPr/>
        </p:nvSpPr>
        <p:spPr bwMode="auto">
          <a:xfrm>
            <a:off x="762000" y="1295400"/>
            <a:ext cx="1905000" cy="838200"/>
          </a:xfrm>
          <a:prstGeom prst="rect">
            <a:avLst/>
          </a:prstGeom>
          <a:solidFill>
            <a:srgbClr val="FFFFFF"/>
          </a:solidFill>
          <a:ln w="9525" algn="ctr">
            <a:solidFill>
              <a:srgbClr val="FF0000"/>
            </a:solidFill>
            <a:miter lim="800000"/>
            <a:headEnd/>
            <a:tailEnd/>
          </a:ln>
        </p:spPr>
        <p:txBody>
          <a:bodyPr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a:r>
              <a:rPr lang="en-US" altLang="en-US" sz="1400" b="1">
                <a:solidFill>
                  <a:srgbClr val="333300"/>
                </a:solidFill>
                <a:latin typeface="Arial" panose="020B0604020202020204" pitchFamily="34" charset="0"/>
              </a:rPr>
              <a:t>Menarik kesimpulan dan menyusun laporan</a:t>
            </a:r>
          </a:p>
        </p:txBody>
      </p:sp>
      <p:sp>
        <p:nvSpPr>
          <p:cNvPr id="64543" name="Oval 31"/>
          <p:cNvSpPr>
            <a:spLocks noChangeArrowheads="1"/>
          </p:cNvSpPr>
          <p:nvPr/>
        </p:nvSpPr>
        <p:spPr bwMode="auto">
          <a:xfrm>
            <a:off x="0" y="990600"/>
            <a:ext cx="2743200" cy="26670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id-ID" altLang="en-US"/>
          </a:p>
        </p:txBody>
      </p:sp>
      <p:sp>
        <p:nvSpPr>
          <p:cNvPr id="64544" name="Oval 32"/>
          <p:cNvSpPr>
            <a:spLocks noChangeArrowheads="1"/>
          </p:cNvSpPr>
          <p:nvPr/>
        </p:nvSpPr>
        <p:spPr bwMode="auto">
          <a:xfrm>
            <a:off x="3962400" y="76200"/>
            <a:ext cx="3048000" cy="2133600"/>
          </a:xfrm>
          <a:prstGeom prst="ellipse">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id-ID" altLang="en-US"/>
          </a:p>
        </p:txBody>
      </p:sp>
      <p:sp>
        <p:nvSpPr>
          <p:cNvPr id="78881" name="Rectangle 33"/>
          <p:cNvSpPr>
            <a:spLocks noChangeArrowheads="1"/>
          </p:cNvSpPr>
          <p:nvPr/>
        </p:nvSpPr>
        <p:spPr bwMode="auto">
          <a:xfrm>
            <a:off x="6705600" y="1828800"/>
            <a:ext cx="1828800" cy="533400"/>
          </a:xfrm>
          <a:prstGeom prst="rect">
            <a:avLst/>
          </a:prstGeom>
          <a:noFill/>
          <a:ln w="9525">
            <a:solidFill>
              <a:srgbClr val="FF0000"/>
            </a:solidFill>
            <a:miter lim="800000"/>
            <a:headEnd/>
            <a:tailEnd/>
          </a:ln>
        </p:spPr>
        <p:txBody>
          <a:bodyPr wrap="none" anchor="ctr"/>
          <a:lstStyle/>
          <a:p>
            <a:pPr algn="ctr">
              <a:defRPr/>
            </a:pPr>
            <a:r>
              <a:rPr lang="en-US" b="1" dirty="0" err="1">
                <a:solidFill>
                  <a:schemeClr val="accent2">
                    <a:lumMod val="75000"/>
                  </a:schemeClr>
                </a:solidFill>
                <a:latin typeface="Arial" pitchFamily="34" charset="0"/>
                <a:cs typeface="Arial" charset="0"/>
              </a:rPr>
              <a:t>Penulisan</a:t>
            </a:r>
            <a:r>
              <a:rPr lang="en-US" b="1" dirty="0">
                <a:solidFill>
                  <a:schemeClr val="accent2">
                    <a:lumMod val="75000"/>
                  </a:schemeClr>
                </a:solidFill>
                <a:latin typeface="Arial" pitchFamily="34" charset="0"/>
                <a:cs typeface="Arial" charset="0"/>
              </a:rPr>
              <a:t> LBM</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4" presetClass="exit" presetSubtype="5" repeatCount="indefinite" fill="hold" grpId="0" nodeType="withEffect">
                                  <p:stCondLst>
                                    <p:cond delay="0"/>
                                  </p:stCondLst>
                                  <p:childTnLst>
                                    <p:animEffect transition="out" filter="randombar(vertical)">
                                      <p:cBhvr>
                                        <p:cTn id="6" dur="2000"/>
                                        <p:tgtEl>
                                          <p:spTgt spid="64543"/>
                                        </p:tgtEl>
                                      </p:cBhvr>
                                    </p:animEffect>
                                    <p:set>
                                      <p:cBhvr>
                                        <p:cTn id="7" dur="1" fill="hold">
                                          <p:stCondLst>
                                            <p:cond delay="1999"/>
                                          </p:stCondLst>
                                        </p:cTn>
                                        <p:tgtEl>
                                          <p:spTgt spid="64543"/>
                                        </p:tgtEl>
                                        <p:attrNameLst>
                                          <p:attrName>style.visibility</p:attrName>
                                        </p:attrNameLst>
                                      </p:cBhvr>
                                      <p:to>
                                        <p:strVal val="hidden"/>
                                      </p:to>
                                    </p:set>
                                  </p:childTnLst>
                                </p:cTn>
                              </p:par>
                              <p:par>
                                <p:cTn id="8" presetID="14" presetClass="exit" presetSubtype="10" repeatCount="indefinite" fill="hold" grpId="0" nodeType="withEffect">
                                  <p:stCondLst>
                                    <p:cond delay="0"/>
                                  </p:stCondLst>
                                  <p:childTnLst>
                                    <p:animEffect transition="out" filter="randombar(horizontal)">
                                      <p:cBhvr>
                                        <p:cTn id="9" dur="2000"/>
                                        <p:tgtEl>
                                          <p:spTgt spid="64544"/>
                                        </p:tgtEl>
                                      </p:cBhvr>
                                    </p:animEffect>
                                    <p:set>
                                      <p:cBhvr>
                                        <p:cTn id="10" dur="1" fill="hold">
                                          <p:stCondLst>
                                            <p:cond delay="1999"/>
                                          </p:stCondLst>
                                        </p:cTn>
                                        <p:tgtEl>
                                          <p:spTgt spid="64544"/>
                                        </p:tgtEl>
                                        <p:attrNameLst>
                                          <p:attrName>style.visibility</p:attrName>
                                        </p:attrNameLst>
                                      </p:cBhvr>
                                      <p:to>
                                        <p:strVal val="hidden"/>
                                      </p:to>
                                    </p:set>
                                  </p:childTnLst>
                                </p:cTn>
                              </p:par>
                              <p:par>
                                <p:cTn id="11" presetID="8" presetClass="emph" presetSubtype="0" repeatCount="indefinite" fill="hold" grpId="1" nodeType="withEffect">
                                  <p:stCondLst>
                                    <p:cond delay="0"/>
                                  </p:stCondLst>
                                  <p:childTnLst>
                                    <p:animRot by="21600000">
                                      <p:cBhvr>
                                        <p:cTn id="12" dur="2000" fill="hold"/>
                                        <p:tgtEl>
                                          <p:spTgt spid="64544"/>
                                        </p:tgtEl>
                                        <p:attrNameLst>
                                          <p:attrName>r</p:attrName>
                                        </p:attrNameLst>
                                      </p:cBhvr>
                                    </p:animRot>
                                  </p:childTnLst>
                                </p:cTn>
                              </p:par>
                              <p:par>
                                <p:cTn id="13" presetID="3" presetClass="emph" presetSubtype="2" repeatCount="indefinite" fill="hold" grpId="0" nodeType="withEffect">
                                  <p:stCondLst>
                                    <p:cond delay="0"/>
                                  </p:stCondLst>
                                  <p:iterate type="wd">
                                    <p:tmPct val="10000"/>
                                  </p:iterate>
                                  <p:childTnLst>
                                    <p:animClr clrSpc="rgb" dir="cw">
                                      <p:cBhvr override="childStyle">
                                        <p:cTn id="14" dur="2000" fill="hold"/>
                                        <p:tgtEl>
                                          <p:spTgt spid="78864"/>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64" grpId="0" animBg="1"/>
      <p:bldP spid="64543" grpId="0" animBg="1"/>
      <p:bldP spid="64544" grpId="0" animBg="1"/>
      <p:bldP spid="6454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CC6BC-BB6F-41B5-975A-DAC8B57024C3}"/>
              </a:ext>
            </a:extLst>
          </p:cNvPr>
          <p:cNvSpPr>
            <a:spLocks noGrp="1"/>
          </p:cNvSpPr>
          <p:nvPr>
            <p:ph type="title"/>
          </p:nvPr>
        </p:nvSpPr>
        <p:spPr>
          <a:xfrm>
            <a:off x="533400" y="914400"/>
            <a:ext cx="8229600" cy="636587"/>
          </a:xfrm>
        </p:spPr>
        <p:txBody>
          <a:bodyPr/>
          <a:lstStyle/>
          <a:p>
            <a:pPr algn="ctr"/>
            <a:r>
              <a:rPr lang="en-ID" sz="3500" dirty="0" err="1"/>
              <a:t>Bagaimana</a:t>
            </a:r>
            <a:r>
              <a:rPr lang="en-ID" sz="3500" dirty="0"/>
              <a:t> </a:t>
            </a:r>
            <a:r>
              <a:rPr lang="en-ID" sz="3500" dirty="0" err="1"/>
              <a:t>mempelajari</a:t>
            </a:r>
            <a:r>
              <a:rPr lang="en-ID" sz="3500" dirty="0"/>
              <a:t> </a:t>
            </a:r>
            <a:r>
              <a:rPr lang="en-ID" sz="3500" dirty="0" err="1"/>
              <a:t>materi</a:t>
            </a:r>
            <a:r>
              <a:rPr lang="en-ID" sz="3500" dirty="0"/>
              <a:t> </a:t>
            </a:r>
            <a:r>
              <a:rPr lang="en-ID" sz="3500" dirty="0" err="1"/>
              <a:t>ini</a:t>
            </a:r>
            <a:r>
              <a:rPr lang="en-ID" sz="3500" dirty="0"/>
              <a:t>?</a:t>
            </a:r>
          </a:p>
        </p:txBody>
      </p:sp>
      <p:sp>
        <p:nvSpPr>
          <p:cNvPr id="3" name="Content Placeholder 2">
            <a:extLst>
              <a:ext uri="{FF2B5EF4-FFF2-40B4-BE49-F238E27FC236}">
                <a16:creationId xmlns:a16="http://schemas.microsoft.com/office/drawing/2014/main" id="{1ECDB9DE-661C-472F-8A0C-C9AEE5261158}"/>
              </a:ext>
            </a:extLst>
          </p:cNvPr>
          <p:cNvSpPr>
            <a:spLocks noGrp="1"/>
          </p:cNvSpPr>
          <p:nvPr>
            <p:ph idx="1"/>
          </p:nvPr>
        </p:nvSpPr>
        <p:spPr/>
        <p:txBody>
          <a:bodyPr/>
          <a:lstStyle/>
          <a:p>
            <a:r>
              <a:rPr lang="en-ID" sz="2700" dirty="0"/>
              <a:t>Baca </a:t>
            </a:r>
            <a:r>
              <a:rPr lang="en-ID" sz="2700" dirty="0" err="1"/>
              <a:t>doa</a:t>
            </a:r>
            <a:r>
              <a:rPr lang="en-ID" sz="2700" dirty="0"/>
              <a:t> </a:t>
            </a:r>
            <a:r>
              <a:rPr lang="en-ID" sz="2700" dirty="0" err="1"/>
              <a:t>penerang</a:t>
            </a:r>
            <a:r>
              <a:rPr lang="en-ID" sz="2700" dirty="0"/>
              <a:t> </a:t>
            </a:r>
            <a:r>
              <a:rPr lang="en-ID" sz="2700" dirty="0" err="1"/>
              <a:t>hati</a:t>
            </a:r>
            <a:r>
              <a:rPr lang="en-ID" sz="2700" dirty="0"/>
              <a:t> dan </a:t>
            </a:r>
            <a:r>
              <a:rPr lang="en-ID" sz="2700" dirty="0" err="1"/>
              <a:t>luruskan</a:t>
            </a:r>
            <a:r>
              <a:rPr lang="en-ID" sz="2700" dirty="0"/>
              <a:t> </a:t>
            </a:r>
            <a:r>
              <a:rPr lang="en-ID" sz="2700" dirty="0" err="1"/>
              <a:t>niat</a:t>
            </a:r>
            <a:r>
              <a:rPr lang="en-ID" sz="2700" dirty="0"/>
              <a:t> </a:t>
            </a:r>
            <a:r>
              <a:rPr lang="en-ID" sz="2700" dirty="0" err="1"/>
              <a:t>belajar</a:t>
            </a:r>
            <a:r>
              <a:rPr lang="en-ID" sz="2700" dirty="0"/>
              <a:t>.</a:t>
            </a:r>
          </a:p>
          <a:p>
            <a:r>
              <a:rPr lang="en-ID" sz="2700" dirty="0"/>
              <a:t>Baca handout </a:t>
            </a:r>
            <a:r>
              <a:rPr lang="en-ID" sz="2700" dirty="0" err="1"/>
              <a:t>secara</a:t>
            </a:r>
            <a:r>
              <a:rPr lang="en-ID" sz="2700" dirty="0"/>
              <a:t> </a:t>
            </a:r>
            <a:r>
              <a:rPr lang="en-ID" sz="2700" dirty="0" err="1"/>
              <a:t>berulang</a:t>
            </a:r>
            <a:r>
              <a:rPr lang="en-ID" sz="2700" dirty="0"/>
              <a:t>.</a:t>
            </a:r>
          </a:p>
          <a:p>
            <a:r>
              <a:rPr lang="en-ID" sz="2700" dirty="0" err="1"/>
              <a:t>Perdalam</a:t>
            </a:r>
            <a:r>
              <a:rPr lang="en-ID" sz="2700" dirty="0"/>
              <a:t> dan </a:t>
            </a:r>
            <a:r>
              <a:rPr lang="en-ID" sz="2700" dirty="0" err="1"/>
              <a:t>perluas</a:t>
            </a:r>
            <a:r>
              <a:rPr lang="en-ID" sz="2700" dirty="0"/>
              <a:t> </a:t>
            </a:r>
            <a:r>
              <a:rPr lang="en-ID" sz="2700" dirty="0" err="1"/>
              <a:t>bacaan</a:t>
            </a:r>
            <a:r>
              <a:rPr lang="en-ID" sz="2700" dirty="0"/>
              <a:t> </a:t>
            </a:r>
            <a:r>
              <a:rPr lang="en-ID" sz="2700" dirty="0" err="1"/>
              <a:t>dengan</a:t>
            </a:r>
            <a:r>
              <a:rPr lang="en-ID" sz="2700" dirty="0"/>
              <a:t> </a:t>
            </a:r>
            <a:r>
              <a:rPr lang="en-ID" sz="2700" dirty="0" err="1"/>
              <a:t>merujuk</a:t>
            </a:r>
            <a:r>
              <a:rPr lang="en-ID" sz="2700" dirty="0"/>
              <a:t> </a:t>
            </a:r>
            <a:r>
              <a:rPr lang="en-ID" sz="2700" dirty="0" err="1"/>
              <a:t>referensi</a:t>
            </a:r>
            <a:r>
              <a:rPr lang="en-ID" sz="2700" dirty="0"/>
              <a:t> pada RPS dan juga </a:t>
            </a:r>
            <a:r>
              <a:rPr lang="en-ID" sz="2700" dirty="0" err="1"/>
              <a:t>saya</a:t>
            </a:r>
            <a:r>
              <a:rPr lang="en-ID" sz="2700" dirty="0"/>
              <a:t> </a:t>
            </a:r>
            <a:r>
              <a:rPr lang="en-ID" sz="2700" dirty="0" err="1"/>
              <a:t>kirim</a:t>
            </a:r>
            <a:r>
              <a:rPr lang="en-ID" sz="2700" dirty="0"/>
              <a:t> </a:t>
            </a:r>
            <a:r>
              <a:rPr lang="en-ID" sz="2700" dirty="0" err="1"/>
              <a:t>ini</a:t>
            </a:r>
            <a:r>
              <a:rPr lang="en-ID" sz="2700" dirty="0"/>
              <a:t>.</a:t>
            </a:r>
          </a:p>
          <a:p>
            <a:r>
              <a:rPr lang="en-ID" sz="2700" dirty="0" err="1"/>
              <a:t>Catat</a:t>
            </a:r>
            <a:r>
              <a:rPr lang="en-ID" sz="2700" dirty="0"/>
              <a:t> mana yang </a:t>
            </a:r>
            <a:r>
              <a:rPr lang="en-ID" sz="2700" dirty="0" err="1"/>
              <a:t>kurang</a:t>
            </a:r>
            <a:r>
              <a:rPr lang="en-ID" sz="2700" dirty="0"/>
              <a:t> </a:t>
            </a:r>
            <a:r>
              <a:rPr lang="en-ID" sz="2700" dirty="0" err="1"/>
              <a:t>dipahami</a:t>
            </a:r>
            <a:r>
              <a:rPr lang="en-ID" sz="2700" dirty="0"/>
              <a:t> dan </a:t>
            </a:r>
            <a:r>
              <a:rPr lang="en-ID" sz="2700" dirty="0" err="1"/>
              <a:t>diskusi</a:t>
            </a:r>
            <a:r>
              <a:rPr lang="en-ID" sz="2700" dirty="0"/>
              <a:t> </a:t>
            </a:r>
            <a:r>
              <a:rPr lang="en-ID" sz="2700" dirty="0" err="1"/>
              <a:t>dengan</a:t>
            </a:r>
            <a:r>
              <a:rPr lang="en-ID" sz="2700" dirty="0"/>
              <a:t> </a:t>
            </a:r>
            <a:r>
              <a:rPr lang="en-ID" sz="2700" dirty="0" err="1"/>
              <a:t>teman</a:t>
            </a:r>
            <a:r>
              <a:rPr lang="en-ID" sz="2700" dirty="0"/>
              <a:t> dan </a:t>
            </a:r>
            <a:r>
              <a:rPr lang="en-ID" sz="2700" dirty="0" err="1"/>
              <a:t>atau</a:t>
            </a:r>
            <a:r>
              <a:rPr lang="en-ID" sz="2700" dirty="0"/>
              <a:t> </a:t>
            </a:r>
            <a:r>
              <a:rPr lang="en-ID" sz="2700" dirty="0" err="1"/>
              <a:t>tanyakan</a:t>
            </a:r>
            <a:r>
              <a:rPr lang="en-ID" sz="2700" dirty="0"/>
              <a:t> </a:t>
            </a:r>
            <a:r>
              <a:rPr lang="en-ID" sz="2700" dirty="0" err="1"/>
              <a:t>ke</a:t>
            </a:r>
            <a:r>
              <a:rPr lang="en-ID" sz="2700" dirty="0"/>
              <a:t> </a:t>
            </a:r>
            <a:r>
              <a:rPr lang="en-ID" sz="2700" dirty="0" err="1"/>
              <a:t>saya</a:t>
            </a:r>
            <a:r>
              <a:rPr lang="en-ID" sz="2700" dirty="0"/>
              <a:t>.</a:t>
            </a:r>
          </a:p>
          <a:p>
            <a:r>
              <a:rPr lang="en-ID" sz="2700" dirty="0"/>
              <a:t>Buat summary </a:t>
            </a:r>
            <a:r>
              <a:rPr lang="en-ID" sz="2700" dirty="0" err="1"/>
              <a:t>hasil</a:t>
            </a:r>
            <a:r>
              <a:rPr lang="en-ID" sz="2700" dirty="0"/>
              <a:t> </a:t>
            </a:r>
            <a:r>
              <a:rPr lang="en-ID" sz="2700" dirty="0" err="1"/>
              <a:t>bacaan</a:t>
            </a:r>
            <a:r>
              <a:rPr lang="en-ID" sz="2700" dirty="0"/>
              <a:t>.</a:t>
            </a:r>
          </a:p>
          <a:p>
            <a:r>
              <a:rPr lang="en-ID" sz="2700" dirty="0"/>
              <a:t>Baca </a:t>
            </a:r>
            <a:r>
              <a:rPr lang="en-ID" sz="2700" dirty="0" err="1"/>
              <a:t>berulang</a:t>
            </a:r>
            <a:r>
              <a:rPr lang="en-ID" sz="2700" dirty="0"/>
              <a:t> summary </a:t>
            </a:r>
            <a:r>
              <a:rPr lang="en-ID" sz="2700" dirty="0" err="1"/>
              <a:t>tersebut</a:t>
            </a:r>
            <a:r>
              <a:rPr lang="en-ID" sz="2700" dirty="0"/>
              <a:t>.</a:t>
            </a:r>
          </a:p>
        </p:txBody>
      </p:sp>
    </p:spTree>
    <p:extLst>
      <p:ext uri="{BB962C8B-B14F-4D97-AF65-F5344CB8AC3E}">
        <p14:creationId xmlns:p14="http://schemas.microsoft.com/office/powerpoint/2010/main" val="29782220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685800" y="1371600"/>
            <a:ext cx="7315200" cy="4400550"/>
          </a:xfrm>
          <a:prstGeom prst="rect">
            <a:avLst/>
          </a:prstGeom>
          <a:noFill/>
          <a:ln w="127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457200" indent="-4572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800">
                <a:latin typeface="Times New Roman" panose="02020603050405020304" pitchFamily="18" charset="0"/>
                <a:cs typeface="Times New Roman" panose="02020603050405020304" pitchFamily="18" charset="0"/>
              </a:rPr>
              <a:t>Sembilan Langkah dalam penelitian:</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Mendefinisikan dan merumuskan masalah</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Melakukan studi kepustakaan</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Memformulasikan hipotesis</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Menentukan Model</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Mengumpulkan data</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Mengolah dan menyajikan informasi</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Menganalisis dan menginterpretasi</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Membuat generalisasi dan kesimpulan</a:t>
            </a:r>
          </a:p>
          <a:p>
            <a:pPr eaLnBrk="1" hangingPunct="1">
              <a:buFontTx/>
              <a:buAutoNum type="arabicPeriod"/>
            </a:pPr>
            <a:r>
              <a:rPr lang="en-US" altLang="en-US" sz="2800">
                <a:latin typeface="Times New Roman" panose="02020603050405020304" pitchFamily="18" charset="0"/>
                <a:cs typeface="Times New Roman" panose="02020603050405020304" pitchFamily="18" charset="0"/>
              </a:rPr>
              <a:t>Membuat laporan</a:t>
            </a:r>
          </a:p>
        </p:txBody>
      </p:sp>
      <p:sp>
        <p:nvSpPr>
          <p:cNvPr id="3" name="TextBox 2"/>
          <p:cNvSpPr txBox="1"/>
          <p:nvPr/>
        </p:nvSpPr>
        <p:spPr>
          <a:xfrm>
            <a:off x="1981200" y="533400"/>
            <a:ext cx="4800600" cy="461963"/>
          </a:xfrm>
          <a:prstGeom prst="rect">
            <a:avLst/>
          </a:prstGeom>
          <a:noFill/>
        </p:spPr>
        <p:txBody>
          <a:bodyPr>
            <a:spAutoFit/>
          </a:bodyPr>
          <a:lstStyle/>
          <a:p>
            <a:pPr>
              <a:defRPr/>
            </a:pPr>
            <a:r>
              <a:rPr lang="en-US" sz="2400" b="1" dirty="0" err="1">
                <a:solidFill>
                  <a:schemeClr val="accent2">
                    <a:lumMod val="75000"/>
                  </a:schemeClr>
                </a:solidFill>
                <a:latin typeface="Times New Roman" pitchFamily="18" charset="0"/>
                <a:cs typeface="Times New Roman" pitchFamily="18" charset="0"/>
              </a:rPr>
              <a:t>Langkah</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Penelitian</a:t>
            </a:r>
            <a:r>
              <a:rPr lang="en-US" sz="2400" b="1" dirty="0">
                <a:solidFill>
                  <a:schemeClr val="accent2">
                    <a:lumMod val="75000"/>
                  </a:schemeClr>
                </a:solidFill>
                <a:latin typeface="Times New Roman" pitchFamily="18" charset="0"/>
                <a:cs typeface="Times New Roman" pitchFamily="18" charset="0"/>
              </a:rPr>
              <a:t> : </a:t>
            </a:r>
            <a:r>
              <a:rPr lang="en-US" sz="2400" b="1" dirty="0" err="1">
                <a:solidFill>
                  <a:schemeClr val="accent2">
                    <a:lumMod val="75000"/>
                  </a:schemeClr>
                </a:solidFill>
                <a:latin typeface="Times New Roman" pitchFamily="18" charset="0"/>
                <a:cs typeface="Times New Roman" pitchFamily="18" charset="0"/>
              </a:rPr>
              <a:t>Husein</a:t>
            </a:r>
            <a:r>
              <a:rPr lang="en-US" sz="2400" b="1" dirty="0">
                <a:solidFill>
                  <a:schemeClr val="accent2">
                    <a:lumMod val="75000"/>
                  </a:schemeClr>
                </a:solidFill>
                <a:latin typeface="Times New Roman" pitchFamily="18" charset="0"/>
                <a:cs typeface="Times New Roman" pitchFamily="18" charset="0"/>
              </a:rPr>
              <a:t> </a:t>
            </a:r>
            <a:r>
              <a:rPr lang="en-US" sz="2400" b="1" dirty="0" err="1">
                <a:solidFill>
                  <a:schemeClr val="accent2">
                    <a:lumMod val="75000"/>
                  </a:schemeClr>
                </a:solidFill>
                <a:latin typeface="Times New Roman" pitchFamily="18" charset="0"/>
                <a:cs typeface="Times New Roman" pitchFamily="18" charset="0"/>
              </a:rPr>
              <a:t>Umar</a:t>
            </a:r>
            <a:endParaRPr lang="en-US" sz="2400" b="1" dirty="0">
              <a:solidFill>
                <a:schemeClr val="accent2">
                  <a:lumMod val="75000"/>
                </a:schemeClr>
              </a:solidFill>
              <a:latin typeface="Times New Roman" pitchFamily="18" charset="0"/>
              <a:cs typeface="Times New Roman" pitchFamily="18" charset="0"/>
            </a:endParaRPr>
          </a:p>
        </p:txBody>
      </p:sp>
    </p:spTree>
  </p:cSld>
  <p:clrMapOvr>
    <a:masterClrMapping/>
  </p:clrMapOvr>
  <p:transition spd="slow">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52600" y="304800"/>
            <a:ext cx="7086600" cy="1066800"/>
          </a:xfrm>
        </p:spPr>
        <p:txBody>
          <a:bodyPr/>
          <a:lstStyle/>
          <a:p>
            <a:pPr algn="ctr" eaLnBrk="1" hangingPunct="1"/>
            <a:r>
              <a:rPr lang="en-US" altLang="en-US"/>
              <a:t>Basic steps of a research project	</a:t>
            </a:r>
          </a:p>
        </p:txBody>
      </p:sp>
      <p:sp>
        <p:nvSpPr>
          <p:cNvPr id="21507" name="Rectangle 3"/>
          <p:cNvSpPr>
            <a:spLocks noGrp="1" noChangeArrowheads="1"/>
          </p:cNvSpPr>
          <p:nvPr>
            <p:ph type="body" idx="1"/>
          </p:nvPr>
        </p:nvSpPr>
        <p:spPr>
          <a:xfrm>
            <a:off x="1676400" y="1676400"/>
            <a:ext cx="7010400" cy="4572000"/>
          </a:xfrm>
        </p:spPr>
        <p:txBody>
          <a:bodyPr/>
          <a:lstStyle/>
          <a:p>
            <a:pPr eaLnBrk="1" hangingPunct="1"/>
            <a:r>
              <a:rPr lang="en-US" altLang="en-US" sz="2800"/>
              <a:t>Find a topic</a:t>
            </a:r>
            <a:r>
              <a:rPr lang="en-US" altLang="en-US" sz="2800">
                <a:sym typeface="Wingdings" panose="05000000000000000000" pitchFamily="2" charset="2"/>
              </a:rPr>
              <a:t>What, When</a:t>
            </a:r>
            <a:endParaRPr lang="en-US" altLang="en-US" sz="2800"/>
          </a:p>
          <a:p>
            <a:pPr eaLnBrk="1" hangingPunct="1"/>
            <a:r>
              <a:rPr lang="en-US" altLang="en-US" sz="2800"/>
              <a:t>Formulate questions</a:t>
            </a:r>
            <a:r>
              <a:rPr lang="en-US" altLang="en-US" sz="2800">
                <a:sym typeface="Wingdings" panose="05000000000000000000" pitchFamily="2" charset="2"/>
              </a:rPr>
              <a:t></a:t>
            </a:r>
            <a:r>
              <a:rPr lang="en-US" altLang="en-US" sz="2800"/>
              <a:t>What, Why</a:t>
            </a:r>
          </a:p>
          <a:p>
            <a:pPr eaLnBrk="1" hangingPunct="1"/>
            <a:r>
              <a:rPr lang="en-US" altLang="en-US" sz="2800"/>
              <a:t>Define population</a:t>
            </a:r>
            <a:r>
              <a:rPr lang="en-US" altLang="en-US" sz="2800">
                <a:sym typeface="Wingdings" panose="05000000000000000000" pitchFamily="2" charset="2"/>
              </a:rPr>
              <a:t>Who, When</a:t>
            </a:r>
            <a:endParaRPr lang="en-US" altLang="en-US" sz="2800"/>
          </a:p>
          <a:p>
            <a:pPr eaLnBrk="1" hangingPunct="1"/>
            <a:r>
              <a:rPr lang="en-US" altLang="en-US" sz="2800"/>
              <a:t>Select design &amp; measurement</a:t>
            </a:r>
            <a:r>
              <a:rPr lang="en-US" altLang="en-US" sz="2800">
                <a:sym typeface="Wingdings" panose="05000000000000000000" pitchFamily="2" charset="2"/>
              </a:rPr>
              <a:t>How</a:t>
            </a:r>
            <a:endParaRPr lang="en-US" altLang="en-US" sz="2800"/>
          </a:p>
          <a:p>
            <a:pPr eaLnBrk="1" hangingPunct="1"/>
            <a:r>
              <a:rPr lang="en-US" altLang="en-US" sz="2800"/>
              <a:t>Gather evidence</a:t>
            </a:r>
            <a:r>
              <a:rPr lang="en-US" altLang="en-US" sz="2800">
                <a:sym typeface="Wingdings" panose="05000000000000000000" pitchFamily="2" charset="2"/>
              </a:rPr>
              <a:t>How</a:t>
            </a:r>
            <a:endParaRPr lang="en-US" altLang="en-US" sz="2800"/>
          </a:p>
          <a:p>
            <a:pPr eaLnBrk="1" hangingPunct="1"/>
            <a:r>
              <a:rPr lang="en-US" altLang="en-US" sz="2800"/>
              <a:t>Interpret evidence</a:t>
            </a:r>
            <a:r>
              <a:rPr lang="en-US" altLang="en-US" sz="2800">
                <a:sym typeface="Wingdings" panose="05000000000000000000" pitchFamily="2" charset="2"/>
              </a:rPr>
              <a:t>Why</a:t>
            </a:r>
            <a:endParaRPr lang="en-US" altLang="en-US" sz="2800"/>
          </a:p>
          <a:p>
            <a:pPr eaLnBrk="1" hangingPunct="1"/>
            <a:r>
              <a:rPr lang="en-US" altLang="en-US" sz="2800"/>
              <a:t>Tell about what you did and found out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260350"/>
            <a:ext cx="4572000" cy="730250"/>
          </a:xfrm>
        </p:spPr>
        <p:txBody>
          <a:bodyPr/>
          <a:lstStyle/>
          <a:p>
            <a:pPr eaLnBrk="1" hangingPunct="1"/>
            <a:r>
              <a:rPr lang="en-US" altLang="en-US" sz="2800" b="1"/>
              <a:t>Jenis Data Kualitatif</a:t>
            </a:r>
          </a:p>
        </p:txBody>
      </p:sp>
      <p:sp>
        <p:nvSpPr>
          <p:cNvPr id="22531" name="Rectangle 3"/>
          <p:cNvSpPr>
            <a:spLocks noGrp="1" noChangeArrowheads="1"/>
          </p:cNvSpPr>
          <p:nvPr>
            <p:ph type="body" idx="1"/>
          </p:nvPr>
        </p:nvSpPr>
        <p:spPr>
          <a:xfrm>
            <a:off x="457200" y="1143000"/>
            <a:ext cx="8229600" cy="4983163"/>
          </a:xfrm>
        </p:spPr>
        <p:txBody>
          <a:bodyPr/>
          <a:lstStyle/>
          <a:p>
            <a:pPr eaLnBrk="1" hangingPunct="1">
              <a:buFont typeface="Arial" panose="020B0604020202020204" pitchFamily="34" charset="0"/>
              <a:buNone/>
            </a:pPr>
            <a:r>
              <a:rPr lang="en-US" altLang="en-US" sz="2400" b="1" dirty="0"/>
              <a:t>Data </a:t>
            </a:r>
            <a:r>
              <a:rPr lang="en-US" altLang="en-US" sz="2400" b="1" dirty="0" err="1"/>
              <a:t>kualitatif</a:t>
            </a:r>
            <a:r>
              <a:rPr lang="en-US" altLang="en-US" sz="2400" dirty="0"/>
              <a:t> </a:t>
            </a:r>
            <a:r>
              <a:rPr lang="en-US" altLang="en-US" sz="2400" dirty="0" err="1"/>
              <a:t>umumnya</a:t>
            </a:r>
            <a:r>
              <a:rPr lang="en-US" altLang="en-US" sz="2400" dirty="0"/>
              <a:t> </a:t>
            </a:r>
            <a:r>
              <a:rPr lang="en-US" altLang="en-US" sz="2400" dirty="0" err="1"/>
              <a:t>dua</a:t>
            </a:r>
            <a:r>
              <a:rPr lang="en-US" altLang="en-US" sz="2400" dirty="0"/>
              <a:t> </a:t>
            </a:r>
            <a:r>
              <a:rPr lang="en-US" altLang="en-US" sz="2400" dirty="0" err="1"/>
              <a:t>golongan</a:t>
            </a:r>
            <a:r>
              <a:rPr lang="en-US" altLang="en-US" sz="2400" dirty="0"/>
              <a:t>, </a:t>
            </a:r>
            <a:r>
              <a:rPr lang="en-US" altLang="en-US" sz="2400" dirty="0" err="1"/>
              <a:t>yaitu</a:t>
            </a:r>
            <a:r>
              <a:rPr lang="en-US" altLang="en-US" sz="2400" dirty="0"/>
              <a:t> :</a:t>
            </a:r>
          </a:p>
          <a:p>
            <a:pPr marL="457200" indent="-457200" eaLnBrk="1" hangingPunct="1">
              <a:buClrTx/>
              <a:buSzPct val="80000"/>
              <a:buFont typeface="+mj-lt"/>
              <a:buAutoNum type="arabicPeriod"/>
            </a:pPr>
            <a:r>
              <a:rPr lang="en-US" altLang="en-US" sz="2400" b="1" dirty="0"/>
              <a:t>Data Nominal/</a:t>
            </a:r>
            <a:r>
              <a:rPr lang="en-US" altLang="en-US" sz="2400" b="1" dirty="0" err="1"/>
              <a:t>Diskrit</a:t>
            </a:r>
            <a:r>
              <a:rPr lang="en-US" altLang="en-US" sz="2400" dirty="0"/>
              <a:t> </a:t>
            </a:r>
            <a:r>
              <a:rPr lang="en-US" altLang="en-US" sz="2400" dirty="0" err="1"/>
              <a:t>ialah</a:t>
            </a:r>
            <a:r>
              <a:rPr lang="en-US" altLang="en-US" sz="2400" dirty="0"/>
              <a:t> data yang </a:t>
            </a:r>
            <a:r>
              <a:rPr lang="en-US" altLang="en-US" sz="2400" dirty="0" err="1"/>
              <a:t>hanya</a:t>
            </a:r>
            <a:r>
              <a:rPr lang="en-US" altLang="en-US" sz="2400" dirty="0"/>
              <a:t> </a:t>
            </a:r>
            <a:r>
              <a:rPr lang="en-US" altLang="en-US" sz="2400" dirty="0" err="1"/>
              <a:t>dapat</a:t>
            </a:r>
            <a:r>
              <a:rPr lang="en-US" altLang="en-US" sz="2400" dirty="0"/>
              <a:t> </a:t>
            </a:r>
            <a:r>
              <a:rPr lang="en-US" altLang="en-US" sz="2400" dirty="0" err="1"/>
              <a:t>digolong-golongkan</a:t>
            </a:r>
            <a:r>
              <a:rPr lang="en-US" altLang="en-US" sz="2400" dirty="0"/>
              <a:t> </a:t>
            </a:r>
            <a:r>
              <a:rPr lang="en-US" altLang="en-US" sz="2400" dirty="0" err="1"/>
              <a:t>secara</a:t>
            </a:r>
            <a:r>
              <a:rPr lang="en-US" altLang="en-US" sz="2400" dirty="0"/>
              <a:t> </a:t>
            </a:r>
            <a:r>
              <a:rPr lang="en-US" altLang="en-US" sz="2400" dirty="0" err="1"/>
              <a:t>terpisah</a:t>
            </a:r>
            <a:r>
              <a:rPr lang="en-US" altLang="en-US" sz="2400" dirty="0"/>
              <a:t> </a:t>
            </a:r>
            <a:r>
              <a:rPr lang="en-US" altLang="en-US" sz="2400" dirty="0" err="1"/>
              <a:t>dalam</a:t>
            </a:r>
            <a:r>
              <a:rPr lang="en-US" altLang="en-US" sz="2400" dirty="0"/>
              <a:t> </a:t>
            </a:r>
            <a:r>
              <a:rPr lang="en-US" altLang="en-US" sz="2400" dirty="0" err="1"/>
              <a:t>bentuk</a:t>
            </a:r>
            <a:r>
              <a:rPr lang="en-US" altLang="en-US" sz="2400" dirty="0"/>
              <a:t> </a:t>
            </a:r>
            <a:r>
              <a:rPr lang="en-US" altLang="en-US" sz="2400" dirty="0" err="1"/>
              <a:t>kategori</a:t>
            </a:r>
            <a:r>
              <a:rPr lang="en-US" altLang="en-US" sz="2400" dirty="0"/>
              <a:t> </a:t>
            </a:r>
            <a:r>
              <a:rPr lang="en-US" altLang="en-US" sz="2400" dirty="0" err="1"/>
              <a:t>atau</a:t>
            </a:r>
            <a:r>
              <a:rPr lang="en-US" altLang="en-US" sz="2400" dirty="0"/>
              <a:t> </a:t>
            </a:r>
            <a:r>
              <a:rPr lang="en-US" altLang="en-US" sz="2400" dirty="0" err="1"/>
              <a:t>diskrit</a:t>
            </a:r>
            <a:r>
              <a:rPr lang="en-US" altLang="en-US" sz="2400" dirty="0"/>
              <a:t>, di mana </a:t>
            </a:r>
            <a:r>
              <a:rPr lang="en-US" altLang="en-US" sz="2400" dirty="0" err="1"/>
              <a:t>posisi</a:t>
            </a:r>
            <a:r>
              <a:rPr lang="en-US" altLang="en-US" sz="2400" dirty="0"/>
              <a:t> data masing-masing </a:t>
            </a:r>
            <a:r>
              <a:rPr lang="en-US" altLang="en-US" sz="2400" dirty="0" err="1"/>
              <a:t>kategori</a:t>
            </a:r>
            <a:r>
              <a:rPr lang="en-US" altLang="en-US" sz="2400" dirty="0"/>
              <a:t> </a:t>
            </a:r>
            <a:r>
              <a:rPr lang="en-US" altLang="en-US" sz="2400" dirty="0" err="1"/>
              <a:t>mempunyai</a:t>
            </a:r>
            <a:r>
              <a:rPr lang="en-US" altLang="en-US" sz="2400" dirty="0"/>
              <a:t> </a:t>
            </a:r>
            <a:r>
              <a:rPr lang="en-US" altLang="en-US" sz="2400" dirty="0" err="1"/>
              <a:t>derajat</a:t>
            </a:r>
            <a:r>
              <a:rPr lang="en-US" altLang="en-US" sz="2400" dirty="0"/>
              <a:t> yang </a:t>
            </a:r>
            <a:r>
              <a:rPr lang="en-US" altLang="en-US" sz="2400" dirty="0" err="1"/>
              <a:t>sama</a:t>
            </a:r>
            <a:r>
              <a:rPr lang="en-US" altLang="en-US" sz="2400" dirty="0"/>
              <a:t>.</a:t>
            </a:r>
          </a:p>
          <a:p>
            <a:pPr marL="457200" indent="-457200" eaLnBrk="1" hangingPunct="1">
              <a:buFont typeface="+mj-lt"/>
              <a:buAutoNum type="arabicPeriod"/>
            </a:pPr>
            <a:endParaRPr lang="en-US" altLang="en-US" sz="2400" dirty="0"/>
          </a:p>
          <a:p>
            <a:pPr marL="457200" indent="-457200" eaLnBrk="1" hangingPunct="1">
              <a:buClrTx/>
              <a:buSzPct val="80000"/>
              <a:buFont typeface="+mj-lt"/>
              <a:buAutoNum type="arabicPeriod"/>
            </a:pPr>
            <a:r>
              <a:rPr lang="en-US" altLang="en-US" sz="2400" b="1" dirty="0"/>
              <a:t>Data Ordinal</a:t>
            </a:r>
            <a:r>
              <a:rPr lang="en-US" altLang="en-US" sz="2400" dirty="0"/>
              <a:t> </a:t>
            </a:r>
            <a:r>
              <a:rPr lang="en-US" altLang="en-US" sz="2400" dirty="0" err="1"/>
              <a:t>ialah</a:t>
            </a:r>
            <a:r>
              <a:rPr lang="en-US" altLang="en-US" sz="2400" dirty="0"/>
              <a:t> data yang </a:t>
            </a:r>
            <a:r>
              <a:rPr lang="en-US" altLang="en-US" sz="2400" dirty="0" err="1"/>
              <a:t>dinyatakan</a:t>
            </a:r>
            <a:r>
              <a:rPr lang="en-US" altLang="en-US" sz="2400" dirty="0"/>
              <a:t> </a:t>
            </a:r>
            <a:r>
              <a:rPr lang="en-US" altLang="en-US" sz="2400" dirty="0" err="1"/>
              <a:t>dalam</a:t>
            </a:r>
            <a:r>
              <a:rPr lang="en-US" altLang="en-US" sz="2400" dirty="0"/>
              <a:t> </a:t>
            </a:r>
            <a:r>
              <a:rPr lang="en-US" altLang="en-US" sz="2400" dirty="0" err="1"/>
              <a:t>bentuk</a:t>
            </a:r>
            <a:r>
              <a:rPr lang="en-US" altLang="en-US" sz="2400" dirty="0"/>
              <a:t> </a:t>
            </a:r>
            <a:r>
              <a:rPr lang="en-US" altLang="en-US" sz="2400" dirty="0" err="1"/>
              <a:t>kategori</a:t>
            </a:r>
            <a:r>
              <a:rPr lang="en-US" altLang="en-US" sz="2400" dirty="0"/>
              <a:t> </a:t>
            </a:r>
            <a:r>
              <a:rPr lang="en-US" altLang="en-US" sz="2400" dirty="0" err="1"/>
              <a:t>namun</a:t>
            </a:r>
            <a:r>
              <a:rPr lang="en-US" altLang="en-US" sz="2400" dirty="0"/>
              <a:t> </a:t>
            </a:r>
            <a:r>
              <a:rPr lang="en-US" altLang="en-US" sz="2400" dirty="0" err="1"/>
              <a:t>posisi</a:t>
            </a:r>
            <a:r>
              <a:rPr lang="en-US" altLang="en-US" sz="2400" dirty="0"/>
              <a:t> data </a:t>
            </a:r>
            <a:r>
              <a:rPr lang="en-US" altLang="en-US" sz="2400" dirty="0" err="1"/>
              <a:t>tidak</a:t>
            </a:r>
            <a:r>
              <a:rPr lang="en-US" altLang="en-US" sz="2400" dirty="0"/>
              <a:t> </a:t>
            </a:r>
            <a:r>
              <a:rPr lang="en-US" altLang="en-US" sz="2400" dirty="0" err="1"/>
              <a:t>sama</a:t>
            </a:r>
            <a:r>
              <a:rPr lang="en-US" altLang="en-US" sz="2400" dirty="0"/>
              <a:t> </a:t>
            </a:r>
            <a:r>
              <a:rPr lang="en-US" altLang="en-US" sz="2400" dirty="0" err="1"/>
              <a:t>derajatnya</a:t>
            </a:r>
            <a:r>
              <a:rPr lang="en-US" altLang="en-US" sz="2400" dirty="0"/>
              <a:t> </a:t>
            </a:r>
            <a:r>
              <a:rPr lang="en-US" altLang="en-US" sz="2400" dirty="0" err="1"/>
              <a:t>karena</a:t>
            </a:r>
            <a:r>
              <a:rPr lang="en-US" altLang="en-US" sz="2400" dirty="0"/>
              <a:t> </a:t>
            </a:r>
            <a:r>
              <a:rPr lang="en-US" altLang="en-US" sz="2400" dirty="0" err="1"/>
              <a:t>dinyatakan</a:t>
            </a:r>
            <a:r>
              <a:rPr lang="en-US" altLang="en-US" sz="2400" dirty="0"/>
              <a:t> </a:t>
            </a:r>
            <a:r>
              <a:rPr lang="en-US" altLang="en-US" sz="2400" dirty="0" err="1"/>
              <a:t>skala</a:t>
            </a:r>
            <a:r>
              <a:rPr lang="en-US" altLang="en-US" sz="2400" dirty="0"/>
              <a:t> </a:t>
            </a:r>
            <a:r>
              <a:rPr lang="en-US" altLang="en-US" sz="2400" dirty="0" err="1"/>
              <a:t>peringkat</a:t>
            </a:r>
            <a:r>
              <a:rPr lang="en-US" altLang="en-US" sz="2400" dirty="0"/>
              <a:t> (ranking)</a:t>
            </a:r>
          </a:p>
          <a:p>
            <a:pPr eaLnBrk="1" hangingPunct="1">
              <a:buFontTx/>
              <a:buNone/>
            </a:pPr>
            <a:r>
              <a:rPr lang="en-US" altLang="en-US" sz="2400" dirty="0"/>
              <a:t>        </a:t>
            </a:r>
          </a:p>
        </p:txBody>
      </p:sp>
    </p:spTree>
  </p:cSld>
  <p:clrMapOvr>
    <a:masterClrMapping/>
  </p:clrMapOvr>
  <p:transition spd="slow">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362200" y="274638"/>
            <a:ext cx="4343400" cy="639762"/>
          </a:xfrm>
        </p:spPr>
        <p:txBody>
          <a:bodyPr/>
          <a:lstStyle/>
          <a:p>
            <a:pPr eaLnBrk="1" hangingPunct="1"/>
            <a:r>
              <a:rPr lang="en-US" altLang="en-US" sz="2800" b="1"/>
              <a:t>Jenis Data Kuantitatif</a:t>
            </a:r>
          </a:p>
        </p:txBody>
      </p:sp>
      <p:sp>
        <p:nvSpPr>
          <p:cNvPr id="33795" name="Rectangle 3"/>
          <p:cNvSpPr>
            <a:spLocks noGrp="1" noChangeArrowheads="1"/>
          </p:cNvSpPr>
          <p:nvPr>
            <p:ph type="body" idx="1"/>
          </p:nvPr>
        </p:nvSpPr>
        <p:spPr>
          <a:xfrm>
            <a:off x="457200" y="914400"/>
            <a:ext cx="8382000" cy="5668962"/>
          </a:xfrm>
        </p:spPr>
        <p:txBody>
          <a:bodyPr/>
          <a:lstStyle/>
          <a:p>
            <a:pPr eaLnBrk="1" hangingPunct="1">
              <a:lnSpc>
                <a:spcPct val="90000"/>
              </a:lnSpc>
              <a:buFont typeface="Arial" charset="0"/>
              <a:buNone/>
              <a:defRPr/>
            </a:pPr>
            <a:r>
              <a:rPr lang="en-US" sz="2400" b="1" dirty="0"/>
              <a:t>Data </a:t>
            </a:r>
            <a:r>
              <a:rPr lang="en-US" sz="2400" b="1" dirty="0" err="1"/>
              <a:t>kuantitatif</a:t>
            </a:r>
            <a:r>
              <a:rPr lang="en-US" sz="2400" dirty="0"/>
              <a:t> </a:t>
            </a:r>
            <a:r>
              <a:rPr lang="en-US" sz="2400" dirty="0" err="1"/>
              <a:t>dapat</a:t>
            </a:r>
            <a:r>
              <a:rPr lang="en-US" sz="2400" dirty="0"/>
              <a:t> </a:t>
            </a:r>
            <a:r>
              <a:rPr lang="en-US" sz="2400" dirty="0" err="1"/>
              <a:t>dibedakan</a:t>
            </a:r>
            <a:r>
              <a:rPr lang="en-US" sz="2400" dirty="0"/>
              <a:t> </a:t>
            </a:r>
            <a:r>
              <a:rPr lang="en-US" sz="2400" dirty="0" err="1"/>
              <a:t>menjadi</a:t>
            </a:r>
            <a:r>
              <a:rPr lang="en-US" sz="2400" dirty="0"/>
              <a:t> :</a:t>
            </a:r>
          </a:p>
          <a:p>
            <a:pPr marL="357188" indent="-357188" eaLnBrk="1" hangingPunct="1">
              <a:lnSpc>
                <a:spcPct val="90000"/>
              </a:lnSpc>
              <a:buClrTx/>
              <a:buFont typeface="+mj-lt"/>
              <a:buAutoNum type="arabicPeriod"/>
              <a:defRPr/>
            </a:pPr>
            <a:r>
              <a:rPr lang="en-US" sz="2400" b="1" dirty="0"/>
              <a:t>Data Interval</a:t>
            </a:r>
            <a:r>
              <a:rPr lang="en-US" sz="2400" dirty="0"/>
              <a:t> : </a:t>
            </a:r>
            <a:r>
              <a:rPr lang="en-US" sz="2400" dirty="0" err="1"/>
              <a:t>yaitu</a:t>
            </a:r>
            <a:r>
              <a:rPr lang="en-US" sz="2400" dirty="0"/>
              <a:t> data yang </a:t>
            </a:r>
            <a:r>
              <a:rPr lang="en-US" sz="2400" dirty="0" err="1"/>
              <a:t>diukur</a:t>
            </a:r>
            <a:r>
              <a:rPr lang="en-US" sz="2400" dirty="0"/>
              <a:t> </a:t>
            </a:r>
            <a:r>
              <a:rPr lang="en-US" sz="2400" dirty="0" err="1"/>
              <a:t>dengan</a:t>
            </a:r>
            <a:r>
              <a:rPr lang="en-US" sz="2400" dirty="0"/>
              <a:t> </a:t>
            </a:r>
            <a:r>
              <a:rPr lang="en-US" sz="2400" dirty="0" err="1"/>
              <a:t>jarak</a:t>
            </a:r>
            <a:r>
              <a:rPr lang="en-US" sz="2400" dirty="0"/>
              <a:t> di </a:t>
            </a:r>
            <a:r>
              <a:rPr lang="en-US" sz="2400" dirty="0" err="1"/>
              <a:t>antara</a:t>
            </a:r>
            <a:r>
              <a:rPr lang="en-US" sz="2400" dirty="0"/>
              <a:t> </a:t>
            </a:r>
            <a:r>
              <a:rPr lang="en-US" sz="2400" dirty="0" err="1"/>
              <a:t>dua</a:t>
            </a:r>
            <a:r>
              <a:rPr lang="en-US" sz="2400" dirty="0"/>
              <a:t> </a:t>
            </a:r>
            <a:r>
              <a:rPr lang="en-US" sz="2400" dirty="0" err="1"/>
              <a:t>titik</a:t>
            </a:r>
            <a:r>
              <a:rPr lang="en-US" sz="2400" dirty="0"/>
              <a:t> pada </a:t>
            </a:r>
            <a:r>
              <a:rPr lang="en-US" sz="2400" dirty="0" err="1"/>
              <a:t>skala</a:t>
            </a:r>
            <a:r>
              <a:rPr lang="en-US" sz="2400" dirty="0"/>
              <a:t> yang </a:t>
            </a:r>
            <a:r>
              <a:rPr lang="en-US" sz="2400" dirty="0" err="1"/>
              <a:t>sudah</a:t>
            </a:r>
            <a:r>
              <a:rPr lang="en-US" sz="2400" dirty="0"/>
              <a:t> </a:t>
            </a:r>
            <a:r>
              <a:rPr lang="en-US" sz="2400" dirty="0" err="1"/>
              <a:t>diketahui</a:t>
            </a:r>
            <a:r>
              <a:rPr lang="en-US" sz="2400" dirty="0"/>
              <a:t>.</a:t>
            </a:r>
          </a:p>
          <a:p>
            <a:pPr marL="685800" indent="-685800" eaLnBrk="1" hangingPunct="1">
              <a:lnSpc>
                <a:spcPct val="90000"/>
              </a:lnSpc>
              <a:buFontTx/>
              <a:buNone/>
              <a:tabLst>
                <a:tab pos="685800" algn="l"/>
              </a:tabLst>
              <a:defRPr/>
            </a:pPr>
            <a:r>
              <a:rPr lang="en-US" sz="2400" dirty="0"/>
              <a:t>        	</a:t>
            </a:r>
            <a:r>
              <a:rPr lang="en-US" sz="2400" dirty="0" err="1"/>
              <a:t>Contoh</a:t>
            </a:r>
            <a:r>
              <a:rPr lang="en-US" sz="2400" dirty="0"/>
              <a:t> : </a:t>
            </a:r>
          </a:p>
          <a:p>
            <a:pPr marL="1028700" eaLnBrk="1" hangingPunct="1">
              <a:lnSpc>
                <a:spcPct val="90000"/>
              </a:lnSpc>
              <a:buClrTx/>
              <a:buSzPct val="70000"/>
              <a:buFont typeface="+mj-lt"/>
              <a:buAutoNum type="arabicParenR"/>
              <a:tabLst>
                <a:tab pos="1028700" algn="l"/>
              </a:tabLst>
              <a:defRPr/>
            </a:pPr>
            <a:r>
              <a:rPr lang="en-US" sz="2400" dirty="0" err="1"/>
              <a:t>suhu</a:t>
            </a:r>
            <a:r>
              <a:rPr lang="en-US" sz="2400" dirty="0"/>
              <a:t> </a:t>
            </a:r>
            <a:r>
              <a:rPr lang="en-US" sz="2400" dirty="0" err="1"/>
              <a:t>udara</a:t>
            </a:r>
            <a:r>
              <a:rPr lang="en-US" sz="2400" dirty="0"/>
              <a:t> </a:t>
            </a:r>
            <a:r>
              <a:rPr lang="en-US" sz="2400" dirty="0" err="1"/>
              <a:t>dalam</a:t>
            </a:r>
            <a:r>
              <a:rPr lang="en-US" sz="2400" dirty="0"/>
              <a:t> Celsius </a:t>
            </a:r>
            <a:r>
              <a:rPr lang="en-US" sz="2400" dirty="0" err="1"/>
              <a:t>berkisar</a:t>
            </a:r>
            <a:r>
              <a:rPr lang="en-US" sz="2400" dirty="0"/>
              <a:t> </a:t>
            </a:r>
            <a:r>
              <a:rPr lang="en-US" sz="2400" dirty="0" err="1"/>
              <a:t>antara</a:t>
            </a:r>
            <a:r>
              <a:rPr lang="en-US" sz="2400" dirty="0"/>
              <a:t> 0</a:t>
            </a:r>
            <a:r>
              <a:rPr lang="en-US" sz="2400" baseline="30000" dirty="0"/>
              <a:t>0</a:t>
            </a:r>
            <a:r>
              <a:rPr lang="en-US" sz="2400" dirty="0"/>
              <a:t> - 100</a:t>
            </a:r>
            <a:r>
              <a:rPr lang="en-US" sz="2400" baseline="30000" dirty="0"/>
              <a:t>0</a:t>
            </a:r>
            <a:r>
              <a:rPr lang="en-US" sz="2400" dirty="0"/>
              <a:t>.</a:t>
            </a:r>
          </a:p>
          <a:p>
            <a:pPr marL="1028700" eaLnBrk="1" hangingPunct="1">
              <a:lnSpc>
                <a:spcPct val="90000"/>
              </a:lnSpc>
              <a:buClrTx/>
              <a:buSzPct val="70000"/>
              <a:buFont typeface="+mj-lt"/>
              <a:buAutoNum type="arabicParenR"/>
              <a:tabLst>
                <a:tab pos="1028700" algn="l"/>
              </a:tabLst>
              <a:defRPr/>
            </a:pPr>
            <a:r>
              <a:rPr lang="en-US" sz="2400" dirty="0" err="1"/>
              <a:t>jumlah</a:t>
            </a:r>
            <a:r>
              <a:rPr lang="en-US" sz="2400" dirty="0"/>
              <a:t> </a:t>
            </a:r>
            <a:r>
              <a:rPr lang="en-US" sz="2400" dirty="0" err="1"/>
              <a:t>bulan</a:t>
            </a:r>
            <a:r>
              <a:rPr lang="en-US" sz="2400" dirty="0"/>
              <a:t> </a:t>
            </a:r>
            <a:r>
              <a:rPr lang="en-US" sz="2400" dirty="0" err="1"/>
              <a:t>dalam</a:t>
            </a:r>
            <a:r>
              <a:rPr lang="en-US" sz="2400" dirty="0"/>
              <a:t> </a:t>
            </a:r>
            <a:r>
              <a:rPr lang="en-US" sz="2400" dirty="0" err="1"/>
              <a:t>satu</a:t>
            </a:r>
            <a:r>
              <a:rPr lang="en-US" sz="2400" dirty="0"/>
              <a:t> </a:t>
            </a:r>
            <a:r>
              <a:rPr lang="en-US" sz="2400" dirty="0" err="1"/>
              <a:t>tahun</a:t>
            </a:r>
            <a:r>
              <a:rPr lang="en-US" sz="2400" dirty="0"/>
              <a:t>. </a:t>
            </a:r>
          </a:p>
          <a:p>
            <a:pPr marL="1028700" eaLnBrk="1" hangingPunct="1">
              <a:lnSpc>
                <a:spcPct val="90000"/>
              </a:lnSpc>
              <a:buClrTx/>
              <a:buSzPct val="70000"/>
              <a:buFont typeface="+mj-lt"/>
              <a:buAutoNum type="arabicParenR"/>
              <a:tabLst>
                <a:tab pos="1028700" algn="l"/>
              </a:tabLst>
              <a:defRPr/>
            </a:pPr>
            <a:r>
              <a:rPr lang="en-US" sz="2400" dirty="0"/>
              <a:t>Data 3, 5, 7, 9, 11….n</a:t>
            </a:r>
          </a:p>
          <a:p>
            <a:pPr marL="1028700" eaLnBrk="1" hangingPunct="1">
              <a:lnSpc>
                <a:spcPct val="90000"/>
              </a:lnSpc>
              <a:buFont typeface="+mj-lt"/>
              <a:buAutoNum type="arabicParenR"/>
              <a:tabLst>
                <a:tab pos="1028700" algn="l"/>
              </a:tabLst>
              <a:defRPr/>
            </a:pPr>
            <a:endParaRPr lang="en-US" sz="2400" dirty="0"/>
          </a:p>
          <a:p>
            <a:pPr marL="457200" indent="-457200" eaLnBrk="1" hangingPunct="1">
              <a:lnSpc>
                <a:spcPct val="90000"/>
              </a:lnSpc>
              <a:buClrTx/>
              <a:buSzPct val="80000"/>
              <a:buFont typeface="+mj-lt"/>
              <a:buAutoNum type="arabicPeriod" startAt="2"/>
              <a:tabLst>
                <a:tab pos="1028700" algn="l"/>
              </a:tabLst>
              <a:defRPr/>
            </a:pPr>
            <a:r>
              <a:rPr lang="en-US" sz="2400" b="1" dirty="0"/>
              <a:t>Data </a:t>
            </a:r>
            <a:r>
              <a:rPr lang="en-US" sz="2400" b="1" dirty="0" err="1"/>
              <a:t>Rasio</a:t>
            </a:r>
            <a:r>
              <a:rPr lang="en-US" sz="2400" dirty="0"/>
              <a:t> : </a:t>
            </a:r>
            <a:r>
              <a:rPr lang="en-US" sz="2400" dirty="0" err="1"/>
              <a:t>yaitu</a:t>
            </a:r>
            <a:r>
              <a:rPr lang="en-US" sz="2400" dirty="0"/>
              <a:t> data yang </a:t>
            </a:r>
            <a:r>
              <a:rPr lang="en-US" sz="2400" dirty="0" err="1"/>
              <a:t>diukur</a:t>
            </a:r>
            <a:r>
              <a:rPr lang="en-US" sz="2400" dirty="0"/>
              <a:t> </a:t>
            </a:r>
            <a:r>
              <a:rPr lang="en-US" sz="2400" dirty="0" err="1"/>
              <a:t>dengan</a:t>
            </a:r>
            <a:r>
              <a:rPr lang="en-US" sz="2400" dirty="0"/>
              <a:t> </a:t>
            </a:r>
            <a:r>
              <a:rPr lang="en-US" sz="2400" dirty="0" err="1"/>
              <a:t>suatu</a:t>
            </a:r>
            <a:r>
              <a:rPr lang="en-US" sz="2400" dirty="0"/>
              <a:t> </a:t>
            </a:r>
            <a:r>
              <a:rPr lang="en-US" sz="2400" dirty="0" err="1"/>
              <a:t>proporsi</a:t>
            </a:r>
            <a:r>
              <a:rPr lang="en-US" sz="2400" dirty="0"/>
              <a:t> dan </a:t>
            </a:r>
            <a:r>
              <a:rPr lang="en-US" sz="2400" dirty="0" err="1"/>
              <a:t>mempunyai</a:t>
            </a:r>
            <a:r>
              <a:rPr lang="en-US" sz="2400" dirty="0"/>
              <a:t> </a:t>
            </a:r>
            <a:r>
              <a:rPr lang="en-US" sz="2400" dirty="0" err="1"/>
              <a:t>jarak</a:t>
            </a:r>
            <a:r>
              <a:rPr lang="en-US" sz="2400" dirty="0"/>
              <a:t> yang </a:t>
            </a:r>
            <a:r>
              <a:rPr lang="en-US" sz="2400" dirty="0" err="1"/>
              <a:t>sama</a:t>
            </a:r>
            <a:r>
              <a:rPr lang="en-US" sz="2400" dirty="0"/>
              <a:t>.</a:t>
            </a:r>
          </a:p>
          <a:p>
            <a:pPr eaLnBrk="1" hangingPunct="1">
              <a:lnSpc>
                <a:spcPct val="90000"/>
              </a:lnSpc>
              <a:buFontTx/>
              <a:buNone/>
              <a:defRPr/>
            </a:pPr>
            <a:r>
              <a:rPr lang="en-US" sz="2400" dirty="0"/>
              <a:t>        </a:t>
            </a:r>
            <a:r>
              <a:rPr lang="en-US" sz="2400" dirty="0" err="1"/>
              <a:t>Contoh</a:t>
            </a:r>
            <a:r>
              <a:rPr lang="en-US" sz="2400" dirty="0"/>
              <a:t> : </a:t>
            </a:r>
          </a:p>
          <a:p>
            <a:pPr marL="1028700" eaLnBrk="1" hangingPunct="1">
              <a:lnSpc>
                <a:spcPct val="90000"/>
              </a:lnSpc>
              <a:buClrTx/>
              <a:buSzPct val="70000"/>
              <a:buFontTx/>
              <a:buAutoNum type="arabicParenR"/>
              <a:tabLst>
                <a:tab pos="1028700" algn="l"/>
              </a:tabLst>
              <a:defRPr/>
            </a:pPr>
            <a:r>
              <a:rPr lang="en-US" sz="2400" dirty="0" err="1"/>
              <a:t>persentase</a:t>
            </a:r>
            <a:r>
              <a:rPr lang="en-US" sz="2400" dirty="0"/>
              <a:t> </a:t>
            </a:r>
            <a:r>
              <a:rPr lang="en-US" sz="2400" dirty="0" err="1"/>
              <a:t>jumlah</a:t>
            </a:r>
            <a:r>
              <a:rPr lang="en-US" sz="2400" dirty="0"/>
              <a:t> </a:t>
            </a:r>
            <a:r>
              <a:rPr lang="en-US" sz="2400" dirty="0" err="1"/>
              <a:t>penganggur</a:t>
            </a:r>
            <a:r>
              <a:rPr lang="en-US" sz="2400" dirty="0"/>
              <a:t> </a:t>
            </a:r>
            <a:r>
              <a:rPr lang="en-US" sz="2400" dirty="0" err="1"/>
              <a:t>di</a:t>
            </a:r>
            <a:r>
              <a:rPr lang="en-US" sz="2400" dirty="0"/>
              <a:t> Aceh .</a:t>
            </a:r>
          </a:p>
          <a:p>
            <a:pPr marL="1028700" eaLnBrk="1" hangingPunct="1">
              <a:lnSpc>
                <a:spcPct val="90000"/>
              </a:lnSpc>
              <a:buClrTx/>
              <a:buSzPct val="70000"/>
              <a:buFontTx/>
              <a:buAutoNum type="arabicParenR"/>
              <a:tabLst>
                <a:tab pos="1028700" algn="l"/>
              </a:tabLst>
              <a:defRPr/>
            </a:pPr>
            <a:r>
              <a:rPr lang="en-US" sz="2400" dirty="0" err="1"/>
              <a:t>nilai</a:t>
            </a:r>
            <a:r>
              <a:rPr lang="en-US" sz="2400" dirty="0"/>
              <a:t> </a:t>
            </a:r>
            <a:r>
              <a:rPr lang="en-US" sz="2400" dirty="0" err="1"/>
              <a:t>inflasi</a:t>
            </a:r>
            <a:r>
              <a:rPr lang="en-US" sz="2400" dirty="0"/>
              <a:t> </a:t>
            </a:r>
            <a:r>
              <a:rPr lang="en-US" sz="2400" dirty="0" err="1"/>
              <a:t>di</a:t>
            </a:r>
            <a:r>
              <a:rPr lang="en-US" sz="2400" dirty="0"/>
              <a:t> Aceh </a:t>
            </a:r>
            <a:r>
              <a:rPr lang="en-US" sz="2400" dirty="0" err="1"/>
              <a:t>tahun</a:t>
            </a:r>
            <a:r>
              <a:rPr lang="en-US" sz="2400" dirty="0"/>
              <a:t> 2012.</a:t>
            </a:r>
          </a:p>
          <a:p>
            <a:pPr marL="1028700" eaLnBrk="1" hangingPunct="1">
              <a:lnSpc>
                <a:spcPct val="90000"/>
              </a:lnSpc>
              <a:buClrTx/>
              <a:buSzPct val="70000"/>
              <a:buFontTx/>
              <a:buAutoNum type="arabicParenR"/>
              <a:tabLst>
                <a:tab pos="1028700" algn="l"/>
              </a:tabLst>
              <a:defRPr/>
            </a:pPr>
            <a:r>
              <a:rPr lang="en-US" sz="2400" dirty="0"/>
              <a:t>Data </a:t>
            </a:r>
            <a:r>
              <a:rPr lang="en-US" sz="2400" dirty="0" err="1"/>
              <a:t>tentang</a:t>
            </a:r>
            <a:r>
              <a:rPr lang="en-US" sz="2400" dirty="0"/>
              <a:t> </a:t>
            </a:r>
            <a:r>
              <a:rPr lang="en-US" sz="2400" dirty="0" err="1"/>
              <a:t>berat</a:t>
            </a:r>
            <a:r>
              <a:rPr lang="en-US" sz="2400" dirty="0"/>
              <a:t>, </a:t>
            </a:r>
            <a:r>
              <a:rPr lang="en-US" sz="2400" dirty="0" err="1"/>
              <a:t>panjang</a:t>
            </a:r>
            <a:r>
              <a:rPr lang="en-US" sz="2400" dirty="0"/>
              <a:t> </a:t>
            </a:r>
            <a:r>
              <a:rPr lang="en-US" sz="2400" dirty="0" err="1"/>
              <a:t>dan</a:t>
            </a:r>
            <a:r>
              <a:rPr lang="en-US" sz="2400" dirty="0"/>
              <a:t> volume.</a:t>
            </a:r>
          </a:p>
        </p:txBody>
      </p:sp>
    </p:spTree>
  </p:cSld>
  <p:clrMapOvr>
    <a:masterClrMapping/>
  </p:clrMapOvr>
  <p:transition spd="slow">
    <p:pull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590800" y="277813"/>
            <a:ext cx="4038600" cy="1139825"/>
          </a:xfrm>
        </p:spPr>
        <p:txBody>
          <a:bodyPr/>
          <a:lstStyle/>
          <a:p>
            <a:pPr algn="ctr"/>
            <a:r>
              <a:rPr lang="en-US" altLang="en-US" b="1"/>
              <a:t>Konsep</a:t>
            </a:r>
          </a:p>
        </p:txBody>
      </p:sp>
      <p:sp>
        <p:nvSpPr>
          <p:cNvPr id="4" name="Rounded Rectangle 3"/>
          <p:cNvSpPr/>
          <p:nvPr/>
        </p:nvSpPr>
        <p:spPr>
          <a:xfrm>
            <a:off x="990600" y="1295400"/>
            <a:ext cx="4495800" cy="914400"/>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2400" dirty="0" err="1">
                <a:solidFill>
                  <a:schemeClr val="accent2">
                    <a:lumMod val="75000"/>
                  </a:schemeClr>
                </a:solidFill>
              </a:rPr>
              <a:t>Generalisasi</a:t>
            </a:r>
            <a:r>
              <a:rPr lang="en-US" sz="2400" dirty="0">
                <a:solidFill>
                  <a:schemeClr val="accent2">
                    <a:lumMod val="75000"/>
                  </a:schemeClr>
                </a:solidFill>
              </a:rPr>
              <a:t> </a:t>
            </a:r>
            <a:r>
              <a:rPr lang="en-US" sz="2400" dirty="0" err="1">
                <a:solidFill>
                  <a:schemeClr val="accent2">
                    <a:lumMod val="75000"/>
                  </a:schemeClr>
                </a:solidFill>
              </a:rPr>
              <a:t>dari</a:t>
            </a:r>
            <a:r>
              <a:rPr lang="en-US" sz="2400" dirty="0">
                <a:solidFill>
                  <a:schemeClr val="accent2">
                    <a:lumMod val="75000"/>
                  </a:schemeClr>
                </a:solidFill>
              </a:rPr>
              <a:t> </a:t>
            </a:r>
            <a:r>
              <a:rPr lang="en-US" sz="2400" dirty="0" err="1">
                <a:solidFill>
                  <a:schemeClr val="accent2">
                    <a:lumMod val="75000"/>
                  </a:schemeClr>
                </a:solidFill>
              </a:rPr>
              <a:t>sekolompok</a:t>
            </a:r>
            <a:r>
              <a:rPr lang="en-US" sz="2400" dirty="0">
                <a:solidFill>
                  <a:schemeClr val="accent2">
                    <a:lumMod val="75000"/>
                  </a:schemeClr>
                </a:solidFill>
              </a:rPr>
              <a:t> </a:t>
            </a:r>
            <a:r>
              <a:rPr lang="en-US" sz="2400" dirty="0" err="1">
                <a:solidFill>
                  <a:schemeClr val="accent2">
                    <a:lumMod val="75000"/>
                  </a:schemeClr>
                </a:solidFill>
              </a:rPr>
              <a:t>fenemona</a:t>
            </a:r>
            <a:r>
              <a:rPr lang="en-US" sz="2400" dirty="0">
                <a:solidFill>
                  <a:schemeClr val="accent2">
                    <a:lumMod val="75000"/>
                  </a:schemeClr>
                </a:solidFill>
              </a:rPr>
              <a:t> yang </a:t>
            </a:r>
            <a:r>
              <a:rPr lang="en-US" sz="2400" dirty="0" err="1">
                <a:solidFill>
                  <a:schemeClr val="accent2">
                    <a:lumMod val="75000"/>
                  </a:schemeClr>
                </a:solidFill>
              </a:rPr>
              <a:t>sama</a:t>
            </a:r>
            <a:endParaRPr lang="en-US" sz="2400" dirty="0">
              <a:solidFill>
                <a:schemeClr val="accent2">
                  <a:lumMod val="75000"/>
                </a:schemeClr>
              </a:solidFill>
            </a:endParaRPr>
          </a:p>
        </p:txBody>
      </p:sp>
      <p:cxnSp>
        <p:nvCxnSpPr>
          <p:cNvPr id="7" name="Straight Arrow Connector 6"/>
          <p:cNvCxnSpPr/>
          <p:nvPr/>
        </p:nvCxnSpPr>
        <p:spPr>
          <a:xfrm rot="10800000" flipV="1">
            <a:off x="3200400" y="914400"/>
            <a:ext cx="685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57200" y="2743200"/>
            <a:ext cx="2895600" cy="646331"/>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a:defRPr/>
            </a:pPr>
            <a:r>
              <a:rPr lang="en-US" dirty="0" err="1"/>
              <a:t>Perilaku</a:t>
            </a:r>
            <a:r>
              <a:rPr lang="en-US" dirty="0"/>
              <a:t> </a:t>
            </a:r>
            <a:r>
              <a:rPr lang="en-US" dirty="0" err="1"/>
              <a:t>salah</a:t>
            </a:r>
            <a:r>
              <a:rPr lang="en-US" dirty="0"/>
              <a:t> </a:t>
            </a:r>
            <a:r>
              <a:rPr lang="en-US" dirty="0" err="1"/>
              <a:t>prosedur</a:t>
            </a:r>
            <a:r>
              <a:rPr lang="en-US" dirty="0"/>
              <a:t> </a:t>
            </a:r>
            <a:r>
              <a:rPr lang="en-US" dirty="0" err="1"/>
              <a:t>dalam</a:t>
            </a:r>
            <a:r>
              <a:rPr lang="en-US" dirty="0"/>
              <a:t> </a:t>
            </a:r>
            <a:r>
              <a:rPr lang="en-US" dirty="0" err="1"/>
              <a:t>Birokrasi</a:t>
            </a:r>
            <a:endParaRPr lang="en-US" dirty="0"/>
          </a:p>
        </p:txBody>
      </p:sp>
      <p:sp>
        <p:nvSpPr>
          <p:cNvPr id="9" name="TextBox 8"/>
          <p:cNvSpPr txBox="1"/>
          <p:nvPr/>
        </p:nvSpPr>
        <p:spPr>
          <a:xfrm>
            <a:off x="3962400" y="2743200"/>
            <a:ext cx="4267200" cy="6461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defRPr/>
            </a:pPr>
            <a:r>
              <a:rPr lang="en-US" dirty="0" err="1"/>
              <a:t>Sebagai</a:t>
            </a:r>
            <a:r>
              <a:rPr lang="en-US" dirty="0"/>
              <a:t> </a:t>
            </a:r>
            <a:r>
              <a:rPr lang="en-US" dirty="0" err="1"/>
              <a:t>kategori</a:t>
            </a:r>
            <a:r>
              <a:rPr lang="en-US" dirty="0"/>
              <a:t> </a:t>
            </a:r>
            <a:r>
              <a:rPr lang="en-US" dirty="0" err="1"/>
              <a:t>fenomena</a:t>
            </a:r>
            <a:r>
              <a:rPr lang="en-US" dirty="0"/>
              <a:t> </a:t>
            </a:r>
            <a:r>
              <a:rPr lang="en-US" dirty="0" err="1"/>
              <a:t>penyalahgunaan</a:t>
            </a:r>
            <a:r>
              <a:rPr lang="en-US" dirty="0"/>
              <a:t> </a:t>
            </a:r>
            <a:r>
              <a:rPr lang="en-US" dirty="0" err="1"/>
              <a:t>wewenang</a:t>
            </a:r>
            <a:endParaRPr lang="en-US" dirty="0"/>
          </a:p>
        </p:txBody>
      </p:sp>
      <p:sp>
        <p:nvSpPr>
          <p:cNvPr id="10" name="TextBox 9"/>
          <p:cNvSpPr txBox="1"/>
          <p:nvPr/>
        </p:nvSpPr>
        <p:spPr>
          <a:xfrm>
            <a:off x="457200" y="3886200"/>
            <a:ext cx="2971800" cy="861774"/>
          </a:xfrm>
          <a:prstGeom prst="rect">
            <a:avLst/>
          </a:prstGeom>
        </p:spPr>
        <p:style>
          <a:lnRef idx="0">
            <a:schemeClr val="accent2"/>
          </a:lnRef>
          <a:fillRef idx="3">
            <a:schemeClr val="accent2"/>
          </a:fillRef>
          <a:effectRef idx="3">
            <a:schemeClr val="accent2"/>
          </a:effectRef>
          <a:fontRef idx="minor">
            <a:schemeClr val="lt1"/>
          </a:fontRef>
        </p:style>
        <p:txBody>
          <a:bodyPr anchor="ctr">
            <a:spAutoFit/>
          </a:bodyPr>
          <a:lstStyle/>
          <a:p>
            <a:pPr algn="ctr">
              <a:lnSpc>
                <a:spcPct val="150000"/>
              </a:lnSpc>
              <a:defRPr/>
            </a:pPr>
            <a:r>
              <a:rPr lang="en-US" sz="2000" dirty="0" err="1"/>
              <a:t>Kebiasaan</a:t>
            </a:r>
            <a:r>
              <a:rPr lang="en-US" sz="2000" dirty="0"/>
              <a:t> bolos </a:t>
            </a:r>
            <a:r>
              <a:rPr lang="en-US" sz="2000" dirty="0" err="1"/>
              <a:t>kerja</a:t>
            </a:r>
            <a:endParaRPr lang="en-US" sz="2000" dirty="0"/>
          </a:p>
          <a:p>
            <a:pPr>
              <a:defRPr/>
            </a:pPr>
            <a:endParaRPr lang="en-US" sz="2000" dirty="0"/>
          </a:p>
        </p:txBody>
      </p:sp>
      <p:sp>
        <p:nvSpPr>
          <p:cNvPr id="11" name="TextBox 10"/>
          <p:cNvSpPr txBox="1"/>
          <p:nvPr/>
        </p:nvSpPr>
        <p:spPr>
          <a:xfrm>
            <a:off x="3886200" y="3886200"/>
            <a:ext cx="4343400" cy="6461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defRPr/>
            </a:pPr>
            <a:r>
              <a:rPr lang="en-US" dirty="0" err="1"/>
              <a:t>Sebagai</a:t>
            </a:r>
            <a:r>
              <a:rPr lang="en-US" dirty="0"/>
              <a:t> </a:t>
            </a:r>
            <a:r>
              <a:rPr lang="en-US" dirty="0" err="1"/>
              <a:t>kategori</a:t>
            </a:r>
            <a:r>
              <a:rPr lang="en-US" dirty="0"/>
              <a:t> </a:t>
            </a:r>
            <a:r>
              <a:rPr lang="en-US" dirty="0" err="1"/>
              <a:t>dari</a:t>
            </a:r>
            <a:r>
              <a:rPr lang="en-US" dirty="0"/>
              <a:t> </a:t>
            </a:r>
            <a:r>
              <a:rPr lang="en-US" dirty="0" err="1"/>
              <a:t>fenomena</a:t>
            </a:r>
            <a:r>
              <a:rPr lang="en-US" dirty="0"/>
              <a:t> </a:t>
            </a:r>
            <a:r>
              <a:rPr lang="en-US" dirty="0" err="1"/>
              <a:t>ketidakdisiplinan</a:t>
            </a:r>
            <a:endParaRPr lang="en-US" dirty="0"/>
          </a:p>
        </p:txBody>
      </p:sp>
      <p:sp>
        <p:nvSpPr>
          <p:cNvPr id="12" name="Right Arrow 11"/>
          <p:cNvSpPr/>
          <p:nvPr/>
        </p:nvSpPr>
        <p:spPr>
          <a:xfrm>
            <a:off x="3429000" y="3048000"/>
            <a:ext cx="381000" cy="30480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accent2">
                  <a:lumMod val="75000"/>
                </a:schemeClr>
              </a:solidFill>
            </a:endParaRPr>
          </a:p>
        </p:txBody>
      </p:sp>
      <p:sp>
        <p:nvSpPr>
          <p:cNvPr id="13" name="Right Arrow 12"/>
          <p:cNvSpPr/>
          <p:nvPr/>
        </p:nvSpPr>
        <p:spPr>
          <a:xfrm>
            <a:off x="3429000" y="4038600"/>
            <a:ext cx="381000" cy="304800"/>
          </a:xfrm>
          <a:prstGeom prst="rightArrow">
            <a:avLst/>
          </a:prstGeom>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accent2">
                  <a:lumMod val="75000"/>
                </a:schemeClr>
              </a:solidFill>
            </a:endParaRPr>
          </a:p>
        </p:txBody>
      </p:sp>
      <p:sp>
        <p:nvSpPr>
          <p:cNvPr id="16" name="Rectangular Callout 15"/>
          <p:cNvSpPr/>
          <p:nvPr/>
        </p:nvSpPr>
        <p:spPr>
          <a:xfrm rot="1150740">
            <a:off x="5761038" y="1758950"/>
            <a:ext cx="1524000" cy="533400"/>
          </a:xfrm>
          <a:prstGeom prst="wedgeRectCallout">
            <a:avLst/>
          </a:prstGeom>
          <a:ln/>
        </p:spPr>
        <p:style>
          <a:lnRef idx="3">
            <a:schemeClr val="lt1"/>
          </a:lnRef>
          <a:fillRef idx="1">
            <a:schemeClr val="accent6"/>
          </a:fillRef>
          <a:effectRef idx="1">
            <a:schemeClr val="accent6"/>
          </a:effectRef>
          <a:fontRef idx="minor">
            <a:schemeClr val="lt1"/>
          </a:fontRef>
        </p:style>
        <p:txBody>
          <a:bodyPr anchor="ctr"/>
          <a:lstStyle/>
          <a:p>
            <a:pPr algn="ctr">
              <a:defRPr/>
            </a:pPr>
            <a:r>
              <a:rPr lang="en-US" sz="2400" dirty="0" err="1">
                <a:solidFill>
                  <a:srgbClr val="FFC000"/>
                </a:solidFill>
              </a:rPr>
              <a:t>contoh</a:t>
            </a:r>
            <a:endParaRPr lang="en-US" sz="2400" dirty="0">
              <a:solidFill>
                <a:srgbClr val="FFC000"/>
              </a:solidFill>
            </a:endParaRPr>
          </a:p>
        </p:txBody>
      </p:sp>
    </p:spTree>
  </p:cSld>
  <p:clrMapOvr>
    <a:masterClrMapping/>
  </p:clrMapOvr>
  <p:transition spd="slow">
    <p:pull dir="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57200" y="533400"/>
          <a:ext cx="85344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pull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600200"/>
            <a:ext cx="2971800" cy="838200"/>
          </a:xfrm>
          <a:solidFill>
            <a:schemeClr val="accent6">
              <a:lumMod val="60000"/>
              <a:lumOff val="40000"/>
            </a:schemeClr>
          </a:solidFill>
        </p:spPr>
        <p:txBody>
          <a:bodyPr/>
          <a:lstStyle/>
          <a:p>
            <a:pPr algn="ctr">
              <a:defRPr/>
            </a:pPr>
            <a:r>
              <a:rPr lang="en-US" b="1" dirty="0" err="1"/>
              <a:t>Kualitatif</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7356126"/>
              </p:ext>
            </p:extLst>
          </p:nvPr>
        </p:nvGraphicFramePr>
        <p:xfrm>
          <a:off x="304800" y="2209800"/>
          <a:ext cx="8305800" cy="376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own Arrow 5"/>
          <p:cNvSpPr/>
          <p:nvPr/>
        </p:nvSpPr>
        <p:spPr>
          <a:xfrm>
            <a:off x="4343400" y="2819400"/>
            <a:ext cx="457200" cy="533400"/>
          </a:xfrm>
          <a:prstGeom prst="down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accent2">
                  <a:lumMod val="75000"/>
                </a:schemeClr>
              </a:solidFill>
            </a:endParaRPr>
          </a:p>
        </p:txBody>
      </p:sp>
    </p:spTree>
    <p:extLst>
      <p:ext uri="{BB962C8B-B14F-4D97-AF65-F5344CB8AC3E}">
        <p14:creationId xmlns:p14="http://schemas.microsoft.com/office/powerpoint/2010/main" val="3573003964"/>
      </p:ext>
    </p:extLst>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600200"/>
            <a:ext cx="2971800" cy="838200"/>
          </a:xfrm>
          <a:solidFill>
            <a:schemeClr val="accent6">
              <a:lumMod val="60000"/>
              <a:lumOff val="40000"/>
            </a:schemeClr>
          </a:solidFill>
        </p:spPr>
        <p:txBody>
          <a:bodyPr/>
          <a:lstStyle/>
          <a:p>
            <a:pPr algn="ctr">
              <a:defRPr/>
            </a:pPr>
            <a:r>
              <a:rPr lang="en-US" b="1" dirty="0" err="1"/>
              <a:t>Kuantitatif</a:t>
            </a:r>
            <a:endParaRPr lang="en-US" b="1" dirty="0"/>
          </a:p>
        </p:txBody>
      </p:sp>
      <p:graphicFrame>
        <p:nvGraphicFramePr>
          <p:cNvPr id="5" name="Content Placeholder 4"/>
          <p:cNvGraphicFramePr>
            <a:graphicFrameLocks noGrp="1"/>
          </p:cNvGraphicFramePr>
          <p:nvPr>
            <p:ph idx="1"/>
          </p:nvPr>
        </p:nvGraphicFramePr>
        <p:xfrm>
          <a:off x="304800" y="2209800"/>
          <a:ext cx="8305800" cy="376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Down Arrow 5"/>
          <p:cNvSpPr/>
          <p:nvPr/>
        </p:nvSpPr>
        <p:spPr>
          <a:xfrm>
            <a:off x="4343400" y="2819400"/>
            <a:ext cx="457200" cy="533400"/>
          </a:xfrm>
          <a:prstGeom prst="downArrow">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solidFill>
                <a:schemeClr val="accent2">
                  <a:lumMod val="75000"/>
                </a:schemeClr>
              </a:solidFill>
            </a:endParaRPr>
          </a:p>
        </p:txBody>
      </p:sp>
    </p:spTree>
  </p:cSld>
  <p:clrMapOvr>
    <a:masterClrMapping/>
  </p:clrMapOvr>
  <p:transition spd="slow">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209800" y="609600"/>
            <a:ext cx="2667000" cy="1139825"/>
          </a:xfrm>
        </p:spPr>
        <p:txBody>
          <a:bodyPr/>
          <a:lstStyle/>
          <a:p>
            <a:r>
              <a:rPr lang="en-US" altLang="en-US" b="1"/>
              <a:t>Proposisi</a:t>
            </a:r>
          </a:p>
        </p:txBody>
      </p:sp>
      <p:sp>
        <p:nvSpPr>
          <p:cNvPr id="27651" name="Content Placeholder 2"/>
          <p:cNvSpPr>
            <a:spLocks noGrp="1"/>
          </p:cNvSpPr>
          <p:nvPr>
            <p:ph idx="1"/>
          </p:nvPr>
        </p:nvSpPr>
        <p:spPr/>
        <p:txBody>
          <a:bodyPr/>
          <a:lstStyle/>
          <a:p>
            <a:r>
              <a:rPr lang="en-US" altLang="en-US" sz="2400" dirty="0" err="1"/>
              <a:t>Proposisi</a:t>
            </a:r>
            <a:r>
              <a:rPr lang="en-US" altLang="en-US" sz="2400" dirty="0"/>
              <a:t>  </a:t>
            </a:r>
            <a:r>
              <a:rPr lang="en-US" altLang="en-US" sz="2400" dirty="0" err="1"/>
              <a:t>adalah</a:t>
            </a:r>
            <a:r>
              <a:rPr lang="en-US" altLang="en-US" sz="2400" dirty="0"/>
              <a:t>  </a:t>
            </a:r>
            <a:r>
              <a:rPr lang="en-US" altLang="en-US" sz="2400" dirty="0" err="1"/>
              <a:t>hubungan</a:t>
            </a:r>
            <a:r>
              <a:rPr lang="en-US" altLang="en-US" sz="2400" dirty="0"/>
              <a:t>  yang  </a:t>
            </a:r>
            <a:r>
              <a:rPr lang="en-US" altLang="en-US" sz="2400" dirty="0" err="1"/>
              <a:t>logis</a:t>
            </a:r>
            <a:r>
              <a:rPr lang="en-US" altLang="en-US" sz="2400" dirty="0"/>
              <a:t>  </a:t>
            </a:r>
            <a:r>
              <a:rPr lang="en-US" altLang="en-US" sz="2400" dirty="0" err="1"/>
              <a:t>antara</a:t>
            </a:r>
            <a:r>
              <a:rPr lang="en-US" altLang="en-US" sz="2400" dirty="0"/>
              <a:t>  </a:t>
            </a:r>
            <a:r>
              <a:rPr lang="en-US" altLang="en-US" sz="2400" dirty="0" err="1"/>
              <a:t>dua</a:t>
            </a:r>
            <a:r>
              <a:rPr lang="en-US" altLang="en-US" sz="2400" dirty="0"/>
              <a:t>  </a:t>
            </a:r>
            <a:r>
              <a:rPr lang="en-US" altLang="en-US" sz="2400" dirty="0" err="1"/>
              <a:t>konsep</a:t>
            </a:r>
            <a:r>
              <a:rPr lang="en-US" altLang="en-US" sz="2400" dirty="0"/>
              <a:t>.  </a:t>
            </a:r>
          </a:p>
          <a:p>
            <a:pPr marL="0" indent="0">
              <a:buNone/>
            </a:pPr>
            <a:r>
              <a:rPr lang="en-US" altLang="en-US" sz="2400" dirty="0" err="1"/>
              <a:t>Contoh</a:t>
            </a:r>
            <a:r>
              <a:rPr lang="en-US" altLang="en-US" sz="2400" dirty="0"/>
              <a:t> :  </a:t>
            </a:r>
            <a:r>
              <a:rPr lang="en-US" altLang="en-US" sz="2400" dirty="0" err="1"/>
              <a:t>dalam</a:t>
            </a:r>
            <a:r>
              <a:rPr lang="en-US" altLang="en-US" sz="2400" dirty="0"/>
              <a:t>  </a:t>
            </a:r>
            <a:r>
              <a:rPr lang="en-US" altLang="en-US" sz="2400" dirty="0" err="1"/>
              <a:t>penilitian</a:t>
            </a:r>
            <a:r>
              <a:rPr lang="en-US" altLang="en-US" sz="2400" dirty="0"/>
              <a:t>  </a:t>
            </a:r>
            <a:r>
              <a:rPr lang="en-US" altLang="en-US" sz="2400" dirty="0" err="1"/>
              <a:t>mengenai</a:t>
            </a:r>
            <a:r>
              <a:rPr lang="en-US" altLang="en-US" sz="2400" dirty="0"/>
              <a:t>  </a:t>
            </a:r>
            <a:r>
              <a:rPr lang="en-US" altLang="en-US" sz="2400" dirty="0" err="1"/>
              <a:t>kinerja</a:t>
            </a:r>
            <a:r>
              <a:rPr lang="en-US" altLang="en-US" sz="2400" dirty="0"/>
              <a:t> </a:t>
            </a:r>
            <a:r>
              <a:rPr lang="en-US" altLang="en-US" sz="2400" dirty="0" err="1"/>
              <a:t>pustakawan</a:t>
            </a:r>
            <a:r>
              <a:rPr lang="en-US" altLang="en-US" sz="2400" dirty="0"/>
              <a:t>.  </a:t>
            </a:r>
            <a:r>
              <a:rPr lang="en-US" altLang="en-US" sz="2400" dirty="0" err="1"/>
              <a:t>Proposisinya</a:t>
            </a:r>
            <a:r>
              <a:rPr lang="en-US" altLang="en-US" sz="2400" dirty="0"/>
              <a:t>  </a:t>
            </a:r>
            <a:r>
              <a:rPr lang="en-US" altLang="en-US" sz="2400" dirty="0" err="1"/>
              <a:t>berbunyi</a:t>
            </a:r>
            <a:r>
              <a:rPr lang="en-US" altLang="en-US" sz="2400" dirty="0"/>
              <a:t> :  “</a:t>
            </a:r>
            <a:r>
              <a:rPr lang="en-US" altLang="en-US" sz="2400" dirty="0" err="1"/>
              <a:t>kinerja</a:t>
            </a:r>
            <a:r>
              <a:rPr lang="en-US" altLang="en-US" sz="2400" dirty="0"/>
              <a:t> </a:t>
            </a:r>
            <a:r>
              <a:rPr lang="en-US" altLang="en-US" sz="2400" dirty="0" err="1"/>
              <a:t>pustakawan</a:t>
            </a:r>
            <a:r>
              <a:rPr lang="en-US" altLang="en-US" sz="2400" dirty="0"/>
              <a:t> </a:t>
            </a:r>
            <a:r>
              <a:rPr lang="en-US" altLang="en-US" sz="2400" dirty="0" err="1"/>
              <a:t>ditentukan</a:t>
            </a:r>
            <a:r>
              <a:rPr lang="en-US" altLang="en-US" sz="2400" dirty="0"/>
              <a:t>  </a:t>
            </a:r>
            <a:r>
              <a:rPr lang="en-US" altLang="en-US" sz="2400" dirty="0" err="1"/>
              <a:t>oleh</a:t>
            </a:r>
            <a:r>
              <a:rPr lang="en-US" altLang="en-US" sz="2400" dirty="0"/>
              <a:t> </a:t>
            </a:r>
            <a:r>
              <a:rPr lang="en-US" altLang="en-US" sz="2400" dirty="0" err="1"/>
              <a:t>kompetensinya</a:t>
            </a:r>
            <a:r>
              <a:rPr lang="en-US" altLang="en-US" sz="2400" dirty="0"/>
              <a:t>”</a:t>
            </a:r>
          </a:p>
          <a:p>
            <a:r>
              <a:rPr lang="en-US" altLang="en-US" sz="2400" dirty="0" err="1"/>
              <a:t>Dalam</a:t>
            </a:r>
            <a:r>
              <a:rPr lang="en-US" altLang="en-US" sz="2400" dirty="0"/>
              <a:t>  </a:t>
            </a:r>
            <a:r>
              <a:rPr lang="en-US" altLang="en-US" sz="2400" dirty="0" err="1"/>
              <a:t>penelitian</a:t>
            </a:r>
            <a:r>
              <a:rPr lang="en-US" altLang="en-US" sz="2400" dirty="0"/>
              <a:t>  </a:t>
            </a:r>
            <a:r>
              <a:rPr lang="en-US" altLang="en-US" sz="2400" dirty="0" err="1"/>
              <a:t>sosial</a:t>
            </a:r>
            <a:r>
              <a:rPr lang="en-US" altLang="en-US" sz="2400" dirty="0"/>
              <a:t>  </a:t>
            </a:r>
            <a:r>
              <a:rPr lang="en-US" altLang="en-US" sz="2400" dirty="0" err="1"/>
              <a:t>dikenal</a:t>
            </a:r>
            <a:r>
              <a:rPr lang="en-US" altLang="en-US" sz="2400" dirty="0"/>
              <a:t>  </a:t>
            </a:r>
            <a:r>
              <a:rPr lang="en-US" altLang="en-US" sz="2400" dirty="0" err="1"/>
              <a:t>ada</a:t>
            </a:r>
            <a:r>
              <a:rPr lang="en-US" altLang="en-US" sz="2400" dirty="0"/>
              <a:t>  </a:t>
            </a:r>
            <a:r>
              <a:rPr lang="en-US" altLang="en-US" sz="2400" dirty="0" err="1"/>
              <a:t>dua</a:t>
            </a:r>
            <a:r>
              <a:rPr lang="en-US" altLang="en-US" sz="2400" dirty="0"/>
              <a:t>  </a:t>
            </a:r>
            <a:r>
              <a:rPr lang="en-US" altLang="en-US" sz="2400" dirty="0" err="1"/>
              <a:t>jenis</a:t>
            </a:r>
            <a:r>
              <a:rPr lang="en-US" altLang="en-US" sz="2400" dirty="0"/>
              <a:t>  </a:t>
            </a:r>
            <a:r>
              <a:rPr lang="en-US" altLang="en-US" sz="2400" dirty="0" err="1"/>
              <a:t>proposisi</a:t>
            </a:r>
            <a:r>
              <a:rPr lang="en-US" altLang="en-US" sz="2400" dirty="0"/>
              <a:t>;  yang  </a:t>
            </a:r>
            <a:r>
              <a:rPr lang="en-US" altLang="en-US" sz="2400" dirty="0" err="1"/>
              <a:t>pertama</a:t>
            </a:r>
            <a:r>
              <a:rPr lang="en-US" altLang="en-US" sz="2400" dirty="0"/>
              <a:t>  </a:t>
            </a:r>
            <a:r>
              <a:rPr lang="en-US" altLang="en-US" sz="2400" dirty="0" err="1"/>
              <a:t>aksioma</a:t>
            </a:r>
            <a:r>
              <a:rPr lang="en-US" altLang="en-US" sz="2400" dirty="0"/>
              <a:t>  </a:t>
            </a:r>
            <a:r>
              <a:rPr lang="en-US" altLang="en-US" sz="2400" dirty="0" err="1"/>
              <a:t>atau</a:t>
            </a:r>
            <a:r>
              <a:rPr lang="en-US" altLang="en-US" sz="2400" dirty="0"/>
              <a:t>  </a:t>
            </a:r>
            <a:r>
              <a:rPr lang="en-US" altLang="en-US" sz="2400" dirty="0" err="1"/>
              <a:t>postulat</a:t>
            </a:r>
            <a:r>
              <a:rPr lang="en-US" altLang="en-US" sz="2400" dirty="0"/>
              <a:t>,  yang  </a:t>
            </a:r>
            <a:r>
              <a:rPr lang="en-US" altLang="en-US" sz="2400" dirty="0" err="1"/>
              <a:t>kedua</a:t>
            </a:r>
            <a:r>
              <a:rPr lang="en-US" altLang="en-US" sz="2400" dirty="0"/>
              <a:t>  </a:t>
            </a:r>
            <a:r>
              <a:rPr lang="en-US" altLang="en-US" sz="2400" dirty="0" err="1"/>
              <a:t>teorema</a:t>
            </a:r>
            <a:r>
              <a:rPr lang="en-US" altLang="en-US" sz="2400" dirty="0"/>
              <a:t>.  </a:t>
            </a:r>
            <a:r>
              <a:rPr lang="en-US" altLang="en-US" sz="2400" dirty="0" err="1"/>
              <a:t>Aksioma</a:t>
            </a:r>
            <a:r>
              <a:rPr lang="en-US" altLang="en-US" sz="2400" dirty="0"/>
              <a:t>  </a:t>
            </a:r>
            <a:r>
              <a:rPr lang="en-US" altLang="en-US" sz="2400" dirty="0" err="1"/>
              <a:t>ialah</a:t>
            </a:r>
            <a:r>
              <a:rPr lang="en-US" altLang="en-US" sz="2400" dirty="0"/>
              <a:t>  </a:t>
            </a:r>
            <a:r>
              <a:rPr lang="en-US" altLang="en-US" sz="2400" dirty="0" err="1"/>
              <a:t>proposisi</a:t>
            </a:r>
            <a:r>
              <a:rPr lang="en-US" altLang="en-US" sz="2400" dirty="0"/>
              <a:t>  yang  </a:t>
            </a:r>
            <a:r>
              <a:rPr lang="en-US" altLang="en-US" sz="2400" dirty="0" err="1"/>
              <a:t>kebenarannya</a:t>
            </a:r>
            <a:r>
              <a:rPr lang="en-US" altLang="en-US" sz="2400" dirty="0"/>
              <a:t>  </a:t>
            </a:r>
            <a:r>
              <a:rPr lang="en-US" altLang="en-US" sz="2400" dirty="0" err="1"/>
              <a:t>sudah</a:t>
            </a:r>
            <a:r>
              <a:rPr lang="en-US" altLang="en-US" sz="2400" dirty="0"/>
              <a:t>  </a:t>
            </a:r>
            <a:r>
              <a:rPr lang="en-US" altLang="en-US" sz="2400" dirty="0" err="1"/>
              <a:t>tidak</a:t>
            </a:r>
            <a:r>
              <a:rPr lang="en-US" altLang="en-US" sz="2400" dirty="0"/>
              <a:t>  </a:t>
            </a:r>
            <a:r>
              <a:rPr lang="en-US" altLang="en-US" sz="2400" dirty="0" err="1"/>
              <a:t>lagi</a:t>
            </a:r>
            <a:r>
              <a:rPr lang="en-US" altLang="en-US" sz="2400" dirty="0"/>
              <a:t>  </a:t>
            </a:r>
            <a:r>
              <a:rPr lang="en-US" altLang="en-US" sz="2400" dirty="0" err="1"/>
              <a:t>dalam</a:t>
            </a:r>
            <a:r>
              <a:rPr lang="en-US" altLang="en-US" sz="2400" dirty="0"/>
              <a:t>  </a:t>
            </a:r>
            <a:r>
              <a:rPr lang="en-US" altLang="en-US" sz="2400" dirty="0" err="1"/>
              <a:t>penelitian</a:t>
            </a:r>
            <a:r>
              <a:rPr lang="en-US" altLang="en-US" sz="2400" dirty="0"/>
              <a:t>;  </a:t>
            </a:r>
            <a:r>
              <a:rPr lang="en-US" altLang="en-US" sz="2400" dirty="0" err="1"/>
              <a:t>sedang</a:t>
            </a:r>
            <a:r>
              <a:rPr lang="en-US" altLang="en-US" sz="2400" dirty="0"/>
              <a:t>  </a:t>
            </a:r>
            <a:r>
              <a:rPr lang="en-US" altLang="en-US" sz="2400" dirty="0" err="1"/>
              <a:t>teorema</a:t>
            </a:r>
            <a:r>
              <a:rPr lang="en-US" altLang="en-US" sz="2400" dirty="0"/>
              <a:t>  </a:t>
            </a:r>
            <a:r>
              <a:rPr lang="en-US" altLang="en-US" sz="2400" dirty="0" err="1"/>
              <a:t>ialah</a:t>
            </a:r>
            <a:r>
              <a:rPr lang="en-US" altLang="en-US" sz="2400" dirty="0"/>
              <a:t>  </a:t>
            </a:r>
            <a:r>
              <a:rPr lang="en-US" altLang="en-US" sz="2400" dirty="0" err="1"/>
              <a:t>proposisi</a:t>
            </a:r>
            <a:r>
              <a:rPr lang="en-US" altLang="en-US" sz="2400" dirty="0"/>
              <a:t>  </a:t>
            </a:r>
            <a:r>
              <a:rPr lang="en-US" altLang="en-US" sz="2400" dirty="0" err="1"/>
              <a:t>yag</a:t>
            </a:r>
            <a:r>
              <a:rPr lang="en-US" altLang="en-US" sz="2400" dirty="0"/>
              <a:t>  </a:t>
            </a:r>
            <a:r>
              <a:rPr lang="en-US" altLang="en-US" sz="2400" dirty="0" err="1"/>
              <a:t>dideduksikan</a:t>
            </a:r>
            <a:r>
              <a:rPr lang="en-US" altLang="en-US" sz="2400" dirty="0"/>
              <a:t>  </a:t>
            </a:r>
            <a:r>
              <a:rPr lang="en-US" altLang="en-US" sz="2400" dirty="0" err="1"/>
              <a:t>dari</a:t>
            </a:r>
            <a:r>
              <a:rPr lang="en-US" altLang="en-US" sz="2400" dirty="0"/>
              <a:t>  </a:t>
            </a:r>
            <a:r>
              <a:rPr lang="en-US" altLang="en-US" sz="2400" dirty="0" err="1"/>
              <a:t>aksioma</a:t>
            </a:r>
            <a:r>
              <a:rPr lang="en-US" altLang="en-US" sz="2400" dirty="0"/>
              <a:t>.</a:t>
            </a:r>
          </a:p>
          <a:p>
            <a:endParaRPr lang="en-US" altLang="en-US" sz="2400" dirty="0"/>
          </a:p>
        </p:txBody>
      </p:sp>
    </p:spTree>
  </p:cSld>
  <p:clrMapOvr>
    <a:masterClrMapping/>
  </p:clrMapOvr>
  <p:transition spd="slow">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2743200" y="304800"/>
            <a:ext cx="4267200" cy="533400"/>
          </a:xfrm>
        </p:spPr>
        <p:txBody>
          <a:bodyPr/>
          <a:lstStyle/>
          <a:p>
            <a:r>
              <a:rPr lang="en-US" altLang="en-US" sz="4000" b="1">
                <a:latin typeface="Times New Roman" panose="02020603050405020304" pitchFamily="18" charset="0"/>
                <a:cs typeface="Times New Roman" panose="02020603050405020304" pitchFamily="18" charset="0"/>
              </a:rPr>
              <a:t>TEORI</a:t>
            </a:r>
          </a:p>
        </p:txBody>
      </p:sp>
      <p:sp>
        <p:nvSpPr>
          <p:cNvPr id="28675" name="Rectangle 3"/>
          <p:cNvSpPr>
            <a:spLocks noGrp="1" noChangeArrowheads="1"/>
          </p:cNvSpPr>
          <p:nvPr>
            <p:ph type="subTitle" idx="4294967295"/>
          </p:nvPr>
        </p:nvSpPr>
        <p:spPr>
          <a:xfrm>
            <a:off x="609600" y="1295400"/>
            <a:ext cx="8534400" cy="5105400"/>
          </a:xfrm>
        </p:spPr>
        <p:txBody>
          <a:bodyPr/>
          <a:lstStyle/>
          <a:p>
            <a:pPr>
              <a:buFont typeface="Wingdings" pitchFamily="2" charset="2"/>
              <a:buChar char="l"/>
            </a:pPr>
            <a:r>
              <a:rPr lang="en-US" altLang="en-US">
                <a:latin typeface="Times New Roman" panose="02020603050405020304" pitchFamily="18" charset="0"/>
                <a:cs typeface="Times New Roman" panose="02020603050405020304" pitchFamily="18" charset="0"/>
              </a:rPr>
              <a:t> Teori: </a:t>
            </a:r>
          </a:p>
          <a:p>
            <a:r>
              <a:rPr lang="en-US" altLang="en-US">
                <a:latin typeface="Times New Roman" panose="02020603050405020304" pitchFamily="18" charset="0"/>
                <a:cs typeface="Times New Roman" panose="02020603050405020304" pitchFamily="18" charset="0"/>
              </a:rPr>
              <a:t>    </a:t>
            </a:r>
            <a:r>
              <a:rPr lang="en-US" altLang="en-US" i="1">
                <a:latin typeface="Times New Roman" panose="02020603050405020304" pitchFamily="18" charset="0"/>
                <a:cs typeface="Times New Roman" panose="02020603050405020304" pitchFamily="18" charset="0"/>
              </a:rPr>
              <a:t>theory</a:t>
            </a:r>
            <a:r>
              <a:rPr lang="en-US" altLang="en-US" sz="2400" i="1">
                <a:latin typeface="Times New Roman" panose="02020603050405020304" pitchFamily="18" charset="0"/>
                <a:cs typeface="Times New Roman" panose="02020603050405020304" pitchFamily="18" charset="0"/>
              </a:rPr>
              <a:t> is a set of interrelated construct or concept, </a:t>
            </a:r>
          </a:p>
          <a:p>
            <a:r>
              <a:rPr lang="en-US" altLang="en-US" sz="2400" i="1">
                <a:latin typeface="Times New Roman" panose="02020603050405020304" pitchFamily="18" charset="0"/>
                <a:cs typeface="Times New Roman" panose="02020603050405020304" pitchFamily="18" charset="0"/>
              </a:rPr>
              <a:t>    definition, and proposition that presents a systematic view</a:t>
            </a:r>
          </a:p>
          <a:p>
            <a:r>
              <a:rPr lang="en-US" altLang="en-US" sz="2400" i="1">
                <a:latin typeface="Times New Roman" panose="02020603050405020304" pitchFamily="18" charset="0"/>
                <a:cs typeface="Times New Roman" panose="02020603050405020304" pitchFamily="18" charset="0"/>
              </a:rPr>
              <a:t>    of phenomena by specifying relations among variables with</a:t>
            </a:r>
          </a:p>
          <a:p>
            <a:r>
              <a:rPr lang="en-US" altLang="en-US" sz="2400" i="1">
                <a:latin typeface="Times New Roman" panose="02020603050405020304" pitchFamily="18" charset="0"/>
                <a:cs typeface="Times New Roman" panose="02020603050405020304" pitchFamily="18" charset="0"/>
              </a:rPr>
              <a:t>    the	purpose of explanation and predicting the phenomena.</a:t>
            </a:r>
          </a:p>
          <a:p>
            <a:r>
              <a:rPr lang="en-US" altLang="en-US">
                <a:latin typeface="Times New Roman" panose="02020603050405020304" pitchFamily="18" charset="0"/>
                <a:cs typeface="Times New Roman" panose="02020603050405020304" pitchFamily="18" charset="0"/>
              </a:rPr>
              <a:t>   </a:t>
            </a:r>
            <a:r>
              <a:rPr lang="en-US" altLang="en-US" sz="2400">
                <a:latin typeface="Times New Roman" panose="02020603050405020304" pitchFamily="18" charset="0"/>
                <a:cs typeface="Times New Roman" panose="02020603050405020304" pitchFamily="18" charset="0"/>
              </a:rPr>
              <a:t>(Kerlinger, 2000:11).</a:t>
            </a:r>
          </a:p>
          <a:p>
            <a:r>
              <a:rPr lang="en-US" altLang="en-US" sz="2400">
                <a:latin typeface="Times New Roman" panose="02020603050405020304" pitchFamily="18" charset="0"/>
                <a:cs typeface="Times New Roman" panose="02020603050405020304" pitchFamily="18" charset="0"/>
              </a:rPr>
              <a:t>	</a:t>
            </a:r>
          </a:p>
          <a:p>
            <a:pPr marL="457200" lvl="1" indent="0">
              <a:buFontTx/>
              <a:buNone/>
            </a:pPr>
            <a:r>
              <a:rPr lang="en-US" altLang="en-US" sz="2000">
                <a:latin typeface="Times New Roman" panose="02020603050405020304" pitchFamily="18" charset="0"/>
                <a:cs typeface="Times New Roman" panose="02020603050405020304" pitchFamily="18" charset="0"/>
              </a:rPr>
              <a:t>Teori adalah satu set konstruk, konsep, definisi, dan proposisi yang saling berhubungan, yang menyajikan suatu pandangan yang sistematik mengenai suatu fenomena dengan menspesifikkan hubungan antar variabel dengan tujuan untuk menjelaskan dan memprediksi fenomena;</a:t>
            </a:r>
          </a:p>
          <a:p>
            <a:pPr marL="457200" lvl="1" indent="0">
              <a:buFontTx/>
              <a:buNone/>
            </a:pPr>
            <a:endParaRPr lang="en-US" altLang="en-US" sz="2400" b="1">
              <a:latin typeface="Times New Roman" panose="02020603050405020304" pitchFamily="18" charset="0"/>
              <a:cs typeface="Times New Roman" panose="02020603050405020304" pitchFamily="18" charset="0"/>
            </a:endParaRPr>
          </a:p>
          <a:p>
            <a:r>
              <a:rPr lang="en-US" altLang="en-US" sz="2400">
                <a:latin typeface="Times New Roman" panose="02020603050405020304" pitchFamily="18" charset="0"/>
                <a:cs typeface="Times New Roman" panose="02020603050405020304" pitchFamily="18" charset="0"/>
              </a:rPr>
              <a:t>	</a:t>
            </a:r>
          </a:p>
        </p:txBody>
      </p:sp>
    </p:spTree>
  </p:cSld>
  <p:clrMapOvr>
    <a:masterClrMapping/>
  </p:clrMapOvr>
  <p:transition spd="slow">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828800" y="277813"/>
            <a:ext cx="6858000" cy="788987"/>
          </a:xfrm>
        </p:spPr>
        <p:txBody>
          <a:bodyPr/>
          <a:lstStyle/>
          <a:p>
            <a:pPr eaLnBrk="1" hangingPunct="1"/>
            <a:r>
              <a:rPr lang="en-US" altLang="en-US" b="1"/>
              <a:t>Apakah Penelitian itu?</a:t>
            </a:r>
          </a:p>
        </p:txBody>
      </p:sp>
      <p:pic>
        <p:nvPicPr>
          <p:cNvPr id="4" name="Content Placeholder 3"/>
          <p:cNvPicPr>
            <a:picLocks noGrp="1"/>
          </p:cNvPicPr>
          <p:nvPr>
            <p:ph idx="1"/>
          </p:nvPr>
        </p:nvPicPr>
        <p:blipFill>
          <a:blip r:embed="rId3" cstate="email"/>
          <a:srcRect/>
          <a:stretch>
            <a:fillRect/>
          </a:stretch>
        </p:blipFill>
        <p:spPr>
          <a:xfrm>
            <a:off x="838200" y="1752600"/>
            <a:ext cx="2743200" cy="3657600"/>
          </a:xfrm>
          <a:prstGeom prst="roundRect">
            <a:avLst>
              <a:gd name="adj" fmla="val 8594"/>
            </a:avLst>
          </a:prstGeom>
          <a:solidFill>
            <a:srgbClr val="FFFFFF">
              <a:shade val="85000"/>
            </a:srgbClr>
          </a:solidFill>
          <a:effectLst>
            <a:reflection blurRad="12700" stA="38000" endPos="28000" dist="5000" dir="5400000" sy="-100000" algn="bl" rotWithShape="0"/>
          </a:effectLst>
        </p:spPr>
      </p:pic>
      <p:graphicFrame>
        <p:nvGraphicFramePr>
          <p:cNvPr id="12" name="Diagram 11"/>
          <p:cNvGraphicFramePr/>
          <p:nvPr/>
        </p:nvGraphicFramePr>
        <p:xfrm>
          <a:off x="2514600" y="1524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4101" name="Group 22"/>
          <p:cNvGrpSpPr>
            <a:grpSpLocks/>
          </p:cNvGrpSpPr>
          <p:nvPr/>
        </p:nvGrpSpPr>
        <p:grpSpPr bwMode="auto">
          <a:xfrm>
            <a:off x="4191000" y="2057400"/>
            <a:ext cx="2667000" cy="3276600"/>
            <a:chOff x="4191000" y="2057400"/>
            <a:chExt cx="2667000" cy="3276600"/>
          </a:xfrm>
        </p:grpSpPr>
        <p:sp>
          <p:nvSpPr>
            <p:cNvPr id="2" name="WordArt 2"/>
            <p:cNvSpPr>
              <a:spLocks noChangeArrowheads="1" noChangeShapeType="1" noTextEdit="1"/>
            </p:cNvSpPr>
            <p:nvPr/>
          </p:nvSpPr>
          <p:spPr bwMode="auto">
            <a:xfrm>
              <a:off x="4191000" y="2057400"/>
              <a:ext cx="2667000" cy="1219200"/>
            </a:xfrm>
            <a:prstGeom prst="rect">
              <a:avLst/>
            </a:prstGeom>
          </p:spPr>
          <p:txBody>
            <a:bodyPr spcFirstLastPara="1" wrap="none" fromWordArt="1">
              <a:prstTxWarp prst="textArchUp">
                <a:avLst>
                  <a:gd name="adj" fmla="val 10800000"/>
                </a:avLst>
              </a:prstTxWarp>
            </a:bodyPr>
            <a:lstStyle/>
            <a:p>
              <a:pPr algn="ctr" fontAlgn="auto">
                <a:spcBef>
                  <a:spcPts val="0"/>
                </a:spcBef>
                <a:spcAft>
                  <a:spcPts val="0"/>
                </a:spcAft>
                <a:defRPr/>
              </a:pPr>
              <a:r>
                <a:rPr lang="en-US" sz="3600" b="1" kern="10" dirty="0" err="1">
                  <a:ln w="9525">
                    <a:noFill/>
                    <a:round/>
                    <a:headEnd/>
                    <a:tailEnd/>
                  </a:ln>
                  <a:latin typeface="Calibri"/>
                  <a:cs typeface="+mn-cs"/>
                </a:rPr>
                <a:t>Khazanah</a:t>
              </a:r>
              <a:r>
                <a:rPr lang="en-US" sz="3600" kern="10" dirty="0">
                  <a:ln w="9525">
                    <a:noFill/>
                    <a:round/>
                    <a:headEnd/>
                    <a:tailEnd/>
                  </a:ln>
                  <a:latin typeface="Calibri"/>
                  <a:cs typeface="+mn-cs"/>
                </a:rPr>
                <a:t> </a:t>
              </a:r>
              <a:r>
                <a:rPr lang="en-US" sz="3600" kern="10" dirty="0" err="1">
                  <a:ln w="9525">
                    <a:noFill/>
                    <a:round/>
                    <a:headEnd/>
                    <a:tailEnd/>
                  </a:ln>
                  <a:latin typeface="Calibri"/>
                  <a:cs typeface="+mn-cs"/>
                </a:rPr>
                <a:t>Ilmu</a:t>
              </a:r>
              <a:endParaRPr lang="en-US" sz="3600" kern="10" dirty="0">
                <a:ln w="9525">
                  <a:noFill/>
                  <a:round/>
                  <a:headEnd/>
                  <a:tailEnd/>
                </a:ln>
                <a:latin typeface="Calibri"/>
                <a:cs typeface="+mn-cs"/>
              </a:endParaRPr>
            </a:p>
          </p:txBody>
        </p:sp>
        <p:sp>
          <p:nvSpPr>
            <p:cNvPr id="4104" name="WordArt 3"/>
            <p:cNvSpPr>
              <a:spLocks noChangeArrowheads="1" noChangeShapeType="1" noTextEdit="1"/>
            </p:cNvSpPr>
            <p:nvPr/>
          </p:nvSpPr>
          <p:spPr bwMode="auto">
            <a:xfrm>
              <a:off x="4800600" y="2819400"/>
              <a:ext cx="16764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00004"/>
                </a:avLst>
              </a:prstTxWarp>
            </a:bodyPr>
            <a:lstStyle/>
            <a:p>
              <a:pPr algn="ctr"/>
              <a:r>
                <a:rPr lang="en-US" sz="3600" b="1" kern="10">
                  <a:solidFill>
                    <a:srgbClr val="0070C0"/>
                  </a:solidFill>
                  <a:latin typeface="Calibri" panose="020F0502020204030204" pitchFamily="34" charset="0"/>
                  <a:cs typeface="Calibri" panose="020F0502020204030204" pitchFamily="34" charset="0"/>
                </a:rPr>
                <a:t>Temuan</a:t>
              </a:r>
            </a:p>
          </p:txBody>
        </p:sp>
        <p:sp>
          <p:nvSpPr>
            <p:cNvPr id="4105" name="WordArt 5"/>
            <p:cNvSpPr>
              <a:spLocks noChangeArrowheads="1" noChangeShapeType="1" noTextEdit="1"/>
            </p:cNvSpPr>
            <p:nvPr/>
          </p:nvSpPr>
          <p:spPr bwMode="auto">
            <a:xfrm>
              <a:off x="5029200" y="3657600"/>
              <a:ext cx="1219200" cy="609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00004"/>
                </a:avLst>
              </a:prstTxWarp>
            </a:bodyPr>
            <a:lstStyle/>
            <a:p>
              <a:pPr algn="ctr"/>
              <a:r>
                <a:rPr lang="en-US" sz="3600" kern="10">
                  <a:solidFill>
                    <a:srgbClr val="E36C0A"/>
                  </a:solidFill>
                  <a:latin typeface="Calibri" panose="020F0502020204030204" pitchFamily="34" charset="0"/>
                  <a:cs typeface="Calibri" panose="020F0502020204030204" pitchFamily="34" charset="0"/>
                </a:rPr>
                <a:t>Teliti</a:t>
              </a:r>
            </a:p>
          </p:txBody>
        </p:sp>
        <p:sp>
          <p:nvSpPr>
            <p:cNvPr id="4106" name="WordArt 6"/>
            <p:cNvSpPr>
              <a:spLocks noChangeArrowheads="1" noChangeShapeType="1" noTextEdit="1"/>
            </p:cNvSpPr>
            <p:nvPr/>
          </p:nvSpPr>
          <p:spPr bwMode="auto">
            <a:xfrm>
              <a:off x="4876800" y="4572000"/>
              <a:ext cx="14478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spcFirstLastPara="1" wrap="none" fromWordArt="1">
              <a:prstTxWarp prst="textArchUp">
                <a:avLst>
                  <a:gd name="adj" fmla="val 10800004"/>
                </a:avLst>
              </a:prstTxWarp>
            </a:bodyPr>
            <a:lstStyle/>
            <a:p>
              <a:pPr algn="ctr"/>
              <a:r>
                <a:rPr lang="en-US" sz="3600" b="1" kern="10">
                  <a:solidFill>
                    <a:srgbClr val="E36C0A"/>
                  </a:solidFill>
                  <a:latin typeface="Calibri" panose="020F0502020204030204" pitchFamily="34" charset="0"/>
                  <a:cs typeface="Calibri" panose="020F0502020204030204" pitchFamily="34" charset="0"/>
                </a:rPr>
                <a:t>Ingin Tahu</a:t>
              </a:r>
            </a:p>
          </p:txBody>
        </p:sp>
      </p:grpSp>
      <p:pic>
        <p:nvPicPr>
          <p:cNvPr id="4102" name="Picture 4" descr="C:\Users\Khatib A. Latief\Pictures\research.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52600" y="3581400"/>
            <a:ext cx="1958975" cy="148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447800" y="304800"/>
            <a:ext cx="5715000" cy="788988"/>
          </a:xfrm>
        </p:spPr>
        <p:txBody>
          <a:bodyPr/>
          <a:lstStyle/>
          <a:p>
            <a:pPr eaLnBrk="1" hangingPunct="1">
              <a:defRPr/>
            </a:pPr>
            <a:r>
              <a:rPr lang="en-US" b="1" dirty="0" err="1">
                <a:latin typeface="+mn-lt"/>
              </a:rPr>
              <a:t>Peranan</a:t>
            </a:r>
            <a:r>
              <a:rPr lang="en-US" b="1" dirty="0">
                <a:latin typeface="+mn-lt"/>
              </a:rPr>
              <a:t> </a:t>
            </a:r>
            <a:r>
              <a:rPr lang="en-US" b="1" dirty="0" err="1">
                <a:latin typeface="+mn-lt"/>
              </a:rPr>
              <a:t>Teori</a:t>
            </a:r>
            <a:endParaRPr lang="en-US" b="1" dirty="0">
              <a:latin typeface="+mn-lt"/>
            </a:endParaRPr>
          </a:p>
        </p:txBody>
      </p:sp>
      <p:sp>
        <p:nvSpPr>
          <p:cNvPr id="29699" name="Rectangle 3"/>
          <p:cNvSpPr>
            <a:spLocks noGrp="1" noChangeArrowheads="1"/>
          </p:cNvSpPr>
          <p:nvPr>
            <p:ph idx="1"/>
          </p:nvPr>
        </p:nvSpPr>
        <p:spPr/>
        <p:txBody>
          <a:bodyPr/>
          <a:lstStyle/>
          <a:p>
            <a:pPr marL="609600" indent="-609600" eaLnBrk="1" hangingPunct="1"/>
            <a:r>
              <a:rPr lang="it-IT" altLang="en-US"/>
              <a:t>Teori sebagai orientasi utama dari ilmu</a:t>
            </a:r>
            <a:endParaRPr lang="en-US" altLang="en-US"/>
          </a:p>
          <a:p>
            <a:pPr marL="609600" indent="-609600" eaLnBrk="1" hangingPunct="1"/>
            <a:r>
              <a:rPr lang="en-US" altLang="en-US"/>
              <a:t>Teori sebagai konsepsualisasi dan     </a:t>
            </a:r>
          </a:p>
          <a:p>
            <a:pPr marL="609600" indent="-609600" eaLnBrk="1" hangingPunct="1">
              <a:buFontTx/>
              <a:buNone/>
            </a:pPr>
            <a:r>
              <a:rPr lang="en-US" altLang="en-US"/>
              <a:t>      klasifikasi</a:t>
            </a:r>
          </a:p>
          <a:p>
            <a:pPr marL="609600" indent="-609600" eaLnBrk="1" hangingPunct="1"/>
            <a:r>
              <a:rPr lang="en-US" altLang="en-US"/>
              <a:t>Teori meringkaskan fakta</a:t>
            </a:r>
          </a:p>
          <a:p>
            <a:pPr marL="609600" indent="-609600" eaLnBrk="1" hangingPunct="1"/>
            <a:r>
              <a:rPr lang="en-US" altLang="en-US"/>
              <a:t>Teori memprediksi fakta-fakta</a:t>
            </a:r>
          </a:p>
          <a:p>
            <a:pPr marL="609600" indent="-609600" eaLnBrk="1" hangingPunct="1"/>
            <a:r>
              <a:rPr lang="en-US" altLang="en-US"/>
              <a:t>Teori memperjelas celah kosong</a:t>
            </a:r>
          </a:p>
        </p:txBody>
      </p:sp>
    </p:spTree>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838200"/>
            <a:ext cx="8229600" cy="579438"/>
          </a:xfrm>
        </p:spPr>
        <p:txBody>
          <a:bodyPr/>
          <a:lstStyle/>
          <a:p>
            <a:pPr algn="ctr" eaLnBrk="1" hangingPunct="1"/>
            <a:r>
              <a:rPr lang="en-US" altLang="en-US" sz="2800" b="1">
                <a:latin typeface="Times New Roman" panose="02020603050405020304" pitchFamily="18" charset="0"/>
                <a:cs typeface="Times New Roman" panose="02020603050405020304" pitchFamily="18" charset="0"/>
              </a:rPr>
              <a:t>PERANAN FAKTA TERHADAP TEORI </a:t>
            </a:r>
          </a:p>
        </p:txBody>
      </p:sp>
      <p:sp>
        <p:nvSpPr>
          <p:cNvPr id="30723" name="Rectangle 3"/>
          <p:cNvSpPr>
            <a:spLocks noGrp="1" noChangeArrowheads="1"/>
          </p:cNvSpPr>
          <p:nvPr>
            <p:ph idx="1"/>
          </p:nvPr>
        </p:nvSpPr>
        <p:spPr/>
        <p:txBody>
          <a:bodyPr/>
          <a:lstStyle/>
          <a:p>
            <a:pPr marL="609600" indent="-609600" eaLnBrk="1" hangingPunct="1"/>
            <a:r>
              <a:rPr lang="en-US" altLang="en-US">
                <a:latin typeface="Times New Roman" panose="02020603050405020304" pitchFamily="18" charset="0"/>
                <a:cs typeface="Times New Roman" panose="02020603050405020304" pitchFamily="18" charset="0"/>
              </a:rPr>
              <a:t>Fakta menolong memprakarsai teori</a:t>
            </a:r>
          </a:p>
          <a:p>
            <a:pPr marL="609600" indent="-609600" eaLnBrk="1" hangingPunct="1"/>
            <a:r>
              <a:rPr lang="en-US" altLang="en-US">
                <a:latin typeface="Times New Roman" panose="02020603050405020304" pitchFamily="18" charset="0"/>
                <a:cs typeface="Times New Roman" panose="02020603050405020304" pitchFamily="18" charset="0"/>
              </a:rPr>
              <a:t>Fakta memberi jalan dalam mengubah/ memformulasikan teori baru</a:t>
            </a:r>
            <a:endParaRPr lang="sv-SE" altLang="en-US">
              <a:latin typeface="Times New Roman" panose="02020603050405020304" pitchFamily="18" charset="0"/>
              <a:cs typeface="Times New Roman" panose="02020603050405020304" pitchFamily="18" charset="0"/>
            </a:endParaRPr>
          </a:p>
          <a:p>
            <a:pPr marL="609600" indent="-609600" eaLnBrk="1" hangingPunct="1"/>
            <a:r>
              <a:rPr lang="sv-SE" altLang="en-US">
                <a:latin typeface="Times New Roman" panose="02020603050405020304" pitchFamily="18" charset="0"/>
                <a:cs typeface="Times New Roman" panose="02020603050405020304" pitchFamily="18" charset="0"/>
              </a:rPr>
              <a:t>Fakta dapat membuat penolakan thp teori</a:t>
            </a:r>
          </a:p>
          <a:p>
            <a:pPr marL="609600" indent="-609600" eaLnBrk="1" hangingPunct="1"/>
            <a:r>
              <a:rPr lang="sv-SE" altLang="en-US">
                <a:latin typeface="Times New Roman" panose="02020603050405020304" pitchFamily="18" charset="0"/>
                <a:cs typeface="Times New Roman" panose="02020603050405020304" pitchFamily="18" charset="0"/>
              </a:rPr>
              <a:t>Fakta menukar fokus dan orientasi baru dari teori</a:t>
            </a:r>
            <a:endParaRPr lang="en-US" altLang="en-US">
              <a:latin typeface="Times New Roman" panose="02020603050405020304" pitchFamily="18" charset="0"/>
              <a:cs typeface="Times New Roman" panose="02020603050405020304" pitchFamily="18" charset="0"/>
            </a:endParaRPr>
          </a:p>
        </p:txBody>
      </p:sp>
    </p:spTree>
  </p:cSld>
  <p:clrMapOvr>
    <a:masterClrMapping/>
  </p:clrMapOvr>
  <p:transition spd="slow">
    <p:pull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it-IT" altLang="en-US" sz="3200" b="1">
                <a:latin typeface="Times New Roman" panose="02020603050405020304" pitchFamily="18" charset="0"/>
                <a:cs typeface="Times New Roman" panose="02020603050405020304" pitchFamily="18" charset="0"/>
              </a:rPr>
              <a:t>TEORI MEMBERI </a:t>
            </a:r>
            <a:br>
              <a:rPr lang="it-IT" altLang="en-US" sz="3200" b="1">
                <a:latin typeface="Times New Roman" panose="02020603050405020304" pitchFamily="18" charset="0"/>
                <a:cs typeface="Times New Roman" panose="02020603050405020304" pitchFamily="18" charset="0"/>
              </a:rPr>
            </a:br>
            <a:r>
              <a:rPr lang="it-IT" altLang="en-US" sz="3200" b="1">
                <a:latin typeface="Times New Roman" panose="02020603050405020304" pitchFamily="18" charset="0"/>
                <a:cs typeface="Times New Roman" panose="02020603050405020304" pitchFamily="18" charset="0"/>
              </a:rPr>
              <a:t>KONTRIBUSI TERHADAP PENELITIAN:</a:t>
            </a:r>
            <a:r>
              <a:rPr lang="en-US" altLang="en-US" sz="3200" b="1">
                <a:latin typeface="Times New Roman" panose="02020603050405020304" pitchFamily="18" charset="0"/>
                <a:cs typeface="Times New Roman" panose="02020603050405020304" pitchFamily="18" charset="0"/>
              </a:rPr>
              <a:t> </a:t>
            </a:r>
          </a:p>
        </p:txBody>
      </p:sp>
      <p:sp>
        <p:nvSpPr>
          <p:cNvPr id="31747" name="Rectangle 3"/>
          <p:cNvSpPr>
            <a:spLocks noGrp="1" noChangeArrowheads="1"/>
          </p:cNvSpPr>
          <p:nvPr>
            <p:ph idx="1"/>
          </p:nvPr>
        </p:nvSpPr>
        <p:spPr/>
        <p:txBody>
          <a:bodyPr/>
          <a:lstStyle/>
          <a:p>
            <a:pPr eaLnBrk="1" hangingPunct="1">
              <a:buFont typeface="Wingdings" panose="05000000000000000000" pitchFamily="2" charset="2"/>
              <a:buChar char="q"/>
              <a:tabLst>
                <a:tab pos="342900" algn="l"/>
              </a:tabLst>
            </a:pPr>
            <a:r>
              <a:rPr lang="fi-FI" altLang="en-US">
                <a:latin typeface="Times New Roman" panose="02020603050405020304" pitchFamily="18" charset="0"/>
                <a:cs typeface="Times New Roman" panose="02020603050405020304" pitchFamily="18" charset="0"/>
              </a:rPr>
              <a:t>Teori meningkatkan keberhasilan penelitian; dapat menghubungkan penemuan-penemuan yang tampak berbeda-beda ke dalam keseluruhan dan memperjelas proses-proses di dalamnya.</a:t>
            </a:r>
          </a:p>
          <a:p>
            <a:pPr eaLnBrk="1" hangingPunct="1">
              <a:buFont typeface="Wingdings" panose="05000000000000000000" pitchFamily="2" charset="2"/>
              <a:buChar char="q"/>
              <a:tabLst>
                <a:tab pos="342900" algn="l"/>
              </a:tabLst>
            </a:pPr>
            <a:r>
              <a:rPr lang="fi-FI" altLang="en-US">
                <a:latin typeface="Times New Roman" panose="02020603050405020304" pitchFamily="18" charset="0"/>
                <a:cs typeface="Times New Roman" panose="02020603050405020304" pitchFamily="18" charset="0"/>
              </a:rPr>
              <a:t>Teori dapat memberikan penjelasan terhadap hubungan-hubungan yg diamati dalam suatu penelitian</a:t>
            </a:r>
            <a:r>
              <a:rPr lang="en-US" altLang="en-US">
                <a:latin typeface="Times New Roman" panose="02020603050405020304" pitchFamily="18" charset="0"/>
                <a:cs typeface="Times New Roman" panose="02020603050405020304" pitchFamily="18" charset="0"/>
              </a:rPr>
              <a:t> </a:t>
            </a:r>
          </a:p>
        </p:txBody>
      </p:sp>
    </p:spTree>
  </p:cSld>
  <p:clrMapOvr>
    <a:masterClrMapping/>
  </p:clrMapOvr>
  <p:transition spd="slow">
    <p:pull dir="ru"/>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81000" y="381000"/>
            <a:ext cx="7848600" cy="6524625"/>
          </a:xfrm>
          <a:prstGeom prst="rect">
            <a:avLst/>
          </a:prstGeom>
          <a:noFill/>
          <a:ln w="12700">
            <a:solidFill>
              <a:schemeClr val="bg1"/>
            </a:solidFill>
            <a:miter lim="800000"/>
            <a:headEnd type="none" w="sm" len="sm"/>
            <a:tailEnd type="none" w="sm" len="sm"/>
          </a:ln>
        </p:spPr>
        <p:txBody>
          <a:bodyPr>
            <a:spAutoFit/>
          </a:bodyPr>
          <a:lstStyle/>
          <a:p>
            <a:pPr marL="457200" indent="-457200" algn="ctr">
              <a:defRPr/>
            </a:pPr>
            <a:r>
              <a:rPr lang="en-US" sz="2200" b="1" dirty="0">
                <a:solidFill>
                  <a:schemeClr val="accent2">
                    <a:lumMod val="75000"/>
                  </a:schemeClr>
                </a:solidFill>
                <a:latin typeface="Times New Roman" pitchFamily="18" charset="0"/>
                <a:cs typeface="Times New Roman" pitchFamily="18" charset="0"/>
              </a:rPr>
              <a:t>ETIKA DALAM PENELITIAN</a:t>
            </a:r>
          </a:p>
          <a:p>
            <a:pPr marL="457200" indent="-457200">
              <a:defRPr/>
            </a:pPr>
            <a:endParaRPr lang="en-US" sz="2200" dirty="0">
              <a:latin typeface="Times New Roman" pitchFamily="18" charset="0"/>
              <a:cs typeface="Times New Roman" pitchFamily="18" charset="0"/>
            </a:endParaRPr>
          </a:p>
          <a:p>
            <a:pPr marL="457200" indent="-457200">
              <a:defRPr/>
            </a:pPr>
            <a:r>
              <a:rPr lang="en-US" sz="2200" dirty="0" err="1">
                <a:latin typeface="Times New Roman" pitchFamily="18" charset="0"/>
                <a:cs typeface="Times New Roman" pitchFamily="18" charset="0"/>
              </a:rPr>
              <a:t>Etika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merupakan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norma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atau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standar</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perilaku</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menjadi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pedoman</a:t>
            </a:r>
            <a:r>
              <a:rPr lang="en-US" sz="2200" dirty="0">
                <a:latin typeface="Times New Roman" pitchFamily="18" charset="0"/>
                <a:cs typeface="Times New Roman" pitchFamily="18" charset="0"/>
              </a:rPr>
              <a:t> moral </a:t>
            </a:r>
            <a:r>
              <a:rPr lang="en-US" sz="2200" dirty="0" err="1">
                <a:latin typeface="Times New Roman" pitchFamily="18" charset="0"/>
                <a:cs typeface="Times New Roman" pitchFamily="18" charset="0"/>
              </a:rPr>
              <a:t>perilaku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seseorang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huungannya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dengan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orang</a:t>
            </a:r>
            <a:r>
              <a:rPr lang="en-US" sz="2200" dirty="0">
                <a:latin typeface="Times New Roman" pitchFamily="18" charset="0"/>
                <a:cs typeface="Times New Roman" pitchFamily="18" charset="0"/>
              </a:rPr>
              <a:t> lain</a:t>
            </a:r>
          </a:p>
          <a:p>
            <a:pPr marL="457200" indent="-457200">
              <a:defRPr/>
            </a:pPr>
            <a:endParaRPr lang="en-US" sz="2200" dirty="0">
              <a:latin typeface="Times New Roman" pitchFamily="18" charset="0"/>
              <a:cs typeface="Times New Roman" pitchFamily="18" charset="0"/>
            </a:endParaRPr>
          </a:p>
          <a:p>
            <a:pPr marL="457200" indent="-457200">
              <a:defRPr/>
            </a:pPr>
            <a:r>
              <a:rPr lang="en-US" sz="2200" dirty="0" err="1">
                <a:latin typeface="Times New Roman" pitchFamily="18" charset="0"/>
                <a:cs typeface="Times New Roman" pitchFamily="18" charset="0"/>
              </a:rPr>
              <a:t>Tujuan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etika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dalam</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untuk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menjamin</a:t>
            </a:r>
            <a:r>
              <a:rPr lang="en-US" sz="2200" dirty="0">
                <a:latin typeface="Times New Roman" pitchFamily="18" charset="0"/>
                <a:cs typeface="Times New Roman" pitchFamily="18" charset="0"/>
              </a:rPr>
              <a:t> agar </a:t>
            </a:r>
            <a:r>
              <a:rPr lang="en-US" sz="2200" dirty="0" err="1">
                <a:latin typeface="Times New Roman" pitchFamily="18" charset="0"/>
                <a:cs typeface="Times New Roman" pitchFamily="18" charset="0"/>
              </a:rPr>
              <a:t>tidak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ada</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seorangpun</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dirugikan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atau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mendapat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dampak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negatif</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kegiatan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r>
              <a:rPr lang="en-US" sz="2200" dirty="0">
                <a:latin typeface="Times New Roman" pitchFamily="18" charset="0"/>
                <a:cs typeface="Times New Roman" pitchFamily="18" charset="0"/>
              </a:rPr>
              <a:t>.</a:t>
            </a:r>
          </a:p>
          <a:p>
            <a:pPr marL="457200" indent="-457200">
              <a:defRPr/>
            </a:pPr>
            <a:endParaRPr lang="en-US" sz="2200" dirty="0">
              <a:latin typeface="Times New Roman" pitchFamily="18" charset="0"/>
              <a:cs typeface="Times New Roman" pitchFamily="18" charset="0"/>
            </a:endParaRPr>
          </a:p>
          <a:p>
            <a:pPr marL="457200" indent="-457200">
              <a:defRPr/>
            </a:pPr>
            <a:r>
              <a:rPr lang="en-US" sz="2200" dirty="0">
                <a:latin typeface="Times New Roman" pitchFamily="18" charset="0"/>
                <a:cs typeface="Times New Roman" pitchFamily="18" charset="0"/>
              </a:rPr>
              <a:t>Cooper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Emory (1996): </a:t>
            </a:r>
            <a:r>
              <a:rPr lang="en-US" sz="2200" dirty="0" err="1">
                <a:latin typeface="Times New Roman" pitchFamily="18" charset="0"/>
                <a:cs typeface="Times New Roman" pitchFamily="18" charset="0"/>
              </a:rPr>
              <a:t>kegiatan-kegiatan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tidak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etis</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dapat</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berupa</a:t>
            </a:r>
            <a:r>
              <a:rPr lang="en-US" sz="2200" dirty="0">
                <a:latin typeface="Times New Roman" pitchFamily="18" charset="0"/>
                <a:cs typeface="Times New Roman" pitchFamily="18" charset="0"/>
              </a:rPr>
              <a:t>:</a:t>
            </a:r>
          </a:p>
          <a:p>
            <a:pPr marL="457200" indent="-457200">
              <a:buFontTx/>
              <a:buAutoNum type="arabicPeriod"/>
              <a:defRPr/>
            </a:pPr>
            <a:r>
              <a:rPr lang="en-US" sz="2200" dirty="0" err="1">
                <a:latin typeface="Times New Roman" pitchFamily="18" charset="0"/>
                <a:cs typeface="Times New Roman" pitchFamily="18" charset="0"/>
              </a:rPr>
              <a:t>Pelanggaran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persetujuan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tentang</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kerahasiaan</a:t>
            </a:r>
            <a:endParaRPr lang="en-US" sz="2200" dirty="0">
              <a:latin typeface="Times New Roman" pitchFamily="18" charset="0"/>
              <a:cs typeface="Times New Roman" pitchFamily="18" charset="0"/>
            </a:endParaRPr>
          </a:p>
          <a:p>
            <a:pPr marL="457200" indent="-457200">
              <a:buFontTx/>
              <a:buAutoNum type="arabicPeriod"/>
              <a:defRPr/>
            </a:pPr>
            <a:r>
              <a:rPr lang="en-US" sz="2200" dirty="0" err="1">
                <a:latin typeface="Times New Roman" pitchFamily="18" charset="0"/>
                <a:cs typeface="Times New Roman" pitchFamily="18" charset="0"/>
              </a:rPr>
              <a:t>Salah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menyajikan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hasil</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temuan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penelitian</a:t>
            </a:r>
            <a:endParaRPr lang="en-US" sz="2200" dirty="0">
              <a:latin typeface="Times New Roman" pitchFamily="18" charset="0"/>
              <a:cs typeface="Times New Roman" pitchFamily="18" charset="0"/>
            </a:endParaRPr>
          </a:p>
          <a:p>
            <a:pPr marL="457200" indent="-457200">
              <a:buFontTx/>
              <a:buAutoNum type="arabicPeriod"/>
              <a:defRPr/>
            </a:pPr>
            <a:r>
              <a:rPr lang="en-US" sz="2200" dirty="0" err="1">
                <a:latin typeface="Times New Roman" pitchFamily="18" charset="0"/>
                <a:cs typeface="Times New Roman" pitchFamily="18" charset="0"/>
              </a:rPr>
              <a:t>Menipu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orang</a:t>
            </a:r>
            <a:endParaRPr lang="en-US" sz="2200" dirty="0">
              <a:latin typeface="Times New Roman" pitchFamily="18" charset="0"/>
              <a:cs typeface="Times New Roman" pitchFamily="18" charset="0"/>
            </a:endParaRPr>
          </a:p>
          <a:p>
            <a:pPr marL="457200" indent="-457200">
              <a:buFontTx/>
              <a:buAutoNum type="arabicPeriod"/>
              <a:defRPr/>
            </a:pPr>
            <a:r>
              <a:rPr lang="en-US" sz="2200" dirty="0" err="1">
                <a:latin typeface="Times New Roman" pitchFamily="18" charset="0"/>
                <a:cs typeface="Times New Roman" pitchFamily="18" charset="0"/>
              </a:rPr>
              <a:t>Menagih</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biaya</a:t>
            </a:r>
            <a:r>
              <a:rPr lang="en-US" sz="2200" dirty="0">
                <a:latin typeface="Times New Roman" pitchFamily="18" charset="0"/>
                <a:cs typeface="Times New Roman" pitchFamily="18" charset="0"/>
              </a:rPr>
              <a:t> yang </a:t>
            </a:r>
            <a:r>
              <a:rPr lang="en-US" sz="2200" dirty="0" err="1">
                <a:latin typeface="Times New Roman" pitchFamily="18" charset="0"/>
                <a:cs typeface="Times New Roman" pitchFamily="18" charset="0"/>
              </a:rPr>
              <a:t>tidak</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wajar</a:t>
            </a:r>
            <a:endParaRPr lang="en-US" sz="2200" dirty="0">
              <a:latin typeface="Times New Roman" pitchFamily="18" charset="0"/>
              <a:cs typeface="Times New Roman" pitchFamily="18" charset="0"/>
            </a:endParaRPr>
          </a:p>
          <a:p>
            <a:pPr marL="457200" indent="-457200">
              <a:buFontTx/>
              <a:buAutoNum type="arabicPeriod"/>
              <a:defRPr/>
            </a:pPr>
            <a:r>
              <a:rPr lang="en-US" sz="2200" dirty="0" err="1">
                <a:latin typeface="Times New Roman" pitchFamily="18" charset="0"/>
                <a:cs typeface="Times New Roman" pitchFamily="18" charset="0"/>
              </a:rPr>
              <a:t>Menghindari</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tanggung-jawab</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hukum</a:t>
            </a:r>
            <a:endParaRPr lang="en-US" sz="2200" dirty="0">
              <a:latin typeface="Times New Roman" pitchFamily="18" charset="0"/>
              <a:cs typeface="Times New Roman" pitchFamily="18" charset="0"/>
            </a:endParaRPr>
          </a:p>
          <a:p>
            <a:pPr marL="457200" indent="-457200">
              <a:buFontTx/>
              <a:buAutoNum type="arabicPeriod"/>
              <a:defRPr/>
            </a:pPr>
            <a:r>
              <a:rPr lang="en-US" sz="2200" dirty="0">
                <a:latin typeface="Times New Roman" pitchFamily="18" charset="0"/>
                <a:cs typeface="Times New Roman" pitchFamily="18" charset="0"/>
              </a:rPr>
              <a:t>Dan </a:t>
            </a:r>
            <a:r>
              <a:rPr lang="en-US" sz="2200" dirty="0" err="1">
                <a:latin typeface="Times New Roman" pitchFamily="18" charset="0"/>
                <a:cs typeface="Times New Roman" pitchFamily="18" charset="0"/>
              </a:rPr>
              <a:t>lainnya</a:t>
            </a:r>
            <a:endParaRPr lang="en-US" sz="2200" dirty="0">
              <a:latin typeface="Times New Roman" pitchFamily="18" charset="0"/>
              <a:cs typeface="Times New Roman" pitchFamily="18" charset="0"/>
            </a:endParaRPr>
          </a:p>
          <a:p>
            <a:pPr marL="457200" indent="-457200">
              <a:defRPr/>
            </a:pPr>
            <a:endParaRPr lang="en-US" sz="2200" dirty="0">
              <a:latin typeface="Times New Roman" pitchFamily="18" charset="0"/>
              <a:cs typeface="Times New Roman" pitchFamily="18" charset="0"/>
            </a:endParaRPr>
          </a:p>
        </p:txBody>
      </p:sp>
    </p:spTree>
  </p:cSld>
  <p:clrMapOvr>
    <a:masterClrMapping/>
  </p:clrMapOvr>
  <p:transition spd="slow">
    <p:spli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6"/>
          <p:cNvSpPr txBox="1">
            <a:spLocks noChangeArrowheads="1"/>
          </p:cNvSpPr>
          <p:nvPr/>
        </p:nvSpPr>
        <p:spPr bwMode="auto">
          <a:xfrm>
            <a:off x="2057400" y="612775"/>
            <a:ext cx="6705600" cy="5632311"/>
          </a:xfrm>
          <a:prstGeom prst="rect">
            <a:avLst/>
          </a:prstGeom>
          <a:noFill/>
          <a:ln w="12700">
            <a:solidFill>
              <a:schemeClr val="bg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marL="457200" indent="-4572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r>
              <a:rPr lang="en-US" altLang="en-US" sz="2000" b="1" dirty="0"/>
              <a:t>RESEARCH:</a:t>
            </a:r>
            <a:br>
              <a:rPr lang="en-US" altLang="en-US" sz="2000" b="1" dirty="0"/>
            </a:br>
            <a:br>
              <a:rPr lang="en-US" altLang="en-US" sz="2000" b="1" dirty="0"/>
            </a:br>
            <a:r>
              <a:rPr lang="en-US" altLang="en-US" sz="2000" b="1" dirty="0" err="1"/>
              <a:t>Kamus</a:t>
            </a:r>
            <a:r>
              <a:rPr lang="en-US" altLang="en-US" sz="2000" b="1" dirty="0"/>
              <a:t> Oxford (1995):</a:t>
            </a:r>
          </a:p>
          <a:p>
            <a:pPr eaLnBrk="1" hangingPunct="1"/>
            <a:r>
              <a:rPr lang="en-US" altLang="en-US" sz="2000" dirty="0"/>
              <a:t>Research = careful study in order to discover new facts or information</a:t>
            </a:r>
          </a:p>
          <a:p>
            <a:pPr eaLnBrk="1" hangingPunct="1"/>
            <a:endParaRPr lang="en-US" altLang="en-US" sz="2000" b="1" dirty="0"/>
          </a:p>
          <a:p>
            <a:pPr eaLnBrk="1" hangingPunct="1"/>
            <a:r>
              <a:rPr lang="en-US" altLang="en-US" sz="2000" b="1" dirty="0" err="1"/>
              <a:t>Kamus</a:t>
            </a:r>
            <a:r>
              <a:rPr lang="en-US" altLang="en-US" sz="2000" b="1" dirty="0"/>
              <a:t> Webster  (1966): </a:t>
            </a:r>
          </a:p>
          <a:p>
            <a:pPr eaLnBrk="1" hangingPunct="1"/>
            <a:r>
              <a:rPr lang="en-US" altLang="en-US" sz="2000" dirty="0"/>
              <a:t>Research = careful or diligent search; to search or investigate exhaustively; to search again or anew.</a:t>
            </a:r>
          </a:p>
          <a:p>
            <a:pPr eaLnBrk="1" hangingPunct="1"/>
            <a:endParaRPr lang="en-US" altLang="en-US" sz="2000" b="1" dirty="0"/>
          </a:p>
          <a:p>
            <a:pPr eaLnBrk="1" hangingPunct="1"/>
            <a:r>
              <a:rPr lang="en-US" altLang="en-US" sz="2000" b="1" dirty="0" err="1"/>
              <a:t>Kamus</a:t>
            </a:r>
            <a:r>
              <a:rPr lang="en-US" altLang="en-US" sz="2000" b="1" dirty="0"/>
              <a:t> </a:t>
            </a:r>
            <a:r>
              <a:rPr lang="en-US" altLang="en-US" sz="2000" b="1" dirty="0" err="1"/>
              <a:t>Besar</a:t>
            </a:r>
            <a:r>
              <a:rPr lang="en-US" altLang="en-US" sz="2000" b="1" dirty="0"/>
              <a:t> Bahasa Indonesia (2001):</a:t>
            </a:r>
          </a:p>
          <a:p>
            <a:pPr eaLnBrk="1" hangingPunct="1"/>
            <a:endParaRPr lang="en-US" altLang="en-US" sz="2000" b="1" dirty="0"/>
          </a:p>
          <a:p>
            <a:pPr eaLnBrk="1" hangingPunct="1">
              <a:buFontTx/>
              <a:buAutoNum type="arabicPeriod"/>
            </a:pPr>
            <a:r>
              <a:rPr lang="en-US" altLang="en-US" sz="2000" dirty="0" err="1"/>
              <a:t>Pemeriksaan</a:t>
            </a:r>
            <a:r>
              <a:rPr lang="en-US" altLang="en-US" sz="2000" dirty="0"/>
              <a:t> yang </a:t>
            </a:r>
            <a:r>
              <a:rPr lang="en-US" altLang="en-US" sz="2000" dirty="0" err="1"/>
              <a:t>teliti</a:t>
            </a:r>
            <a:endParaRPr lang="en-US" altLang="en-US" sz="2000" dirty="0"/>
          </a:p>
          <a:p>
            <a:pPr eaLnBrk="1" hangingPunct="1">
              <a:buFontTx/>
              <a:buAutoNum type="arabicPeriod"/>
            </a:pPr>
            <a:r>
              <a:rPr lang="en-US" altLang="en-US" sz="2000" dirty="0" err="1"/>
              <a:t>Kegiatan</a:t>
            </a:r>
            <a:r>
              <a:rPr lang="en-US" altLang="en-US" sz="2000" dirty="0"/>
              <a:t> </a:t>
            </a:r>
            <a:r>
              <a:rPr lang="en-US" altLang="en-US" sz="2000" dirty="0" err="1"/>
              <a:t>pengumpulan</a:t>
            </a:r>
            <a:r>
              <a:rPr lang="en-US" altLang="en-US" sz="2000" dirty="0"/>
              <a:t>, </a:t>
            </a:r>
            <a:r>
              <a:rPr lang="en-US" altLang="en-US" sz="2000" dirty="0" err="1"/>
              <a:t>pengolahan</a:t>
            </a:r>
            <a:r>
              <a:rPr lang="en-US" altLang="en-US" sz="2000" dirty="0"/>
              <a:t>, </a:t>
            </a:r>
            <a:r>
              <a:rPr lang="en-US" altLang="en-US" sz="2000" dirty="0" err="1"/>
              <a:t>analisis</a:t>
            </a:r>
            <a:r>
              <a:rPr lang="en-US" altLang="en-US" sz="2000" dirty="0"/>
              <a:t>, </a:t>
            </a:r>
            <a:r>
              <a:rPr lang="en-US" altLang="en-US" sz="2000" dirty="0" err="1"/>
              <a:t>dan</a:t>
            </a:r>
            <a:r>
              <a:rPr lang="en-US" altLang="en-US" sz="2000" dirty="0"/>
              <a:t> </a:t>
            </a:r>
            <a:r>
              <a:rPr lang="en-US" altLang="en-US" sz="2000" dirty="0" err="1"/>
              <a:t>penyajian</a:t>
            </a:r>
            <a:r>
              <a:rPr lang="en-US" altLang="en-US" sz="2000" dirty="0"/>
              <a:t> data yang </a:t>
            </a:r>
            <a:r>
              <a:rPr lang="en-US" altLang="en-US" sz="2000" dirty="0" err="1"/>
              <a:t>dilakukan</a:t>
            </a:r>
            <a:r>
              <a:rPr lang="en-US" altLang="en-US" sz="2000" dirty="0"/>
              <a:t> </a:t>
            </a:r>
            <a:r>
              <a:rPr lang="en-US" altLang="en-US" sz="2000" dirty="0" err="1"/>
              <a:t>secara</a:t>
            </a:r>
            <a:r>
              <a:rPr lang="en-US" altLang="en-US" sz="2000" dirty="0"/>
              <a:t> </a:t>
            </a:r>
            <a:r>
              <a:rPr lang="en-US" altLang="en-US" sz="2000" dirty="0" err="1"/>
              <a:t>sistematis</a:t>
            </a:r>
            <a:r>
              <a:rPr lang="en-US" altLang="en-US" sz="2000" dirty="0"/>
              <a:t> </a:t>
            </a:r>
            <a:r>
              <a:rPr lang="en-US" altLang="en-US" sz="2000" dirty="0" err="1"/>
              <a:t>dan</a:t>
            </a:r>
            <a:r>
              <a:rPr lang="en-US" altLang="en-US" sz="2000" dirty="0"/>
              <a:t> </a:t>
            </a:r>
            <a:r>
              <a:rPr lang="en-US" altLang="en-US" sz="2000" dirty="0" err="1"/>
              <a:t>objektif</a:t>
            </a:r>
            <a:r>
              <a:rPr lang="en-US" altLang="en-US" sz="2000" dirty="0"/>
              <a:t> </a:t>
            </a:r>
            <a:r>
              <a:rPr lang="en-US" altLang="en-US" sz="2000" dirty="0" err="1"/>
              <a:t>untuk</a:t>
            </a:r>
            <a:r>
              <a:rPr lang="en-US" altLang="en-US" sz="2000" dirty="0"/>
              <a:t> </a:t>
            </a:r>
            <a:r>
              <a:rPr lang="en-US" altLang="en-US" sz="2000" dirty="0" err="1"/>
              <a:t>memecahkan</a:t>
            </a:r>
            <a:r>
              <a:rPr lang="en-US" altLang="en-US" sz="2000" dirty="0"/>
              <a:t> </a:t>
            </a:r>
            <a:r>
              <a:rPr lang="en-US" altLang="en-US" sz="2000" dirty="0" err="1"/>
              <a:t>suatu</a:t>
            </a:r>
            <a:r>
              <a:rPr lang="en-US" altLang="en-US" sz="2000" dirty="0"/>
              <a:t> </a:t>
            </a:r>
            <a:r>
              <a:rPr lang="en-US" altLang="en-US" sz="2000" dirty="0" err="1"/>
              <a:t>persoalan</a:t>
            </a:r>
            <a:r>
              <a:rPr lang="en-US" altLang="en-US" sz="2000" dirty="0"/>
              <a:t> </a:t>
            </a:r>
            <a:r>
              <a:rPr lang="en-US" altLang="en-US" sz="2000" dirty="0" err="1"/>
              <a:t>atau</a:t>
            </a:r>
            <a:r>
              <a:rPr lang="en-US" altLang="en-US" sz="2000" dirty="0"/>
              <a:t> </a:t>
            </a:r>
            <a:r>
              <a:rPr lang="en-US" altLang="en-US" sz="2000" dirty="0" err="1"/>
              <a:t>menguji</a:t>
            </a:r>
            <a:r>
              <a:rPr lang="en-US" altLang="en-US" sz="2000" dirty="0"/>
              <a:t> </a:t>
            </a:r>
            <a:r>
              <a:rPr lang="en-US" altLang="en-US" sz="2000" dirty="0" err="1"/>
              <a:t>suatu</a:t>
            </a:r>
            <a:r>
              <a:rPr lang="en-US" altLang="en-US" sz="2000" dirty="0"/>
              <a:t> </a:t>
            </a:r>
            <a:r>
              <a:rPr lang="en-US" altLang="en-US" sz="2000" dirty="0" err="1"/>
              <a:t>hipotesis</a:t>
            </a:r>
            <a:r>
              <a:rPr lang="en-US" altLang="en-US" sz="2000" dirty="0"/>
              <a:t> </a:t>
            </a:r>
            <a:r>
              <a:rPr lang="en-US" altLang="en-US" sz="2000" dirty="0" err="1"/>
              <a:t>untuk</a:t>
            </a:r>
            <a:r>
              <a:rPr lang="en-US" altLang="en-US" sz="2000" dirty="0"/>
              <a:t> </a:t>
            </a:r>
            <a:r>
              <a:rPr lang="en-US" altLang="en-US" sz="2000" dirty="0" err="1"/>
              <a:t>mengembangkan</a:t>
            </a:r>
            <a:r>
              <a:rPr lang="en-US" altLang="en-US" sz="2000" dirty="0"/>
              <a:t> </a:t>
            </a:r>
            <a:r>
              <a:rPr lang="en-US" altLang="en-US" sz="2000" dirty="0" err="1"/>
              <a:t>prinsip-prinsip</a:t>
            </a:r>
            <a:r>
              <a:rPr lang="en-US" altLang="en-US" sz="2000" dirty="0"/>
              <a:t> </a:t>
            </a:r>
            <a:r>
              <a:rPr lang="en-US" altLang="en-US" sz="2000" dirty="0" err="1"/>
              <a:t>umum</a:t>
            </a:r>
            <a:r>
              <a:rPr lang="en-US" altLang="en-US" sz="2000" dirty="0"/>
              <a:t>.</a:t>
            </a:r>
          </a:p>
          <a:p>
            <a:pPr eaLnBrk="1" hangingPunct="1">
              <a:buFontTx/>
              <a:buAutoNum type="arabicPeriod"/>
            </a:pPr>
            <a:endParaRPr lang="en-US" altLang="en-US" sz="2000" b="1" dirty="0"/>
          </a:p>
        </p:txBody>
      </p:sp>
      <p:pic>
        <p:nvPicPr>
          <p:cNvPr id="3" name="Picture 2"/>
          <p:cNvPicPr/>
          <p:nvPr/>
        </p:nvPicPr>
        <p:blipFill>
          <a:blip r:embed="rId3" cstate="email"/>
          <a:srcRect/>
          <a:stretch>
            <a:fillRect/>
          </a:stretch>
        </p:blipFill>
        <p:spPr bwMode="auto">
          <a:xfrm>
            <a:off x="381000" y="1676400"/>
            <a:ext cx="1676400" cy="30480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pull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457200" y="1143000"/>
            <a:ext cx="86868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en-US" altLang="en-US" sz="2200" dirty="0">
              <a:latin typeface="Times New Roman" panose="02020603050405020304" pitchFamily="18" charset="0"/>
              <a:ea typeface="Tahoma" panose="020B0604030504040204" pitchFamily="34" charset="0"/>
              <a:cs typeface="Times New Roman" panose="02020603050405020304" pitchFamily="18" charset="0"/>
            </a:endParaRPr>
          </a:p>
          <a:p>
            <a:pPr marL="457200" indent="-457200" eaLnBrk="1" hangingPunct="1">
              <a:buFont typeface="+mj-lt"/>
              <a:buAutoNum type="arabicPeriod"/>
            </a:pP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Woody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dalam</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Danim</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2002):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merupakan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metode</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untuk</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menemukan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kebenaran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di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samping</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itu</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juga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merupakan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suatu</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pemikiran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kritis</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a:t>
            </a:r>
          </a:p>
          <a:p>
            <a:pPr marL="457200" indent="-457200" eaLnBrk="1" hangingPunct="1">
              <a:buFont typeface="+mj-lt"/>
              <a:buAutoNum type="arabicPeriod"/>
            </a:pPr>
            <a:endParaRPr lang="en-US" altLang="en-US" sz="2200" dirty="0">
              <a:latin typeface="Times New Roman" panose="02020603050405020304" pitchFamily="18" charset="0"/>
              <a:ea typeface="Tahoma" panose="020B0604030504040204" pitchFamily="34" charset="0"/>
              <a:cs typeface="Times New Roman" panose="02020603050405020304" pitchFamily="18" charset="0"/>
            </a:endParaRPr>
          </a:p>
          <a:p>
            <a:pPr marL="457200" indent="-457200" eaLnBrk="1" hangingPunct="1">
              <a:buFont typeface="+mj-lt"/>
              <a:buAutoNum type="arabicPeriod"/>
            </a:pP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Burnd</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dan Grove (1993):  research = is diligent systematic inquiry or investigation to validate  and refine existing knowledge and generate new knowledge.</a:t>
            </a:r>
          </a:p>
          <a:p>
            <a:pPr marL="457200" indent="-457200" eaLnBrk="1" hangingPunct="1">
              <a:buFont typeface="+mj-lt"/>
              <a:buAutoNum type="arabicPeriod"/>
            </a:pPr>
            <a:endParaRPr lang="en-US" altLang="en-US" sz="2200" dirty="0">
              <a:latin typeface="Times New Roman" panose="02020603050405020304" pitchFamily="18" charset="0"/>
              <a:ea typeface="Tahoma" panose="020B0604030504040204" pitchFamily="34" charset="0"/>
              <a:cs typeface="Times New Roman" panose="02020603050405020304" pitchFamily="18" charset="0"/>
            </a:endParaRPr>
          </a:p>
          <a:p>
            <a:pPr marL="457200" indent="-457200" eaLnBrk="1" hangingPunct="1">
              <a:buFont typeface="+mj-lt"/>
              <a:buAutoNum type="arabicPeriod"/>
            </a:pP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Kerlinger (1986):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penelitian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adalah</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suatu</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penyelidikan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yang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sistematis</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terkendali</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empiris</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dan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kritis</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mengenai</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fenomnena-fenomena</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alam</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yang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dibimbing</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oleh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teori</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dan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hipoptesis</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mengenai</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hubungan-hubungan</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yang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diduga</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ada</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di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antara</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fenomena-fenomena</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r>
              <a:rPr lang="en-US" altLang="en-US" sz="2200" dirty="0" err="1">
                <a:latin typeface="Times New Roman" panose="02020603050405020304" pitchFamily="18" charset="0"/>
                <a:ea typeface="Tahoma" panose="020B0604030504040204" pitchFamily="34" charset="0"/>
                <a:cs typeface="Times New Roman" panose="02020603050405020304" pitchFamily="18" charset="0"/>
              </a:rPr>
              <a:t>tersebut</a:t>
            </a:r>
            <a:r>
              <a:rPr lang="en-US" altLang="en-US" sz="2200" dirty="0">
                <a:latin typeface="Times New Roman" panose="02020603050405020304" pitchFamily="18" charset="0"/>
                <a:ea typeface="Tahoma" panose="020B0604030504040204" pitchFamily="34" charset="0"/>
                <a:cs typeface="Times New Roman" panose="02020603050405020304" pitchFamily="18" charset="0"/>
              </a:rPr>
              <a:t>. </a:t>
            </a:r>
          </a:p>
        </p:txBody>
      </p:sp>
      <p:sp>
        <p:nvSpPr>
          <p:cNvPr id="3" name="TextBox 2"/>
          <p:cNvSpPr txBox="1"/>
          <p:nvPr/>
        </p:nvSpPr>
        <p:spPr>
          <a:xfrm>
            <a:off x="2057400" y="609600"/>
            <a:ext cx="4267200" cy="584200"/>
          </a:xfrm>
          <a:prstGeom prst="rect">
            <a:avLst/>
          </a:prstGeom>
          <a:noFill/>
        </p:spPr>
        <p:txBody>
          <a:bodyPr>
            <a:spAutoFit/>
          </a:bodyPr>
          <a:lstStyle/>
          <a:p>
            <a:pPr>
              <a:defRPr/>
            </a:pPr>
            <a:r>
              <a:rPr lang="en-US" sz="3200" b="1" dirty="0" err="1">
                <a:solidFill>
                  <a:schemeClr val="tx2">
                    <a:lumMod val="75000"/>
                  </a:schemeClr>
                </a:solidFill>
                <a:latin typeface="Times New Roman" pitchFamily="18" charset="0"/>
                <a:cs typeface="Times New Roman" pitchFamily="18" charset="0"/>
              </a:rPr>
              <a:t>Apa</a:t>
            </a:r>
            <a:r>
              <a:rPr lang="en-US" sz="3200" b="1" dirty="0">
                <a:solidFill>
                  <a:schemeClr val="tx2">
                    <a:lumMod val="75000"/>
                  </a:schemeClr>
                </a:solidFill>
                <a:latin typeface="Times New Roman" pitchFamily="18" charset="0"/>
                <a:cs typeface="Times New Roman" pitchFamily="18" charset="0"/>
              </a:rPr>
              <a:t> </a:t>
            </a:r>
            <a:r>
              <a:rPr lang="en-US" sz="3200" b="1" dirty="0" err="1">
                <a:solidFill>
                  <a:schemeClr val="tx2">
                    <a:lumMod val="75000"/>
                  </a:schemeClr>
                </a:solidFill>
                <a:latin typeface="Times New Roman" pitchFamily="18" charset="0"/>
                <a:cs typeface="Times New Roman" pitchFamily="18" charset="0"/>
              </a:rPr>
              <a:t>itu</a:t>
            </a:r>
            <a:r>
              <a:rPr lang="en-US" sz="3200" b="1" dirty="0">
                <a:solidFill>
                  <a:schemeClr val="tx2">
                    <a:lumMod val="75000"/>
                  </a:schemeClr>
                </a:solidFill>
                <a:latin typeface="Times New Roman" pitchFamily="18" charset="0"/>
                <a:cs typeface="Times New Roman" pitchFamily="18" charset="0"/>
              </a:rPr>
              <a:t> </a:t>
            </a:r>
            <a:r>
              <a:rPr lang="en-US" sz="3200" b="1" dirty="0" err="1">
                <a:solidFill>
                  <a:schemeClr val="tx2">
                    <a:lumMod val="75000"/>
                  </a:schemeClr>
                </a:solidFill>
                <a:latin typeface="Times New Roman" pitchFamily="18" charset="0"/>
                <a:cs typeface="Times New Roman" pitchFamily="18" charset="0"/>
              </a:rPr>
              <a:t>Penelitian</a:t>
            </a:r>
            <a:r>
              <a:rPr lang="en-US" sz="3200" b="1" dirty="0">
                <a:solidFill>
                  <a:schemeClr val="tx2">
                    <a:lumMod val="75000"/>
                  </a:schemeClr>
                </a:solidFill>
                <a:latin typeface="Times New Roman" pitchFamily="18" charset="0"/>
                <a:cs typeface="Times New Roman" pitchFamily="18" charset="0"/>
              </a:rPr>
              <a:t>?</a:t>
            </a:r>
          </a:p>
        </p:txBody>
      </p:sp>
    </p:spTree>
  </p:cSld>
  <p:clrMapOvr>
    <a:masterClrMapping/>
  </p:clrMapOvr>
  <p:transition spd="slow">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E314CB4-2D0B-467A-9ACE-5042E1322B1B}"/>
              </a:ext>
            </a:extLst>
          </p:cNvPr>
          <p:cNvSpPr txBox="1"/>
          <p:nvPr/>
        </p:nvSpPr>
        <p:spPr>
          <a:xfrm>
            <a:off x="457200" y="1219200"/>
            <a:ext cx="7924800" cy="5478423"/>
          </a:xfrm>
          <a:prstGeom prst="rect">
            <a:avLst/>
          </a:prstGeom>
          <a:noFill/>
        </p:spPr>
        <p:txBody>
          <a:bodyPr wrap="square">
            <a:spAutoFit/>
          </a:bodyPr>
          <a:lstStyle/>
          <a:p>
            <a:pPr marL="457200" indent="-457200" algn="just">
              <a:buFont typeface="+mj-lt"/>
              <a:buAutoNum type="arabicPeriod" startAt="4"/>
            </a:pPr>
            <a:r>
              <a:rPr lang="en-ID" sz="2500" dirty="0" err="1">
                <a:latin typeface="Times New Roman" panose="02020603050405020304" pitchFamily="18" charset="0"/>
                <a:cs typeface="Times New Roman" panose="02020603050405020304" pitchFamily="18" charset="0"/>
              </a:rPr>
              <a:t>Winarno</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Surachmand</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kegiatan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ilmiah</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mengumpulkan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pengetahuan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baru</a:t>
            </a:r>
            <a:r>
              <a:rPr lang="en-ID" sz="2500" dirty="0">
                <a:latin typeface="Times New Roman" panose="02020603050405020304" pitchFamily="18" charset="0"/>
                <a:cs typeface="Times New Roman" panose="02020603050405020304" pitchFamily="18" charset="0"/>
              </a:rPr>
              <a:t> yang </a:t>
            </a:r>
            <a:r>
              <a:rPr lang="en-ID" sz="2500" dirty="0" err="1">
                <a:latin typeface="Times New Roman" panose="02020603050405020304" pitchFamily="18" charset="0"/>
                <a:cs typeface="Times New Roman" panose="02020603050405020304" pitchFamily="18" charset="0"/>
              </a:rPr>
              <a:t>bersumber</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dari</a:t>
            </a:r>
            <a:r>
              <a:rPr lang="en-ID" sz="2500" dirty="0">
                <a:latin typeface="Times New Roman" panose="02020603050405020304" pitchFamily="18" charset="0"/>
                <a:cs typeface="Times New Roman" panose="02020603050405020304" pitchFamily="18" charset="0"/>
              </a:rPr>
              <a:t> primer-primer, </a:t>
            </a:r>
            <a:r>
              <a:rPr lang="en-ID" sz="2500" dirty="0" err="1">
                <a:latin typeface="Times New Roman" panose="02020603050405020304" pitchFamily="18" charset="0"/>
                <a:cs typeface="Times New Roman" panose="02020603050405020304" pitchFamily="18" charset="0"/>
              </a:rPr>
              <a:t>dengan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tekanan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tujuanpada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penemuan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prinsip-prinsip</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umum</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serta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mengadakan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ramalan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generalisasi</a:t>
            </a:r>
            <a:r>
              <a:rPr lang="en-ID" sz="2500" dirty="0">
                <a:latin typeface="Times New Roman" panose="02020603050405020304" pitchFamily="18" charset="0"/>
                <a:cs typeface="Times New Roman" panose="02020603050405020304" pitchFamily="18" charset="0"/>
              </a:rPr>
              <a:t> di </a:t>
            </a:r>
            <a:r>
              <a:rPr lang="en-ID" sz="2500" dirty="0" err="1">
                <a:latin typeface="Times New Roman" panose="02020603050405020304" pitchFamily="18" charset="0"/>
                <a:cs typeface="Times New Roman" panose="02020603050405020304" pitchFamily="18" charset="0"/>
              </a:rPr>
              <a:t>luar</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sampel</a:t>
            </a:r>
            <a:r>
              <a:rPr lang="en-ID" sz="2500" dirty="0">
                <a:latin typeface="Times New Roman" panose="02020603050405020304" pitchFamily="18" charset="0"/>
                <a:cs typeface="Times New Roman" panose="02020603050405020304" pitchFamily="18" charset="0"/>
              </a:rPr>
              <a:t> yang </a:t>
            </a:r>
            <a:r>
              <a:rPr lang="en-ID" sz="2500" dirty="0" err="1">
                <a:latin typeface="Times New Roman" panose="02020603050405020304" pitchFamily="18" charset="0"/>
                <a:cs typeface="Times New Roman" panose="02020603050405020304" pitchFamily="18" charset="0"/>
              </a:rPr>
              <a:t>diselidiki</a:t>
            </a:r>
            <a:r>
              <a:rPr lang="en-ID" sz="2500" dirty="0">
                <a:latin typeface="Times New Roman" panose="02020603050405020304" pitchFamily="18" charset="0"/>
                <a:cs typeface="Times New Roman" panose="02020603050405020304" pitchFamily="18" charset="0"/>
              </a:rPr>
              <a:t>.</a:t>
            </a:r>
          </a:p>
          <a:p>
            <a:pPr marL="457200" indent="-457200" algn="just">
              <a:buFont typeface="+mj-lt"/>
              <a:buAutoNum type="arabicPeriod" startAt="4"/>
            </a:pPr>
            <a:endParaRPr lang="en-ID" sz="2500" dirty="0">
              <a:latin typeface="Times New Roman" panose="02020603050405020304" pitchFamily="18" charset="0"/>
              <a:cs typeface="Times New Roman" panose="02020603050405020304" pitchFamily="18" charset="0"/>
            </a:endParaRPr>
          </a:p>
          <a:p>
            <a:pPr marL="457200" indent="-457200" algn="just">
              <a:buFont typeface="+mj-lt"/>
              <a:buAutoNum type="arabicPeriod" startAt="4"/>
            </a:pPr>
            <a:r>
              <a:rPr lang="en-ID" sz="2500" dirty="0" err="1">
                <a:latin typeface="Times New Roman" panose="02020603050405020304" pitchFamily="18" charset="0"/>
                <a:cs typeface="Times New Roman" panose="02020603050405020304" pitchFamily="18" charset="0"/>
              </a:rPr>
              <a:t>Soetrisno</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Hadi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usaha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untuk</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menemukan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mengembangkan</a:t>
            </a:r>
            <a:r>
              <a:rPr lang="en-ID" sz="2500" dirty="0">
                <a:latin typeface="Times New Roman" panose="02020603050405020304" pitchFamily="18" charset="0"/>
                <a:cs typeface="Times New Roman" panose="02020603050405020304" pitchFamily="18" charset="0"/>
              </a:rPr>
              <a:t>, dan </a:t>
            </a:r>
            <a:r>
              <a:rPr lang="en-ID" sz="2500" dirty="0" err="1">
                <a:latin typeface="Times New Roman" panose="02020603050405020304" pitchFamily="18" charset="0"/>
                <a:cs typeface="Times New Roman" panose="02020603050405020304" pitchFamily="18" charset="0"/>
              </a:rPr>
              <a:t>menguji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kebenaran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suatu</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pengetahuan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usaha</a:t>
            </a:r>
            <a:r>
              <a:rPr lang="en-ID" sz="2500" dirty="0">
                <a:latin typeface="Times New Roman" panose="02020603050405020304" pitchFamily="18" charset="0"/>
                <a:cs typeface="Times New Roman" panose="02020603050405020304" pitchFamily="18" charset="0"/>
              </a:rPr>
              <a:t> mana </a:t>
            </a:r>
            <a:r>
              <a:rPr lang="en-ID" sz="2500" dirty="0" err="1">
                <a:latin typeface="Times New Roman" panose="02020603050405020304" pitchFamily="18" charset="0"/>
                <a:cs typeface="Times New Roman" panose="02020603050405020304" pitchFamily="18" charset="0"/>
              </a:rPr>
              <a:t>dilakukan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dengan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menggunakan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metode</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ilmiah</a:t>
            </a:r>
            <a:r>
              <a:rPr lang="en-ID" sz="2500" dirty="0">
                <a:latin typeface="Times New Roman" panose="02020603050405020304" pitchFamily="18" charset="0"/>
                <a:cs typeface="Times New Roman" panose="02020603050405020304" pitchFamily="18" charset="0"/>
              </a:rPr>
              <a:t>.</a:t>
            </a:r>
          </a:p>
          <a:p>
            <a:pPr marL="457200" indent="-457200" algn="just">
              <a:buFont typeface="+mj-lt"/>
              <a:buAutoNum type="arabicPeriod" startAt="4"/>
            </a:pPr>
            <a:endParaRPr lang="en-ID" sz="2500" dirty="0">
              <a:latin typeface="Times New Roman" panose="02020603050405020304" pitchFamily="18" charset="0"/>
              <a:cs typeface="Times New Roman" panose="02020603050405020304" pitchFamily="18" charset="0"/>
            </a:endParaRPr>
          </a:p>
          <a:p>
            <a:pPr marL="457200" indent="-457200" algn="just">
              <a:buFont typeface="+mj-lt"/>
              <a:buAutoNum type="arabicPeriod" startAt="4"/>
            </a:pPr>
            <a:r>
              <a:rPr lang="en-ID" sz="2500" dirty="0" err="1">
                <a:latin typeface="Times New Roman" panose="02020603050405020304" pitchFamily="18" charset="0"/>
                <a:cs typeface="Times New Roman" panose="02020603050405020304" pitchFamily="18" charset="0"/>
              </a:rPr>
              <a:t>Suparmoko</a:t>
            </a:r>
            <a:r>
              <a:rPr lang="en-ID" sz="2500" dirty="0">
                <a:latin typeface="Times New Roman" panose="02020603050405020304" pitchFamily="18" charset="0"/>
                <a:cs typeface="Times New Roman" panose="02020603050405020304" pitchFamily="18" charset="0"/>
              </a:rPr>
              <a:t>: Usaha yang </a:t>
            </a:r>
            <a:r>
              <a:rPr lang="en-ID" sz="2500" dirty="0" err="1">
                <a:latin typeface="Times New Roman" panose="02020603050405020304" pitchFamily="18" charset="0"/>
                <a:cs typeface="Times New Roman" panose="02020603050405020304" pitchFamily="18" charset="0"/>
              </a:rPr>
              <a:t>secara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sadar</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diarahkan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untuk</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mengetahui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atau</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mempelajari</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fakta-fakta</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hasrat</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ingin</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tahu</a:t>
            </a:r>
            <a:r>
              <a:rPr lang="en-ID" sz="2500" dirty="0">
                <a:latin typeface="Times New Roman" panose="02020603050405020304" pitchFamily="18" charset="0"/>
                <a:cs typeface="Times New Roman" panose="02020603050405020304" pitchFamily="18" charset="0"/>
              </a:rPr>
              <a:t> </a:t>
            </a:r>
            <a:r>
              <a:rPr lang="en-ID" sz="2500" dirty="0" err="1">
                <a:latin typeface="Times New Roman" panose="02020603050405020304" pitchFamily="18" charset="0"/>
                <a:cs typeface="Times New Roman" panose="02020603050405020304" pitchFamily="18" charset="0"/>
              </a:rPr>
              <a:t>manusia</a:t>
            </a:r>
            <a:r>
              <a:rPr lang="en-ID" sz="2500" dirty="0">
                <a:latin typeface="Times New Roman" panose="02020603050405020304" pitchFamily="18" charset="0"/>
                <a:cs typeface="Times New Roman" panose="02020603050405020304" pitchFamily="18" charset="0"/>
              </a:rPr>
              <a:t>.</a:t>
            </a:r>
          </a:p>
        </p:txBody>
      </p:sp>
      <p:sp>
        <p:nvSpPr>
          <p:cNvPr id="6" name="Title 5">
            <a:extLst>
              <a:ext uri="{FF2B5EF4-FFF2-40B4-BE49-F238E27FC236}">
                <a16:creationId xmlns:a16="http://schemas.microsoft.com/office/drawing/2014/main" id="{235A5451-9587-4BAF-B67E-C95E9688441B}"/>
              </a:ext>
            </a:extLst>
          </p:cNvPr>
          <p:cNvSpPr txBox="1">
            <a:spLocks noGrp="1"/>
          </p:cNvSpPr>
          <p:nvPr>
            <p:ph type="title"/>
          </p:nvPr>
        </p:nvSpPr>
        <p:spPr>
          <a:xfrm>
            <a:off x="2057400" y="457200"/>
            <a:ext cx="3962400" cy="584775"/>
          </a:xfrm>
          <a:prstGeom prst="rect">
            <a:avLst/>
          </a:prstGeom>
          <a:noFill/>
        </p:spPr>
        <p:txBody>
          <a:bodyPr wrap="square">
            <a:spAutoFit/>
          </a:bodyPr>
          <a:lstStyle/>
          <a:p>
            <a:pPr>
              <a:defRPr/>
            </a:pPr>
            <a:r>
              <a:rPr lang="en-US" sz="3200" b="1" dirty="0" err="1">
                <a:solidFill>
                  <a:schemeClr val="tx2">
                    <a:lumMod val="75000"/>
                  </a:schemeClr>
                </a:solidFill>
                <a:latin typeface="Times New Roman" pitchFamily="18" charset="0"/>
                <a:cs typeface="Times New Roman" pitchFamily="18" charset="0"/>
              </a:rPr>
              <a:t>Apa</a:t>
            </a:r>
            <a:r>
              <a:rPr lang="en-US" sz="3200" b="1" dirty="0">
                <a:solidFill>
                  <a:schemeClr val="tx2">
                    <a:lumMod val="75000"/>
                  </a:schemeClr>
                </a:solidFill>
                <a:latin typeface="Times New Roman" pitchFamily="18" charset="0"/>
                <a:cs typeface="Times New Roman" pitchFamily="18" charset="0"/>
              </a:rPr>
              <a:t> </a:t>
            </a:r>
            <a:r>
              <a:rPr lang="en-US" sz="3200" b="1" dirty="0" err="1">
                <a:solidFill>
                  <a:schemeClr val="tx2">
                    <a:lumMod val="75000"/>
                  </a:schemeClr>
                </a:solidFill>
                <a:latin typeface="Times New Roman" pitchFamily="18" charset="0"/>
                <a:cs typeface="Times New Roman" pitchFamily="18" charset="0"/>
              </a:rPr>
              <a:t>itu</a:t>
            </a:r>
            <a:r>
              <a:rPr lang="en-US" sz="3200" b="1" dirty="0">
                <a:solidFill>
                  <a:schemeClr val="tx2">
                    <a:lumMod val="75000"/>
                  </a:schemeClr>
                </a:solidFill>
                <a:latin typeface="Times New Roman" pitchFamily="18" charset="0"/>
                <a:cs typeface="Times New Roman" pitchFamily="18" charset="0"/>
              </a:rPr>
              <a:t> </a:t>
            </a:r>
            <a:r>
              <a:rPr lang="en-US" sz="3200" b="1" dirty="0" err="1">
                <a:solidFill>
                  <a:schemeClr val="tx2">
                    <a:lumMod val="75000"/>
                  </a:schemeClr>
                </a:solidFill>
                <a:latin typeface="Times New Roman" pitchFamily="18" charset="0"/>
                <a:cs typeface="Times New Roman" pitchFamily="18" charset="0"/>
              </a:rPr>
              <a:t>Penelitian</a:t>
            </a:r>
            <a:r>
              <a:rPr lang="en-US" sz="3200" b="1" dirty="0">
                <a:solidFill>
                  <a:schemeClr val="tx2">
                    <a:lumMod val="75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1215325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048000" y="274638"/>
            <a:ext cx="5791200" cy="6202362"/>
          </a:xfrm>
          <a:solidFill>
            <a:schemeClr val="bg1"/>
          </a:solidFill>
        </p:spPr>
        <p:txBody>
          <a:bodyPr/>
          <a:lstStyle/>
          <a:p>
            <a:pPr eaLnBrk="1" hangingPunct="1"/>
            <a:r>
              <a:rPr lang="en-US" altLang="en-US" b="1" dirty="0" err="1"/>
              <a:t>Penelitian</a:t>
            </a:r>
            <a:r>
              <a:rPr lang="en-US" altLang="en-US" dirty="0"/>
              <a:t> </a:t>
            </a:r>
            <a:r>
              <a:rPr lang="en-US" altLang="en-US" dirty="0" err="1"/>
              <a:t>adalah</a:t>
            </a:r>
            <a:r>
              <a:rPr lang="en-US" altLang="en-US" dirty="0"/>
              <a:t> proses yang </a:t>
            </a:r>
            <a:r>
              <a:rPr lang="en-US" altLang="en-US" dirty="0" err="1">
                <a:solidFill>
                  <a:srgbClr val="F03420"/>
                </a:solidFill>
              </a:rPr>
              <a:t>terencana</a:t>
            </a:r>
            <a:r>
              <a:rPr lang="en-US" altLang="en-US" dirty="0">
                <a:solidFill>
                  <a:srgbClr val="F03420"/>
                </a:solidFill>
              </a:rPr>
              <a:t>, </a:t>
            </a:r>
            <a:r>
              <a:rPr lang="en-US" altLang="en-US" dirty="0" err="1">
                <a:solidFill>
                  <a:srgbClr val="F03420"/>
                </a:solidFill>
              </a:rPr>
              <a:t>sistematis</a:t>
            </a:r>
            <a:r>
              <a:rPr lang="en-US" altLang="en-US" dirty="0"/>
              <a:t>, dan </a:t>
            </a:r>
            <a:r>
              <a:rPr lang="en-US" altLang="en-US" dirty="0" err="1">
                <a:solidFill>
                  <a:srgbClr val="F03420"/>
                </a:solidFill>
              </a:rPr>
              <a:t>ilmiah</a:t>
            </a:r>
            <a:r>
              <a:rPr lang="en-US" altLang="en-US" dirty="0"/>
              <a:t> </a:t>
            </a:r>
            <a:r>
              <a:rPr lang="en-US" altLang="en-US" dirty="0" err="1"/>
              <a:t>untuk</a:t>
            </a:r>
            <a:r>
              <a:rPr lang="en-US" altLang="en-US" dirty="0"/>
              <a:t> </a:t>
            </a:r>
            <a:r>
              <a:rPr lang="en-US" altLang="en-US" dirty="0" err="1"/>
              <a:t>mencapai</a:t>
            </a:r>
            <a:r>
              <a:rPr lang="en-US" altLang="en-US" dirty="0"/>
              <a:t> </a:t>
            </a:r>
            <a:r>
              <a:rPr lang="en-US" altLang="en-US" dirty="0" err="1">
                <a:solidFill>
                  <a:srgbClr val="F03420"/>
                </a:solidFill>
              </a:rPr>
              <a:t>jawaban</a:t>
            </a:r>
            <a:r>
              <a:rPr lang="en-US" altLang="en-US" dirty="0"/>
              <a:t> </a:t>
            </a:r>
            <a:r>
              <a:rPr lang="en-US" altLang="en-US" dirty="0" err="1"/>
              <a:t>terhadap</a:t>
            </a:r>
            <a:r>
              <a:rPr lang="en-US" altLang="en-US" dirty="0"/>
              <a:t> </a:t>
            </a:r>
            <a:r>
              <a:rPr lang="en-US" altLang="en-US" dirty="0" err="1"/>
              <a:t>suatu</a:t>
            </a:r>
            <a:r>
              <a:rPr lang="en-US" altLang="en-US" dirty="0"/>
              <a:t> </a:t>
            </a:r>
            <a:r>
              <a:rPr lang="en-US" altLang="en-US" dirty="0" err="1">
                <a:solidFill>
                  <a:srgbClr val="F03420"/>
                </a:solidFill>
              </a:rPr>
              <a:t>pertanyaan</a:t>
            </a:r>
            <a:r>
              <a:rPr lang="en-US" altLang="en-US" dirty="0">
                <a:solidFill>
                  <a:srgbClr val="F03420"/>
                </a:solidFill>
              </a:rPr>
              <a:t>, </a:t>
            </a:r>
            <a:r>
              <a:rPr lang="en-US" altLang="en-US" dirty="0" err="1">
                <a:solidFill>
                  <a:srgbClr val="F03420"/>
                </a:solidFill>
              </a:rPr>
              <a:t>penyelesaian</a:t>
            </a:r>
            <a:r>
              <a:rPr lang="en-US" altLang="en-US" dirty="0"/>
              <a:t> </a:t>
            </a:r>
            <a:r>
              <a:rPr lang="en-US" altLang="en-US" dirty="0" err="1"/>
              <a:t>terhadap</a:t>
            </a:r>
            <a:r>
              <a:rPr lang="en-US" altLang="en-US" dirty="0"/>
              <a:t> </a:t>
            </a:r>
            <a:r>
              <a:rPr lang="en-US" altLang="en-US" dirty="0" err="1"/>
              <a:t>permasalahan</a:t>
            </a:r>
            <a:r>
              <a:rPr lang="en-US" altLang="en-US" dirty="0"/>
              <a:t> </a:t>
            </a:r>
            <a:r>
              <a:rPr lang="en-US" altLang="en-US" dirty="0" err="1"/>
              <a:t>atau</a:t>
            </a:r>
            <a:r>
              <a:rPr lang="en-US" altLang="en-US" dirty="0"/>
              <a:t> </a:t>
            </a:r>
            <a:r>
              <a:rPr lang="en-US" altLang="en-US" dirty="0" err="1"/>
              <a:t>pemahaman</a:t>
            </a:r>
            <a:r>
              <a:rPr lang="en-US" altLang="en-US" dirty="0"/>
              <a:t> yang </a:t>
            </a:r>
            <a:r>
              <a:rPr lang="en-US" altLang="en-US" dirty="0" err="1"/>
              <a:t>mendalam</a:t>
            </a:r>
            <a:r>
              <a:rPr lang="en-US" altLang="en-US" dirty="0"/>
              <a:t> </a:t>
            </a:r>
            <a:r>
              <a:rPr lang="en-US" altLang="en-US" dirty="0" err="1"/>
              <a:t>terhadap</a:t>
            </a:r>
            <a:r>
              <a:rPr lang="en-US" altLang="en-US" dirty="0"/>
              <a:t> </a:t>
            </a:r>
            <a:r>
              <a:rPr lang="en-US" altLang="en-US" dirty="0" err="1"/>
              <a:t>suatu</a:t>
            </a:r>
            <a:r>
              <a:rPr lang="en-US" altLang="en-US" dirty="0"/>
              <a:t> </a:t>
            </a:r>
            <a:r>
              <a:rPr lang="en-US" altLang="en-US" dirty="0" err="1"/>
              <a:t>fenomena</a:t>
            </a:r>
            <a:r>
              <a:rPr lang="en-US" altLang="en-US" dirty="0"/>
              <a:t>.</a:t>
            </a:r>
          </a:p>
        </p:txBody>
      </p:sp>
      <p:pic>
        <p:nvPicPr>
          <p:cNvPr id="5" name="Picture 5" descr="bookstack"/>
          <p:cNvPicPr>
            <a:picLocks noGrp="1" noChangeAspect="1" noChangeArrowheads="1"/>
          </p:cNvPicPr>
          <p:nvPr>
            <p:ph idx="1"/>
          </p:nvPr>
        </p:nvPicPr>
        <p:blipFill>
          <a:blip r:embed="rId3" cstate="email"/>
          <a:srcRect/>
          <a:stretch>
            <a:fillRect/>
          </a:stretch>
        </p:blipFill>
        <p:spPr>
          <a:xfrm>
            <a:off x="228600" y="1752600"/>
            <a:ext cx="2314575" cy="4114800"/>
          </a:xfrm>
          <a:prstGeom prst="round2DiagRect">
            <a:avLst>
              <a:gd name="adj1" fmla="val 23959"/>
              <a:gd name="adj2" fmla="val 14124"/>
            </a:avLst>
          </a:prstGeom>
          <a:ln w="88900" cap="sq">
            <a:solidFill>
              <a:schemeClr val="accent5">
                <a:lumMod val="20000"/>
                <a:lumOff val="80000"/>
              </a:schemeClr>
            </a:solidFill>
          </a:ln>
          <a:effectLst>
            <a:outerShdw blurRad="254000" algn="tl" rotWithShape="0">
              <a:srgbClr val="000000">
                <a:alpha val="43000"/>
              </a:srgbClr>
            </a:outerShdw>
          </a:effec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xit" presetSubtype="0" repeatCount="indefinite" fill="hold" nodeType="withEffect">
                                  <p:stCondLst>
                                    <p:cond delay="500"/>
                                  </p:stCondLst>
                                  <p:iterate type="lt">
                                    <p:tmPct val="10000"/>
                                  </p:iterate>
                                  <p:childTnLst>
                                    <p:anim calcmode="lin" valueType="num">
                                      <p:cBhvr>
                                        <p:cTn id="6" dur="3000"/>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7" dur="3000"/>
                                        <p:tgtEl>
                                          <p:spTgt spid="5"/>
                                        </p:tgtEl>
                                        <p:attrNameLst>
                                          <p:attrName>ppt_y</p:attrName>
                                        </p:attrNameLst>
                                      </p:cBhvr>
                                      <p:tavLst>
                                        <p:tav tm="0">
                                          <p:val>
                                            <p:strVal val="ppt_y"/>
                                          </p:val>
                                        </p:tav>
                                        <p:tav tm="100000">
                                          <p:val>
                                            <p:strVal val="ppt_y"/>
                                          </p:val>
                                        </p:tav>
                                      </p:tavLst>
                                    </p:anim>
                                    <p:anim calcmode="lin" valueType="num">
                                      <p:cBhvr>
                                        <p:cTn id="8" dur="3000"/>
                                        <p:tgtEl>
                                          <p:spTgt spid="5"/>
                                        </p:tgtEl>
                                        <p:attrNameLst>
                                          <p:attrName>ppt_h</p:attrName>
                                        </p:attrNameLst>
                                      </p:cBhvr>
                                      <p:tavLst>
                                        <p:tav tm="0">
                                          <p:val>
                                            <p:strVal val="ppt_h"/>
                                          </p:val>
                                        </p:tav>
                                        <p:tav tm="50000">
                                          <p:val>
                                            <p:strVal val="ppt_h+.01"/>
                                          </p:val>
                                        </p:tav>
                                        <p:tav tm="100000">
                                          <p:val>
                                            <p:strVal val="ppt_h/10"/>
                                          </p:val>
                                        </p:tav>
                                      </p:tavLst>
                                    </p:anim>
                                    <p:anim calcmode="lin" valueType="num">
                                      <p:cBhvr>
                                        <p:cTn id="9" dur="3000"/>
                                        <p:tgtEl>
                                          <p:spTgt spid="5"/>
                                        </p:tgtEl>
                                        <p:attrNameLst>
                                          <p:attrName>ppt_w</p:attrName>
                                        </p:attrNameLst>
                                      </p:cBhvr>
                                      <p:tavLst>
                                        <p:tav tm="0">
                                          <p:val>
                                            <p:strVal val="ppt_w"/>
                                          </p:val>
                                        </p:tav>
                                        <p:tav tm="50000">
                                          <p:val>
                                            <p:strVal val="ppt_w+.01"/>
                                          </p:val>
                                        </p:tav>
                                        <p:tav tm="100000">
                                          <p:val>
                                            <p:strVal val="ppt_w/10"/>
                                          </p:val>
                                        </p:tav>
                                      </p:tavLst>
                                    </p:anim>
                                    <p:animEffect transition="out" filter="fade">
                                      <p:cBhvr>
                                        <p:cTn id="10" dur="3000" tmFilter="0,0; .5, 0; 1, 1"/>
                                        <p:tgtEl>
                                          <p:spTgt spid="5"/>
                                        </p:tgtEl>
                                      </p:cBhvr>
                                    </p:animEffect>
                                    <p:set>
                                      <p:cBhvr>
                                        <p:cTn id="11" dur="1" fill="hold">
                                          <p:stCondLst>
                                            <p:cond delay="2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00200" y="762000"/>
            <a:ext cx="7086600" cy="655638"/>
          </a:xfrm>
        </p:spPr>
        <p:txBody>
          <a:bodyPr/>
          <a:lstStyle/>
          <a:p>
            <a:pPr eaLnBrk="1" hangingPunct="1"/>
            <a:r>
              <a:rPr lang="en-US" altLang="en-US" b="1"/>
              <a:t>What Research Is</a:t>
            </a:r>
          </a:p>
        </p:txBody>
      </p:sp>
      <p:sp>
        <p:nvSpPr>
          <p:cNvPr id="8195" name="Rectangle 3"/>
          <p:cNvSpPr>
            <a:spLocks noGrp="1" noChangeArrowheads="1"/>
          </p:cNvSpPr>
          <p:nvPr>
            <p:ph type="body" idx="1"/>
          </p:nvPr>
        </p:nvSpPr>
        <p:spPr>
          <a:xfrm>
            <a:off x="685800" y="2133600"/>
            <a:ext cx="7772400" cy="533400"/>
          </a:xfrm>
        </p:spPr>
        <p:txBody>
          <a:bodyPr/>
          <a:lstStyle/>
          <a:p>
            <a:pPr eaLnBrk="1" hangingPunct="1"/>
            <a:r>
              <a:rPr lang="en-US" altLang="en-US" sz="2800">
                <a:latin typeface="Times New Roman" panose="02020603050405020304" pitchFamily="18" charset="0"/>
                <a:cs typeface="Times New Roman" panose="02020603050405020304" pitchFamily="18" charset="0"/>
              </a:rPr>
              <a:t>Research is:</a:t>
            </a:r>
            <a:endParaRPr lang="en-US" altLang="en-US" sz="2400">
              <a:latin typeface="Times New Roman" panose="02020603050405020304" pitchFamily="18" charset="0"/>
              <a:cs typeface="Times New Roman" panose="02020603050405020304" pitchFamily="18" charset="0"/>
            </a:endParaRPr>
          </a:p>
        </p:txBody>
      </p:sp>
      <p:sp>
        <p:nvSpPr>
          <p:cNvPr id="8196" name="Text Box 4"/>
          <p:cNvSpPr txBox="1">
            <a:spLocks noChangeArrowheads="1"/>
          </p:cNvSpPr>
          <p:nvPr/>
        </p:nvSpPr>
        <p:spPr bwMode="auto">
          <a:xfrm>
            <a:off x="1066800" y="2971800"/>
            <a:ext cx="6705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 eaLnBrk="1" hangingPunct="1">
              <a:spcBef>
                <a:spcPct val="50000"/>
              </a:spcBef>
            </a:pPr>
            <a:r>
              <a:rPr lang="en-US" altLang="en-US" sz="2800">
                <a:latin typeface="Times New Roman" panose="02020603050405020304" pitchFamily="18" charset="0"/>
                <a:cs typeface="Times New Roman" panose="02020603050405020304" pitchFamily="18" charset="0"/>
              </a:rPr>
              <a:t>“…the systematic process of collecting and analyzing information (data) in order to increase our understanding of the phenomenon about which we are concerned or interested.”</a:t>
            </a:r>
          </a:p>
        </p:txBody>
      </p:sp>
    </p:spTree>
  </p:cSld>
  <p:clrMapOvr>
    <a:masterClrMapping/>
  </p:clrMapOvr>
  <p:transition spd="slow">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447800" y="685800"/>
            <a:ext cx="5410200" cy="731838"/>
          </a:xfrm>
        </p:spPr>
        <p:txBody>
          <a:bodyPr/>
          <a:lstStyle/>
          <a:p>
            <a:r>
              <a:rPr lang="en-US" altLang="en-US" b="1"/>
              <a:t>Penelitian Kualitatif</a:t>
            </a:r>
          </a:p>
        </p:txBody>
      </p:sp>
      <p:sp>
        <p:nvSpPr>
          <p:cNvPr id="9219" name="Content Placeholder 2"/>
          <p:cNvSpPr>
            <a:spLocks noGrp="1"/>
          </p:cNvSpPr>
          <p:nvPr>
            <p:ph idx="1"/>
          </p:nvPr>
        </p:nvSpPr>
        <p:spPr>
          <a:xfrm>
            <a:off x="533400" y="1600200"/>
            <a:ext cx="8229600" cy="4953000"/>
          </a:xfrm>
        </p:spPr>
        <p:txBody>
          <a:bodyPr/>
          <a:lstStyle/>
          <a:p>
            <a:r>
              <a:rPr lang="en-US" altLang="en-US" sz="2600" dirty="0" err="1">
                <a:latin typeface="Times New Roman" panose="02020603050405020304" pitchFamily="18" charset="0"/>
                <a:cs typeface="Times New Roman" panose="02020603050405020304" pitchFamily="18" charset="0"/>
              </a:rPr>
              <a:t>Merupakan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yang </a:t>
            </a:r>
            <a:r>
              <a:rPr lang="en-US" altLang="en-US" sz="2600" dirty="0" err="1">
                <a:latin typeface="Times New Roman" panose="02020603050405020304" pitchFamily="18" charset="0"/>
                <a:cs typeface="Times New Roman" panose="02020603050405020304" pitchFamily="18" charset="0"/>
              </a:rPr>
              <a:t>digunakan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untuk</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memahami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fenomena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alamiah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secara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holistik</a:t>
            </a:r>
            <a:r>
              <a:rPr lang="en-US" altLang="en-US" sz="2600" dirty="0">
                <a:latin typeface="Times New Roman" panose="02020603050405020304" pitchFamily="18" charset="0"/>
                <a:cs typeface="Times New Roman" panose="02020603050405020304" pitchFamily="18" charset="0"/>
              </a:rPr>
              <a:t> dan </a:t>
            </a:r>
            <a:r>
              <a:rPr lang="en-US" altLang="en-US" sz="2600" dirty="0" err="1">
                <a:latin typeface="Times New Roman" panose="02020603050405020304" pitchFamily="18" charset="0"/>
                <a:cs typeface="Times New Roman" panose="02020603050405020304" pitchFamily="18" charset="0"/>
              </a:rPr>
              <a:t>dengan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cara</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deskripsi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dalam</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bentuk</a:t>
            </a:r>
            <a:r>
              <a:rPr lang="en-US" altLang="en-US" sz="2600" dirty="0">
                <a:latin typeface="Times New Roman" panose="02020603050405020304" pitchFamily="18" charset="0"/>
                <a:cs typeface="Times New Roman" panose="02020603050405020304" pitchFamily="18" charset="0"/>
              </a:rPr>
              <a:t> kata-kata dan Bahasa di mana </a:t>
            </a:r>
            <a:r>
              <a:rPr lang="en-US" altLang="en-US" sz="2600" dirty="0" err="1">
                <a:latin typeface="Times New Roman" panose="02020603050405020304" pitchFamily="18" charset="0"/>
                <a:cs typeface="Times New Roman" panose="02020603050405020304" pitchFamily="18" charset="0"/>
              </a:rPr>
              <a:t>peneliti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sebagai</a:t>
            </a:r>
            <a:r>
              <a:rPr lang="en-US" altLang="en-US" sz="2600" dirty="0">
                <a:latin typeface="Times New Roman" panose="02020603050405020304" pitchFamily="18" charset="0"/>
                <a:cs typeface="Times New Roman" panose="02020603050405020304" pitchFamily="18" charset="0"/>
              </a:rPr>
              <a:t> instrument </a:t>
            </a:r>
            <a:r>
              <a:rPr lang="en-US" altLang="en-US" sz="2600" dirty="0" err="1">
                <a:latin typeface="Times New Roman" panose="02020603050405020304" pitchFamily="18" charset="0"/>
                <a:cs typeface="Times New Roman" panose="02020603050405020304" pitchFamily="18" charset="0"/>
              </a:rPr>
              <a:t>kunci</a:t>
            </a:r>
            <a:r>
              <a:rPr lang="en-US" altLang="en-US" sz="2600" dirty="0">
                <a:latin typeface="Times New Roman" panose="02020603050405020304" pitchFamily="18" charset="0"/>
                <a:cs typeface="Times New Roman" panose="02020603050405020304" pitchFamily="18" charset="0"/>
              </a:rPr>
              <a:t>.</a:t>
            </a:r>
          </a:p>
          <a:p>
            <a:r>
              <a:rPr lang="en-US" altLang="en-US" sz="2600" dirty="0">
                <a:latin typeface="Times New Roman" panose="02020603050405020304" pitchFamily="18" charset="0"/>
                <a:cs typeface="Times New Roman" panose="02020603050405020304" pitchFamily="18" charset="0"/>
              </a:rPr>
              <a:t>Strauss dan Corbin (1997: 11-13): </a:t>
            </a:r>
            <a:r>
              <a:rPr lang="en-US" altLang="en-US" sz="2600" dirty="0" err="1">
                <a:latin typeface="Times New Roman" panose="02020603050405020304" pitchFamily="18" charset="0"/>
                <a:cs typeface="Times New Roman" panose="02020603050405020304" pitchFamily="18" charset="0"/>
              </a:rPr>
              <a:t>jenis</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penelitian</a:t>
            </a:r>
            <a:r>
              <a:rPr lang="en-US" altLang="en-US" sz="2600" dirty="0">
                <a:latin typeface="Times New Roman" panose="02020603050405020304" pitchFamily="18" charset="0"/>
                <a:cs typeface="Times New Roman" panose="02020603050405020304" pitchFamily="18" charset="0"/>
              </a:rPr>
              <a:t> yang </a:t>
            </a:r>
            <a:r>
              <a:rPr lang="en-US" altLang="en-US" sz="2600" dirty="0" err="1">
                <a:latin typeface="Times New Roman" panose="02020603050405020304" pitchFamily="18" charset="0"/>
                <a:cs typeface="Times New Roman" panose="02020603050405020304" pitchFamily="18" charset="0"/>
              </a:rPr>
              <a:t>menghasilkan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penemuan-penemuan</a:t>
            </a:r>
            <a:r>
              <a:rPr lang="en-US" altLang="en-US" sz="2600" dirty="0">
                <a:latin typeface="Times New Roman" panose="02020603050405020304" pitchFamily="18" charset="0"/>
                <a:cs typeface="Times New Roman" panose="02020603050405020304" pitchFamily="18" charset="0"/>
              </a:rPr>
              <a:t> yang </a:t>
            </a:r>
            <a:r>
              <a:rPr lang="en-US" altLang="en-US" sz="2600" dirty="0" err="1">
                <a:latin typeface="Times New Roman" panose="02020603050405020304" pitchFamily="18" charset="0"/>
                <a:cs typeface="Times New Roman" panose="02020603050405020304" pitchFamily="18" charset="0"/>
              </a:rPr>
              <a:t>tidak</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dapat</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dicapai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diperoleh</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dengan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menggunakan</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prosedur-prosedur</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statistik</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atau</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cara-cara</a:t>
            </a:r>
            <a:r>
              <a:rPr lang="en-US" altLang="en-US" sz="2600" dirty="0">
                <a:latin typeface="Times New Roman" panose="02020603050405020304" pitchFamily="18" charset="0"/>
                <a:cs typeface="Times New Roman" panose="02020603050405020304" pitchFamily="18" charset="0"/>
              </a:rPr>
              <a:t> lain </a:t>
            </a:r>
            <a:r>
              <a:rPr lang="en-US" altLang="en-US" sz="2600" dirty="0" err="1">
                <a:latin typeface="Times New Roman" panose="02020603050405020304" pitchFamily="18" charset="0"/>
                <a:cs typeface="Times New Roman" panose="02020603050405020304" pitchFamily="18" charset="0"/>
              </a:rPr>
              <a:t>dari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kuantifikasi</a:t>
            </a:r>
            <a:r>
              <a:rPr lang="en-US" altLang="en-US" sz="2600" dirty="0">
                <a:latin typeface="Times New Roman" panose="02020603050405020304" pitchFamily="18" charset="0"/>
                <a:cs typeface="Times New Roman" panose="02020603050405020304" pitchFamily="18" charset="0"/>
              </a:rPr>
              <a:t> (</a:t>
            </a:r>
            <a:r>
              <a:rPr lang="en-US" altLang="en-US" sz="2600" dirty="0" err="1">
                <a:latin typeface="Times New Roman" panose="02020603050405020304" pitchFamily="18" charset="0"/>
                <a:cs typeface="Times New Roman" panose="02020603050405020304" pitchFamily="18" charset="0"/>
              </a:rPr>
              <a:t>pengukuran</a:t>
            </a:r>
            <a:r>
              <a:rPr lang="en-US" altLang="en-US" sz="2600" dirty="0">
                <a:latin typeface="Times New Roman" panose="02020603050405020304" pitchFamily="18" charset="0"/>
                <a:cs typeface="Times New Roman" panose="02020603050405020304" pitchFamily="18" charset="0"/>
              </a:rPr>
              <a:t>). </a:t>
            </a:r>
          </a:p>
        </p:txBody>
      </p:sp>
    </p:spTree>
  </p:cSld>
  <p:clrMapOvr>
    <a:masterClrMapping/>
  </p:clrMapOvr>
  <p:transition spd="med">
    <p:strips dir="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dpi="0" rotWithShape="1">
          <a:blip xmlns:r="http://schemas.openxmlformats.org/officeDocument/2006/relationships" r:embed="rId1" cstate="print">
            <a:alphaModFix amt="65000"/>
          </a:blip>
          <a:srcRect/>
          <a:tile tx="0" ty="0" sx="100000" sy="100000" flip="none" algn="tl"/>
        </a:blipFill>
        <a:ln>
          <a:noFill/>
        </a:ln>
      </a:spPr>
      <a:bodyPr rtlCol="0" anchor="ctr"/>
      <a:lstStyle>
        <a:defPPr algn="ctr">
          <a:defRPr sz="1200" dirty="0" smtClean="0">
            <a:solidFill>
              <a:schemeClr val="accent2">
                <a:lumMod val="7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4230</TotalTime>
  <Words>2392</Words>
  <Application>Microsoft Office PowerPoint</Application>
  <PresentationFormat>On-screen Show (4:3)</PresentationFormat>
  <Paragraphs>238</Paragraphs>
  <Slides>33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Garamond</vt:lpstr>
      <vt:lpstr>Helvetica</vt:lpstr>
      <vt:lpstr>Times New Roman</vt:lpstr>
      <vt:lpstr>Wingdings</vt:lpstr>
      <vt:lpstr>Edge</vt:lpstr>
      <vt:lpstr>PowerPoint Presentation</vt:lpstr>
      <vt:lpstr>Bagaimana mempelajari materi ini?</vt:lpstr>
      <vt:lpstr>Apakah Penelitian itu?</vt:lpstr>
      <vt:lpstr>PowerPoint Presentation</vt:lpstr>
      <vt:lpstr>PowerPoint Presentation</vt:lpstr>
      <vt:lpstr>Apa itu Penelitian?</vt:lpstr>
      <vt:lpstr>Penelitian adalah proses yang terencana, sistematis, dan ilmiah untuk mencapai jawaban terhadap suatu pertanyaan, penyelesaian terhadap permasalahan atau pemahaman yang mendalam terhadap suatu fenomena.</vt:lpstr>
      <vt:lpstr>What Research Is</vt:lpstr>
      <vt:lpstr>Penelitian Kualitatif</vt:lpstr>
      <vt:lpstr>Penelitian Kuantitatif</vt:lpstr>
      <vt:lpstr>Tujuan Penelitian</vt:lpstr>
      <vt:lpstr>7 Karakter Penelitian</vt:lpstr>
      <vt:lpstr>What Research is Not</vt:lpstr>
      <vt:lpstr>PowerPoint Presentation</vt:lpstr>
      <vt:lpstr>PowerPoint Presentation</vt:lpstr>
      <vt:lpstr>PowerPoint Presentation</vt:lpstr>
      <vt:lpstr>Penelitian Berdasarkan Tingkat Eksplanasi</vt:lpstr>
      <vt:lpstr>PowerPoint Presentation</vt:lpstr>
      <vt:lpstr>PowerPoint Presentation</vt:lpstr>
      <vt:lpstr>PowerPoint Presentation</vt:lpstr>
      <vt:lpstr>Basic steps of a research project </vt:lpstr>
      <vt:lpstr>Jenis Data Kualitatif</vt:lpstr>
      <vt:lpstr>Jenis Data Kuantitatif</vt:lpstr>
      <vt:lpstr>Konsep</vt:lpstr>
      <vt:lpstr>PowerPoint Presentation</vt:lpstr>
      <vt:lpstr>Kualitatif</vt:lpstr>
      <vt:lpstr>Kuantitatif</vt:lpstr>
      <vt:lpstr>Proposisi</vt:lpstr>
      <vt:lpstr>TEORI</vt:lpstr>
      <vt:lpstr>Peranan Teori</vt:lpstr>
      <vt:lpstr>PERANAN FAKTA TERHADAP TEORI </vt:lpstr>
      <vt:lpstr>TEORI MEMBERI  KONTRIBUSI TERHADAP PENELITIAN: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melakukan Kajian Kepustakaan  (How To Do A Literature Review?)</dc:title>
  <dc:creator>Khatib</dc:creator>
  <cp:lastModifiedBy>Khatib A Latief</cp:lastModifiedBy>
  <cp:revision>241</cp:revision>
  <dcterms:created xsi:type="dcterms:W3CDTF">2008-04-19T23:20:13Z</dcterms:created>
  <dcterms:modified xsi:type="dcterms:W3CDTF">2020-10-15T03:59:42Z</dcterms:modified>
</cp:coreProperties>
</file>