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5" r:id="rId2"/>
    <p:sldId id="257" r:id="rId3"/>
    <p:sldId id="258" r:id="rId4"/>
    <p:sldId id="267" r:id="rId5"/>
    <p:sldId id="381" r:id="rId6"/>
    <p:sldId id="266" r:id="rId7"/>
    <p:sldId id="335" r:id="rId8"/>
    <p:sldId id="268" r:id="rId9"/>
    <p:sldId id="262" r:id="rId10"/>
    <p:sldId id="273" r:id="rId11"/>
    <p:sldId id="336" r:id="rId12"/>
    <p:sldId id="345" r:id="rId13"/>
    <p:sldId id="265" r:id="rId14"/>
    <p:sldId id="280" r:id="rId15"/>
    <p:sldId id="339" r:id="rId16"/>
    <p:sldId id="340" r:id="rId17"/>
    <p:sldId id="342" r:id="rId18"/>
    <p:sldId id="343" r:id="rId19"/>
    <p:sldId id="344" r:id="rId20"/>
    <p:sldId id="352" r:id="rId21"/>
    <p:sldId id="382" r:id="rId22"/>
    <p:sldId id="272" r:id="rId23"/>
    <p:sldId id="346" r:id="rId24"/>
    <p:sldId id="278" r:id="rId25"/>
    <p:sldId id="349" r:id="rId26"/>
    <p:sldId id="263" r:id="rId27"/>
    <p:sldId id="350" r:id="rId28"/>
    <p:sldId id="279" r:id="rId29"/>
    <p:sldId id="351" r:id="rId30"/>
    <p:sldId id="383" r:id="rId31"/>
    <p:sldId id="306" r:id="rId32"/>
    <p:sldId id="380" r:id="rId33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6"/>
    </p:embeddedFont>
    <p:embeddedFont>
      <p:font typeface="Arial Black" panose="020B0A04020102020204" pitchFamily="34" charset="0"/>
      <p:bold r:id="rId37"/>
    </p:embeddedFont>
    <p:embeddedFont>
      <p:font typeface="Barlow" panose="020B0604020202020204" charset="0"/>
      <p:regular r:id="rId38"/>
      <p:bold r:id="rId39"/>
      <p:italic r:id="rId40"/>
      <p:boldItalic r:id="rId41"/>
    </p:embeddedFont>
    <p:embeddedFont>
      <p:font typeface="Raleway" panose="020B0503030101060003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725C0"/>
    <a:srgbClr val="31FDB9"/>
    <a:srgbClr val="2CF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2BBAC5-F08E-494F-979B-563E2F511C0D}">
  <a:tblStyle styleId="{EF2BBAC5-F08E-494F-979B-563E2F511C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6B68F-AD67-436D-847A-8F115DA7DC18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0EA54FE-A32B-4490-B6A9-8F77B11EE101}">
      <dgm:prSet phldrT="[Text]" custT="1"/>
      <dgm:spPr/>
      <dgm:t>
        <a:bodyPr/>
        <a:lstStyle/>
        <a:p>
          <a:pPr marL="0" indent="0"/>
          <a:r>
            <a:rPr lang="en-ID" sz="1600" b="1" i="0" dirty="0" err="1">
              <a:effectLst/>
              <a:latin typeface="+mn-lt"/>
              <a:cs typeface="Aharoni" panose="02010803020104030203" pitchFamily="2" charset="-79"/>
            </a:rPr>
            <a:t>Dysnemkinesia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Tipe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melibatkan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keterampilan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motorik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. Hal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menyebabkan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kesulitan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menulis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. Orang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dengan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tipe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biasanya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menulis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surat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dengan</a:t>
          </a:r>
          <a:r>
            <a:rPr lang="en-ID" sz="16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dirty="0" err="1">
              <a:effectLst/>
              <a:latin typeface="+mn-lt"/>
              <a:cs typeface="Aharoni" panose="02010803020104030203" pitchFamily="2" charset="-79"/>
            </a:rPr>
            <a:t>terbalik</a:t>
          </a:r>
          <a:r>
            <a:rPr lang="en-ID" sz="1600" dirty="0">
              <a:latin typeface="+mn-lt"/>
              <a:cs typeface="Aharoni" panose="02010803020104030203" pitchFamily="2" charset="-79"/>
            </a:rPr>
            <a:t>.</a:t>
          </a:r>
        </a:p>
      </dgm:t>
    </dgm:pt>
    <dgm:pt modelId="{88859A2B-4574-4725-892B-2346988DE107}" type="parTrans" cxnId="{AC8DB1F3-D623-4F3C-BE28-D80CAE6FABF3}">
      <dgm:prSet/>
      <dgm:spPr/>
      <dgm:t>
        <a:bodyPr/>
        <a:lstStyle/>
        <a:p>
          <a:endParaRPr lang="en-ID"/>
        </a:p>
      </dgm:t>
    </dgm:pt>
    <dgm:pt modelId="{C08D7B82-6C64-4D72-B0AC-AB8C4EE624E1}" type="sibTrans" cxnId="{AC8DB1F3-D623-4F3C-BE28-D80CAE6FABF3}">
      <dgm:prSet/>
      <dgm:spPr/>
      <dgm:t>
        <a:bodyPr/>
        <a:lstStyle/>
        <a:p>
          <a:endParaRPr lang="en-ID"/>
        </a:p>
      </dgm:t>
    </dgm:pt>
    <dgm:pt modelId="{F21D2A34-836D-4C79-8EF4-5ADD991D2D39}">
      <dgm:prSet phldrT="[Text]" custT="1"/>
      <dgm:spPr/>
      <dgm:t>
        <a:bodyPr/>
        <a:lstStyle/>
        <a:p>
          <a:r>
            <a:rPr lang="en-ID" sz="1800" b="1" i="0" dirty="0" err="1">
              <a:effectLst/>
              <a:latin typeface="Aharoni" panose="02010803020104030203" pitchFamily="2" charset="-79"/>
              <a:cs typeface="Aharoni" panose="02010803020104030203" pitchFamily="2" charset="-79"/>
            </a:rPr>
            <a:t>Dysphonesia</a:t>
          </a:r>
          <a:r>
            <a:rPr lang="en-ID" sz="1800" b="1" i="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Tipe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melibatkanketerampilan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mendengarkan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atau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pendengaran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. Hal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menyebabkan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kesulitan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dengan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mengucapkan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kata-kata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atau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memahami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 kata-kata </a:t>
          </a:r>
          <a:r>
            <a:rPr lang="en-ID" sz="1800" b="0" i="0" dirty="0" err="1">
              <a:effectLst/>
              <a:latin typeface="+mn-lt"/>
              <a:cs typeface="Aharoni" panose="02010803020104030203" pitchFamily="2" charset="-79"/>
            </a:rPr>
            <a:t>asing</a:t>
          </a:r>
          <a:r>
            <a:rPr lang="en-ID" sz="1800" b="0" i="0" dirty="0">
              <a:effectLst/>
              <a:latin typeface="+mn-lt"/>
              <a:cs typeface="Aharoni" panose="02010803020104030203" pitchFamily="2" charset="-79"/>
            </a:rPr>
            <a:t>.</a:t>
          </a:r>
          <a:endParaRPr lang="en-ID" sz="1800" b="0" dirty="0">
            <a:latin typeface="+mn-lt"/>
            <a:cs typeface="Aharoni" panose="02010803020104030203" pitchFamily="2" charset="-79"/>
          </a:endParaRPr>
        </a:p>
      </dgm:t>
    </dgm:pt>
    <dgm:pt modelId="{BD5DE59C-8400-4020-8CEF-09CBC7102618}" type="parTrans" cxnId="{0910F6F9-E5D8-40FD-8B67-6BB55FA0D8C1}">
      <dgm:prSet/>
      <dgm:spPr/>
      <dgm:t>
        <a:bodyPr/>
        <a:lstStyle/>
        <a:p>
          <a:endParaRPr lang="en-ID"/>
        </a:p>
      </dgm:t>
    </dgm:pt>
    <dgm:pt modelId="{83651E33-A818-469E-B2D3-2F72118429B2}" type="sibTrans" cxnId="{0910F6F9-E5D8-40FD-8B67-6BB55FA0D8C1}">
      <dgm:prSet/>
      <dgm:spPr/>
      <dgm:t>
        <a:bodyPr/>
        <a:lstStyle/>
        <a:p>
          <a:endParaRPr lang="en-ID"/>
        </a:p>
      </dgm:t>
    </dgm:pt>
    <dgm:pt modelId="{F9623804-DC16-40D9-8C50-ABC9F8E77AE8}">
      <dgm:prSet phldrT="[Text]" custT="1"/>
      <dgm:spPr/>
      <dgm:t>
        <a:bodyPr/>
        <a:lstStyle/>
        <a:p>
          <a:pPr marL="0" indent="0"/>
          <a:endParaRPr lang="en-ID" sz="1600" b="1" i="0" dirty="0">
            <a:effectLst/>
            <a:latin typeface="+mn-lt"/>
          </a:endParaRPr>
        </a:p>
        <a:p>
          <a:pPr marL="0" indent="0"/>
          <a:r>
            <a:rPr lang="en-ID" sz="1600" b="1" i="0" dirty="0" err="1">
              <a:effectLst/>
              <a:latin typeface="+mn-lt"/>
            </a:rPr>
            <a:t>Dyseidesia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Tipe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ini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melibatkan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keterampilan</a:t>
          </a:r>
          <a:r>
            <a:rPr lang="en-ID" sz="1600" b="0" i="0" dirty="0">
              <a:effectLst/>
              <a:latin typeface="+mn-lt"/>
            </a:rPr>
            <a:t> visual. Hal </a:t>
          </a:r>
          <a:r>
            <a:rPr lang="en-ID" sz="1600" b="0" i="0" dirty="0" err="1">
              <a:effectLst/>
              <a:latin typeface="+mn-lt"/>
            </a:rPr>
            <a:t>ini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menyebabkan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kesulitan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atau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ketidakmampuan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untuk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mengetahui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atau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memahami</a:t>
          </a:r>
          <a:r>
            <a:rPr lang="en-ID" sz="1600" b="0" i="0" dirty="0">
              <a:effectLst/>
              <a:latin typeface="+mn-lt"/>
            </a:rPr>
            <a:t> kata-kata </a:t>
          </a:r>
          <a:r>
            <a:rPr lang="en-ID" sz="1600" b="0" i="0" dirty="0" err="1">
              <a:effectLst/>
              <a:latin typeface="+mn-lt"/>
            </a:rPr>
            <a:t>tertulis</a:t>
          </a:r>
          <a:r>
            <a:rPr lang="en-ID" sz="1600" b="0" i="0" dirty="0">
              <a:effectLst/>
              <a:latin typeface="+mn-lt"/>
            </a:rPr>
            <a:t>. </a:t>
          </a:r>
          <a:r>
            <a:rPr lang="en-ID" sz="1600" b="0" i="0" dirty="0" err="1">
              <a:effectLst/>
              <a:latin typeface="+mn-lt"/>
            </a:rPr>
            <a:t>Ini</a:t>
          </a:r>
          <a:r>
            <a:rPr lang="en-ID" sz="1600" b="0" i="0" dirty="0">
              <a:effectLst/>
              <a:latin typeface="+mn-lt"/>
            </a:rPr>
            <a:t> juga </a:t>
          </a:r>
          <a:r>
            <a:rPr lang="en-ID" sz="1600" b="0" i="0" dirty="0" err="1">
              <a:effectLst/>
              <a:latin typeface="+mn-lt"/>
            </a:rPr>
            <a:t>menyebabkan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kesulitan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mengetahui</a:t>
          </a:r>
          <a:r>
            <a:rPr lang="en-ID" sz="1600" b="0" i="0" dirty="0">
              <a:effectLst/>
              <a:latin typeface="+mn-lt"/>
            </a:rPr>
            <a:t> kata-kata </a:t>
          </a:r>
          <a:r>
            <a:rPr lang="en-ID" sz="1600" b="0" i="0" dirty="0" err="1">
              <a:effectLst/>
              <a:latin typeface="+mn-lt"/>
            </a:rPr>
            <a:t>dengan</a:t>
          </a:r>
          <a:r>
            <a:rPr lang="en-ID" sz="1600" b="0" i="0" dirty="0">
              <a:effectLst/>
              <a:latin typeface="+mn-lt"/>
            </a:rPr>
            <a:t> </a:t>
          </a:r>
          <a:r>
            <a:rPr lang="en-ID" sz="1600" b="0" i="0" dirty="0" err="1">
              <a:effectLst/>
              <a:latin typeface="+mn-lt"/>
            </a:rPr>
            <a:t>suara</a:t>
          </a:r>
          <a:r>
            <a:rPr lang="en-ID" sz="1600" b="0" i="0" dirty="0">
              <a:effectLst/>
              <a:latin typeface="+mn-lt"/>
            </a:rPr>
            <a:t>.</a:t>
          </a:r>
          <a:br>
            <a:rPr lang="en-ID" sz="1600" dirty="0">
              <a:latin typeface="+mn-lt"/>
            </a:rPr>
          </a:br>
          <a:endParaRPr lang="en-ID" sz="1600" dirty="0">
            <a:latin typeface="+mn-lt"/>
          </a:endParaRPr>
        </a:p>
      </dgm:t>
    </dgm:pt>
    <dgm:pt modelId="{C5746EDC-2C13-41D9-8917-02AB776E9788}" type="parTrans" cxnId="{8823693A-0C0D-402E-9100-0EAF0C7AC381}">
      <dgm:prSet/>
      <dgm:spPr/>
      <dgm:t>
        <a:bodyPr/>
        <a:lstStyle/>
        <a:p>
          <a:endParaRPr lang="en-ID"/>
        </a:p>
      </dgm:t>
    </dgm:pt>
    <dgm:pt modelId="{49D87F0E-CB2C-409E-96CA-5C63F4687AE6}" type="sibTrans" cxnId="{8823693A-0C0D-402E-9100-0EAF0C7AC381}">
      <dgm:prSet/>
      <dgm:spPr/>
      <dgm:t>
        <a:bodyPr/>
        <a:lstStyle/>
        <a:p>
          <a:endParaRPr lang="en-ID"/>
        </a:p>
      </dgm:t>
    </dgm:pt>
    <dgm:pt modelId="{76AC02E0-E9C2-4A1B-8430-6BE301C762F3}" type="pres">
      <dgm:prSet presAssocID="{2546B68F-AD67-436D-847A-8F115DA7DC18}" presName="Name0" presStyleCnt="0">
        <dgm:presLayoutVars>
          <dgm:dir/>
          <dgm:resizeHandles val="exact"/>
        </dgm:presLayoutVars>
      </dgm:prSet>
      <dgm:spPr/>
    </dgm:pt>
    <dgm:pt modelId="{D6A361A3-5522-49E8-ACD4-4F1B5F4DAB26}" type="pres">
      <dgm:prSet presAssocID="{90EA54FE-A32B-4490-B6A9-8F77B11EE101}" presName="composite" presStyleCnt="0"/>
      <dgm:spPr/>
    </dgm:pt>
    <dgm:pt modelId="{309B04D8-D835-4541-89F3-8BCF8BA3F010}" type="pres">
      <dgm:prSet presAssocID="{90EA54FE-A32B-4490-B6A9-8F77B11EE101}" presName="rect1" presStyleLbl="trAlignAcc1" presStyleIdx="0" presStyleCnt="3" custScaleX="163981">
        <dgm:presLayoutVars>
          <dgm:bulletEnabled val="1"/>
        </dgm:presLayoutVars>
      </dgm:prSet>
      <dgm:spPr/>
    </dgm:pt>
    <dgm:pt modelId="{04725DCE-D9AF-48D8-8801-57A8B63ED126}" type="pres">
      <dgm:prSet presAssocID="{90EA54FE-A32B-4490-B6A9-8F77B11EE101}" presName="rect2" presStyleLbl="fgImgPlace1" presStyleIdx="0" presStyleCnt="3" custLinFactX="-81267" custLinFactNeighborX="-100000" custLinFactNeighborY="12802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BB3E202A-5893-4FB1-A867-CBADFE682E43}" type="pres">
      <dgm:prSet presAssocID="{C08D7B82-6C64-4D72-B0AC-AB8C4EE624E1}" presName="sibTrans" presStyleCnt="0"/>
      <dgm:spPr/>
    </dgm:pt>
    <dgm:pt modelId="{B2756C79-14F2-4541-8703-6314F74FA4A7}" type="pres">
      <dgm:prSet presAssocID="{F21D2A34-836D-4C79-8EF4-5ADD991D2D39}" presName="composite" presStyleCnt="0"/>
      <dgm:spPr/>
    </dgm:pt>
    <dgm:pt modelId="{0D29EE77-19E9-4BB1-A149-6A609C293193}" type="pres">
      <dgm:prSet presAssocID="{F21D2A34-836D-4C79-8EF4-5ADD991D2D39}" presName="rect1" presStyleLbl="trAlignAcc1" presStyleIdx="1" presStyleCnt="3" custScaleX="161889">
        <dgm:presLayoutVars>
          <dgm:bulletEnabled val="1"/>
        </dgm:presLayoutVars>
      </dgm:prSet>
      <dgm:spPr/>
    </dgm:pt>
    <dgm:pt modelId="{349F0DCA-3B05-4891-AF7F-EF64F6116864}" type="pres">
      <dgm:prSet presAssocID="{F21D2A34-836D-4C79-8EF4-5ADD991D2D39}" presName="rect2" presStyleLbl="fgImgPlace1" presStyleIdx="1" presStyleCnt="3" custLinFactX="-77962" custLinFactNeighborX="-100000" custLinFactNeighborY="10269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3FB9055D-BE88-4505-B030-7BD93E01A1DF}" type="pres">
      <dgm:prSet presAssocID="{83651E33-A818-469E-B2D3-2F72118429B2}" presName="sibTrans" presStyleCnt="0"/>
      <dgm:spPr/>
    </dgm:pt>
    <dgm:pt modelId="{A9F5F637-EF0A-40E3-B18F-4BE2B9B8DA26}" type="pres">
      <dgm:prSet presAssocID="{F9623804-DC16-40D9-8C50-ABC9F8E77AE8}" presName="composite" presStyleCnt="0"/>
      <dgm:spPr/>
    </dgm:pt>
    <dgm:pt modelId="{3A1B7F9F-917D-4EEB-B6F3-D785B5DBECA1}" type="pres">
      <dgm:prSet presAssocID="{F9623804-DC16-40D9-8C50-ABC9F8E77AE8}" presName="rect1" presStyleLbl="trAlignAcc1" presStyleIdx="2" presStyleCnt="3" custScaleX="165922" custLinFactNeighborX="945" custLinFactNeighborY="-4316">
        <dgm:presLayoutVars>
          <dgm:bulletEnabled val="1"/>
        </dgm:presLayoutVars>
      </dgm:prSet>
      <dgm:spPr/>
    </dgm:pt>
    <dgm:pt modelId="{141B4881-0B2C-4450-A40D-7EC565484E11}" type="pres">
      <dgm:prSet presAssocID="{F9623804-DC16-40D9-8C50-ABC9F8E77AE8}" presName="rect2" presStyleLbl="fgImgPlace1" presStyleIdx="2" presStyleCnt="3" custLinFactX="-81267" custLinFactNeighborX="-100000" custLinFactNeighborY="719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</dgm:ptLst>
  <dgm:cxnLst>
    <dgm:cxn modelId="{8823693A-0C0D-402E-9100-0EAF0C7AC381}" srcId="{2546B68F-AD67-436D-847A-8F115DA7DC18}" destId="{F9623804-DC16-40D9-8C50-ABC9F8E77AE8}" srcOrd="2" destOrd="0" parTransId="{C5746EDC-2C13-41D9-8917-02AB776E9788}" sibTransId="{49D87F0E-CB2C-409E-96CA-5C63F4687AE6}"/>
    <dgm:cxn modelId="{4E804992-0476-4188-AA99-9003CC872571}" type="presOf" srcId="{90EA54FE-A32B-4490-B6A9-8F77B11EE101}" destId="{309B04D8-D835-4541-89F3-8BCF8BA3F010}" srcOrd="0" destOrd="0" presId="urn:microsoft.com/office/officeart/2008/layout/PictureStrips"/>
    <dgm:cxn modelId="{583521F3-90C3-4D4D-8F86-948C829CDB6B}" type="presOf" srcId="{F21D2A34-836D-4C79-8EF4-5ADD991D2D39}" destId="{0D29EE77-19E9-4BB1-A149-6A609C293193}" srcOrd="0" destOrd="0" presId="urn:microsoft.com/office/officeart/2008/layout/PictureStrips"/>
    <dgm:cxn modelId="{AC8DB1F3-D623-4F3C-BE28-D80CAE6FABF3}" srcId="{2546B68F-AD67-436D-847A-8F115DA7DC18}" destId="{90EA54FE-A32B-4490-B6A9-8F77B11EE101}" srcOrd="0" destOrd="0" parTransId="{88859A2B-4574-4725-892B-2346988DE107}" sibTransId="{C08D7B82-6C64-4D72-B0AC-AB8C4EE624E1}"/>
    <dgm:cxn modelId="{9DC8D1F5-311D-4BB8-B6B9-F39585221AF1}" type="presOf" srcId="{2546B68F-AD67-436D-847A-8F115DA7DC18}" destId="{76AC02E0-E9C2-4A1B-8430-6BE301C762F3}" srcOrd="0" destOrd="0" presId="urn:microsoft.com/office/officeart/2008/layout/PictureStrips"/>
    <dgm:cxn modelId="{B66696F8-964F-42C0-B7EF-0B868F6C66FC}" type="presOf" srcId="{F9623804-DC16-40D9-8C50-ABC9F8E77AE8}" destId="{3A1B7F9F-917D-4EEB-B6F3-D785B5DBECA1}" srcOrd="0" destOrd="0" presId="urn:microsoft.com/office/officeart/2008/layout/PictureStrips"/>
    <dgm:cxn modelId="{0910F6F9-E5D8-40FD-8B67-6BB55FA0D8C1}" srcId="{2546B68F-AD67-436D-847A-8F115DA7DC18}" destId="{F21D2A34-836D-4C79-8EF4-5ADD991D2D39}" srcOrd="1" destOrd="0" parTransId="{BD5DE59C-8400-4020-8CEF-09CBC7102618}" sibTransId="{83651E33-A818-469E-B2D3-2F72118429B2}"/>
    <dgm:cxn modelId="{AD801B9C-4BF9-4767-8AA0-8EC21E8DE88A}" type="presParOf" srcId="{76AC02E0-E9C2-4A1B-8430-6BE301C762F3}" destId="{D6A361A3-5522-49E8-ACD4-4F1B5F4DAB26}" srcOrd="0" destOrd="0" presId="urn:microsoft.com/office/officeart/2008/layout/PictureStrips"/>
    <dgm:cxn modelId="{38DD4ABC-E85C-4382-AB99-9665BBEE4D8A}" type="presParOf" srcId="{D6A361A3-5522-49E8-ACD4-4F1B5F4DAB26}" destId="{309B04D8-D835-4541-89F3-8BCF8BA3F010}" srcOrd="0" destOrd="0" presId="urn:microsoft.com/office/officeart/2008/layout/PictureStrips"/>
    <dgm:cxn modelId="{3014A15E-6095-44C4-9EBE-DFE81BC738B9}" type="presParOf" srcId="{D6A361A3-5522-49E8-ACD4-4F1B5F4DAB26}" destId="{04725DCE-D9AF-48D8-8801-57A8B63ED126}" srcOrd="1" destOrd="0" presId="urn:microsoft.com/office/officeart/2008/layout/PictureStrips"/>
    <dgm:cxn modelId="{E9C738B4-6E8B-4C64-A6B1-FF4A7CCDBCF8}" type="presParOf" srcId="{76AC02E0-E9C2-4A1B-8430-6BE301C762F3}" destId="{BB3E202A-5893-4FB1-A867-CBADFE682E43}" srcOrd="1" destOrd="0" presId="urn:microsoft.com/office/officeart/2008/layout/PictureStrips"/>
    <dgm:cxn modelId="{A0018204-AB26-461F-8689-7BB3A579E9B0}" type="presParOf" srcId="{76AC02E0-E9C2-4A1B-8430-6BE301C762F3}" destId="{B2756C79-14F2-4541-8703-6314F74FA4A7}" srcOrd="2" destOrd="0" presId="urn:microsoft.com/office/officeart/2008/layout/PictureStrips"/>
    <dgm:cxn modelId="{20F839E7-4A95-4298-8DB8-6E505BF675FD}" type="presParOf" srcId="{B2756C79-14F2-4541-8703-6314F74FA4A7}" destId="{0D29EE77-19E9-4BB1-A149-6A609C293193}" srcOrd="0" destOrd="0" presId="urn:microsoft.com/office/officeart/2008/layout/PictureStrips"/>
    <dgm:cxn modelId="{177C3EF8-849A-4B8A-A95F-9FD3C8968971}" type="presParOf" srcId="{B2756C79-14F2-4541-8703-6314F74FA4A7}" destId="{349F0DCA-3B05-4891-AF7F-EF64F6116864}" srcOrd="1" destOrd="0" presId="urn:microsoft.com/office/officeart/2008/layout/PictureStrips"/>
    <dgm:cxn modelId="{EB1991BA-6265-46A2-AF8B-AA5E562EE3AA}" type="presParOf" srcId="{76AC02E0-E9C2-4A1B-8430-6BE301C762F3}" destId="{3FB9055D-BE88-4505-B030-7BD93E01A1DF}" srcOrd="3" destOrd="0" presId="urn:microsoft.com/office/officeart/2008/layout/PictureStrips"/>
    <dgm:cxn modelId="{6D8D4775-62A6-4B35-872B-692AA610563C}" type="presParOf" srcId="{76AC02E0-E9C2-4A1B-8430-6BE301C762F3}" destId="{A9F5F637-EF0A-40E3-B18F-4BE2B9B8DA26}" srcOrd="4" destOrd="0" presId="urn:microsoft.com/office/officeart/2008/layout/PictureStrips"/>
    <dgm:cxn modelId="{B03941A5-7B3C-404D-BBCE-B5CBC398D738}" type="presParOf" srcId="{A9F5F637-EF0A-40E3-B18F-4BE2B9B8DA26}" destId="{3A1B7F9F-917D-4EEB-B6F3-D785B5DBECA1}" srcOrd="0" destOrd="0" presId="urn:microsoft.com/office/officeart/2008/layout/PictureStrips"/>
    <dgm:cxn modelId="{ADAA22AB-E195-40D7-B168-0D8B6445DC95}" type="presParOf" srcId="{A9F5F637-EF0A-40E3-B18F-4BE2B9B8DA26}" destId="{141B4881-0B2C-4450-A40D-7EC565484E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714CA-CD8B-4E91-992C-7C08BA391664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22C0A418-A128-4731-8974-618A112F02D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D" dirty="0" err="1"/>
            <a:t>Keterampilan</a:t>
          </a:r>
          <a:r>
            <a:rPr lang="en-ID" dirty="0"/>
            <a:t> </a:t>
          </a:r>
          <a:r>
            <a:rPr lang="en-ID" dirty="0" err="1"/>
            <a:t>Membaca</a:t>
          </a:r>
          <a:endParaRPr lang="en-ID" dirty="0"/>
        </a:p>
      </dgm:t>
    </dgm:pt>
    <dgm:pt modelId="{73A05B4D-F2F1-4127-AF67-EB78EB555DA4}" type="parTrans" cxnId="{6E11ECAB-0DE8-4B16-A016-A59E1AE80C96}">
      <dgm:prSet/>
      <dgm:spPr/>
      <dgm:t>
        <a:bodyPr/>
        <a:lstStyle/>
        <a:p>
          <a:endParaRPr lang="en-ID"/>
        </a:p>
      </dgm:t>
    </dgm:pt>
    <dgm:pt modelId="{8A6CDE60-A895-4473-9C0E-42B565846431}" type="sibTrans" cxnId="{6E11ECAB-0DE8-4B16-A016-A59E1AE80C96}">
      <dgm:prSet/>
      <dgm:spPr/>
      <dgm:t>
        <a:bodyPr/>
        <a:lstStyle/>
        <a:p>
          <a:endParaRPr lang="en-ID"/>
        </a:p>
      </dgm:t>
    </dgm:pt>
    <dgm:pt modelId="{703F3F05-C657-456A-AA57-8920BD79FA84}">
      <dgm:prSet phldrT="[Text]"/>
      <dgm:spPr>
        <a:solidFill>
          <a:srgbClr val="7030A0"/>
        </a:solidFill>
      </dgm:spPr>
      <dgm:t>
        <a:bodyPr/>
        <a:lstStyle/>
        <a:p>
          <a:r>
            <a:rPr lang="en-ID" dirty="0" err="1"/>
            <a:t>Keterampilan</a:t>
          </a:r>
          <a:r>
            <a:rPr lang="en-ID" dirty="0"/>
            <a:t> </a:t>
          </a:r>
          <a:r>
            <a:rPr lang="en-ID" dirty="0" err="1"/>
            <a:t>Menulis</a:t>
          </a:r>
          <a:endParaRPr lang="en-ID" dirty="0"/>
        </a:p>
      </dgm:t>
    </dgm:pt>
    <dgm:pt modelId="{CD3A37EA-DEF7-4FD7-AD11-C3FEC3F1901F}" type="parTrans" cxnId="{4771BC1C-3897-4B4C-918A-8F676A50EF80}">
      <dgm:prSet/>
      <dgm:spPr/>
      <dgm:t>
        <a:bodyPr/>
        <a:lstStyle/>
        <a:p>
          <a:endParaRPr lang="en-ID"/>
        </a:p>
      </dgm:t>
    </dgm:pt>
    <dgm:pt modelId="{EEBACA4E-7C07-420A-B237-F76484045331}" type="sibTrans" cxnId="{4771BC1C-3897-4B4C-918A-8F676A50EF80}">
      <dgm:prSet/>
      <dgm:spPr/>
      <dgm:t>
        <a:bodyPr/>
        <a:lstStyle/>
        <a:p>
          <a:endParaRPr lang="en-ID"/>
        </a:p>
      </dgm:t>
    </dgm:pt>
    <dgm:pt modelId="{A81919F1-17D2-49A8-9B3D-30B2E663E8F8}">
      <dgm:prSet phldrT="[Text]"/>
      <dgm:spPr>
        <a:solidFill>
          <a:srgbClr val="31FDB9"/>
        </a:solidFill>
      </dgm:spPr>
      <dgm:t>
        <a:bodyPr/>
        <a:lstStyle/>
        <a:p>
          <a:r>
            <a:rPr lang="en-ID" dirty="0" err="1">
              <a:solidFill>
                <a:schemeClr val="tx1"/>
              </a:solidFill>
            </a:rPr>
            <a:t>Mengingat</a:t>
          </a:r>
          <a:r>
            <a:rPr lang="en-ID" dirty="0">
              <a:solidFill>
                <a:schemeClr val="tx1"/>
              </a:solidFill>
            </a:rPr>
            <a:t> </a:t>
          </a:r>
          <a:r>
            <a:rPr lang="en-ID" dirty="0" err="1">
              <a:solidFill>
                <a:schemeClr val="tx1"/>
              </a:solidFill>
            </a:rPr>
            <a:t>Informasi</a:t>
          </a:r>
          <a:endParaRPr lang="en-ID" dirty="0">
            <a:solidFill>
              <a:schemeClr val="tx1"/>
            </a:solidFill>
          </a:endParaRPr>
        </a:p>
      </dgm:t>
    </dgm:pt>
    <dgm:pt modelId="{EA5B95A0-79E8-4487-AF69-22A2738A2A8F}" type="parTrans" cxnId="{7DE3FBBF-D035-4A63-887D-1E4B2BC040F6}">
      <dgm:prSet/>
      <dgm:spPr/>
      <dgm:t>
        <a:bodyPr/>
        <a:lstStyle/>
        <a:p>
          <a:endParaRPr lang="en-ID"/>
        </a:p>
      </dgm:t>
    </dgm:pt>
    <dgm:pt modelId="{0D45B6BB-B225-4D13-BE70-81E7FDFFCC77}" type="sibTrans" cxnId="{7DE3FBBF-D035-4A63-887D-1E4B2BC040F6}">
      <dgm:prSet/>
      <dgm:spPr/>
      <dgm:t>
        <a:bodyPr/>
        <a:lstStyle/>
        <a:p>
          <a:endParaRPr lang="en-ID"/>
        </a:p>
      </dgm:t>
    </dgm:pt>
    <dgm:pt modelId="{1EAC8383-6383-4DED-BF88-5C8FC27F46DF}">
      <dgm:prSet/>
      <dgm:spPr>
        <a:solidFill>
          <a:srgbClr val="FF3399"/>
        </a:solidFill>
      </dgm:spPr>
      <dgm:t>
        <a:bodyPr/>
        <a:lstStyle/>
        <a:p>
          <a:r>
            <a:rPr lang="en-ID" dirty="0" err="1"/>
            <a:t>Memproses</a:t>
          </a:r>
          <a:r>
            <a:rPr lang="en-ID" dirty="0"/>
            <a:t> </a:t>
          </a:r>
          <a:r>
            <a:rPr lang="en-ID" dirty="0" err="1"/>
            <a:t>Informasi</a:t>
          </a:r>
          <a:endParaRPr lang="en-ID" dirty="0"/>
        </a:p>
      </dgm:t>
    </dgm:pt>
    <dgm:pt modelId="{5B72159D-261F-4DD0-A6BA-D634C81DA198}" type="parTrans" cxnId="{423915DD-D329-4968-B351-9B371FE66F35}">
      <dgm:prSet/>
      <dgm:spPr/>
      <dgm:t>
        <a:bodyPr/>
        <a:lstStyle/>
        <a:p>
          <a:endParaRPr lang="en-ID"/>
        </a:p>
      </dgm:t>
    </dgm:pt>
    <dgm:pt modelId="{D6345FF8-260D-423C-865F-D412C5F0838D}" type="sibTrans" cxnId="{423915DD-D329-4968-B351-9B371FE66F35}">
      <dgm:prSet/>
      <dgm:spPr/>
      <dgm:t>
        <a:bodyPr/>
        <a:lstStyle/>
        <a:p>
          <a:endParaRPr lang="en-ID"/>
        </a:p>
      </dgm:t>
    </dgm:pt>
    <dgm:pt modelId="{BDB0A6BD-288C-444A-8B1B-E70BC3712A0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D" dirty="0" err="1"/>
            <a:t>Keterampilan</a:t>
          </a:r>
          <a:r>
            <a:rPr lang="en-ID" dirty="0"/>
            <a:t> </a:t>
          </a:r>
          <a:r>
            <a:rPr lang="en-ID" dirty="0" err="1"/>
            <a:t>Pengorganisasian</a:t>
          </a:r>
          <a:r>
            <a:rPr lang="en-ID" dirty="0"/>
            <a:t> </a:t>
          </a:r>
        </a:p>
      </dgm:t>
    </dgm:pt>
    <dgm:pt modelId="{726EA8B5-3D12-4701-8931-9E568A38323F}" type="parTrans" cxnId="{45F69ADC-74F3-4E3E-83B8-5F998ED51993}">
      <dgm:prSet/>
      <dgm:spPr/>
      <dgm:t>
        <a:bodyPr/>
        <a:lstStyle/>
        <a:p>
          <a:endParaRPr lang="en-ID"/>
        </a:p>
      </dgm:t>
    </dgm:pt>
    <dgm:pt modelId="{4AB8756B-0890-4B7D-8573-323CD09AA591}" type="sibTrans" cxnId="{45F69ADC-74F3-4E3E-83B8-5F998ED51993}">
      <dgm:prSet/>
      <dgm:spPr/>
      <dgm:t>
        <a:bodyPr/>
        <a:lstStyle/>
        <a:p>
          <a:endParaRPr lang="en-ID"/>
        </a:p>
      </dgm:t>
    </dgm:pt>
    <dgm:pt modelId="{B632CA35-0951-4AEA-8CCA-7D6A8FB4D837}">
      <dgm:prSet/>
      <dgm:spPr>
        <a:solidFill>
          <a:srgbClr val="00B0F0"/>
        </a:solidFill>
      </dgm:spPr>
      <dgm:t>
        <a:bodyPr/>
        <a:lstStyle/>
        <a:p>
          <a:r>
            <a:rPr lang="en-ID" dirty="0" err="1"/>
            <a:t>Sering</a:t>
          </a:r>
          <a:r>
            <a:rPr lang="en-ID" dirty="0"/>
            <a:t> </a:t>
          </a:r>
          <a:r>
            <a:rPr lang="en-ID" dirty="0" err="1"/>
            <a:t>menulis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arah</a:t>
          </a:r>
          <a:r>
            <a:rPr lang="en-ID" dirty="0"/>
            <a:t> </a:t>
          </a:r>
          <a:r>
            <a:rPr lang="en-ID" dirty="0" err="1"/>
            <a:t>kanan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</a:t>
          </a:r>
          <a:r>
            <a:rPr lang="en-ID" dirty="0" err="1"/>
            <a:t>kiri</a:t>
          </a:r>
          <a:endParaRPr lang="en-ID" dirty="0"/>
        </a:p>
      </dgm:t>
    </dgm:pt>
    <dgm:pt modelId="{0AB898CD-5433-4B4D-A55E-A888AB164651}" type="parTrans" cxnId="{F43076F4-3962-4A82-879B-E181D0203C0F}">
      <dgm:prSet/>
      <dgm:spPr/>
      <dgm:t>
        <a:bodyPr/>
        <a:lstStyle/>
        <a:p>
          <a:endParaRPr lang="en-ID"/>
        </a:p>
      </dgm:t>
    </dgm:pt>
    <dgm:pt modelId="{8C0A6A49-4859-4E1E-990D-CEFB2B44328D}" type="sibTrans" cxnId="{F43076F4-3962-4A82-879B-E181D0203C0F}">
      <dgm:prSet/>
      <dgm:spPr/>
      <dgm:t>
        <a:bodyPr/>
        <a:lstStyle/>
        <a:p>
          <a:endParaRPr lang="en-ID"/>
        </a:p>
      </dgm:t>
    </dgm:pt>
    <dgm:pt modelId="{E7694C1F-C617-46D7-88AF-8FE6EB5C22C7}">
      <dgm:prSet/>
      <dgm:spPr>
        <a:solidFill>
          <a:srgbClr val="FFC000"/>
        </a:solidFill>
      </dgm:spPr>
      <dgm:t>
        <a:bodyPr/>
        <a:lstStyle/>
        <a:p>
          <a:r>
            <a:rPr lang="en-ID" dirty="0" err="1"/>
            <a:t>Kesulitan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memilih</a:t>
          </a:r>
          <a:r>
            <a:rPr lang="en-ID" dirty="0"/>
            <a:t> kata yang </a:t>
          </a:r>
          <a:r>
            <a:rPr lang="en-ID" dirty="0" err="1"/>
            <a:t>tepat</a:t>
          </a:r>
          <a:endParaRPr lang="en-ID" dirty="0"/>
        </a:p>
      </dgm:t>
    </dgm:pt>
    <dgm:pt modelId="{F9B2DE0B-06BA-4E18-A5C0-3516464170B9}" type="parTrans" cxnId="{751AE54A-3209-4863-A462-A17AF7DBFB8B}">
      <dgm:prSet/>
      <dgm:spPr/>
      <dgm:t>
        <a:bodyPr/>
        <a:lstStyle/>
        <a:p>
          <a:endParaRPr lang="en-ID"/>
        </a:p>
      </dgm:t>
    </dgm:pt>
    <dgm:pt modelId="{863FA552-18C4-44B7-BE53-DD915C9644CA}" type="sibTrans" cxnId="{751AE54A-3209-4863-A462-A17AF7DBFB8B}">
      <dgm:prSet/>
      <dgm:spPr/>
      <dgm:t>
        <a:bodyPr/>
        <a:lstStyle/>
        <a:p>
          <a:endParaRPr lang="en-ID"/>
        </a:p>
      </dgm:t>
    </dgm:pt>
    <dgm:pt modelId="{DE48049F-B28F-4DE1-8656-010B1354343D}" type="pres">
      <dgm:prSet presAssocID="{CFA714CA-CD8B-4E91-992C-7C08BA391664}" presName="linear" presStyleCnt="0">
        <dgm:presLayoutVars>
          <dgm:dir/>
          <dgm:animLvl val="lvl"/>
          <dgm:resizeHandles val="exact"/>
        </dgm:presLayoutVars>
      </dgm:prSet>
      <dgm:spPr/>
    </dgm:pt>
    <dgm:pt modelId="{6F7A4864-59D7-4C9A-A33E-B8E95C14F114}" type="pres">
      <dgm:prSet presAssocID="{22C0A418-A128-4731-8974-618A112F02D0}" presName="parentLin" presStyleCnt="0"/>
      <dgm:spPr/>
    </dgm:pt>
    <dgm:pt modelId="{097E3DDF-7775-4488-887B-A9F072552E24}" type="pres">
      <dgm:prSet presAssocID="{22C0A418-A128-4731-8974-618A112F02D0}" presName="parentLeftMargin" presStyleLbl="node1" presStyleIdx="0" presStyleCnt="7"/>
      <dgm:spPr/>
    </dgm:pt>
    <dgm:pt modelId="{0AF404F8-0CF8-405E-8818-3A53FA06727E}" type="pres">
      <dgm:prSet presAssocID="{22C0A418-A128-4731-8974-618A112F02D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BD3E8C1-277C-4E17-83E5-81E60A7C2186}" type="pres">
      <dgm:prSet presAssocID="{22C0A418-A128-4731-8974-618A112F02D0}" presName="negativeSpace" presStyleCnt="0"/>
      <dgm:spPr/>
    </dgm:pt>
    <dgm:pt modelId="{DAF61828-245F-4645-ABFC-7E877F2EE79B}" type="pres">
      <dgm:prSet presAssocID="{22C0A418-A128-4731-8974-618A112F02D0}" presName="childText" presStyleLbl="conFgAcc1" presStyleIdx="0" presStyleCnt="7">
        <dgm:presLayoutVars>
          <dgm:bulletEnabled val="1"/>
        </dgm:presLayoutVars>
      </dgm:prSet>
      <dgm:spPr/>
    </dgm:pt>
    <dgm:pt modelId="{53E178E1-D872-4BFB-A6A6-375AA26D5E53}" type="pres">
      <dgm:prSet presAssocID="{8A6CDE60-A895-4473-9C0E-42B565846431}" presName="spaceBetweenRectangles" presStyleCnt="0"/>
      <dgm:spPr/>
    </dgm:pt>
    <dgm:pt modelId="{991D6076-2D7E-4E26-9C7D-CE47564E22F1}" type="pres">
      <dgm:prSet presAssocID="{703F3F05-C657-456A-AA57-8920BD79FA84}" presName="parentLin" presStyleCnt="0"/>
      <dgm:spPr/>
    </dgm:pt>
    <dgm:pt modelId="{E88B50FE-7CB1-4581-86CF-C6681A5C7888}" type="pres">
      <dgm:prSet presAssocID="{703F3F05-C657-456A-AA57-8920BD79FA84}" presName="parentLeftMargin" presStyleLbl="node1" presStyleIdx="0" presStyleCnt="7"/>
      <dgm:spPr/>
    </dgm:pt>
    <dgm:pt modelId="{5C2141BF-322E-4D89-91A1-4C5D306155FA}" type="pres">
      <dgm:prSet presAssocID="{703F3F05-C657-456A-AA57-8920BD79FA8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E944C5E-D95B-46AC-B7F6-913C73B0ADEC}" type="pres">
      <dgm:prSet presAssocID="{703F3F05-C657-456A-AA57-8920BD79FA84}" presName="negativeSpace" presStyleCnt="0"/>
      <dgm:spPr/>
    </dgm:pt>
    <dgm:pt modelId="{8FB80A4D-04CD-43F4-B8BE-2CE6FC4FA7B1}" type="pres">
      <dgm:prSet presAssocID="{703F3F05-C657-456A-AA57-8920BD79FA84}" presName="childText" presStyleLbl="conFgAcc1" presStyleIdx="1" presStyleCnt="7">
        <dgm:presLayoutVars>
          <dgm:bulletEnabled val="1"/>
        </dgm:presLayoutVars>
      </dgm:prSet>
      <dgm:spPr/>
    </dgm:pt>
    <dgm:pt modelId="{A2B1DC2B-5F30-43DF-8851-EFEB211A6A3E}" type="pres">
      <dgm:prSet presAssocID="{EEBACA4E-7C07-420A-B237-F76484045331}" presName="spaceBetweenRectangles" presStyleCnt="0"/>
      <dgm:spPr/>
    </dgm:pt>
    <dgm:pt modelId="{5B70732F-E340-4F46-9900-2197CF0016D3}" type="pres">
      <dgm:prSet presAssocID="{A81919F1-17D2-49A8-9B3D-30B2E663E8F8}" presName="parentLin" presStyleCnt="0"/>
      <dgm:spPr/>
    </dgm:pt>
    <dgm:pt modelId="{EC77A82B-A810-4ADE-AA6F-17A1CC401118}" type="pres">
      <dgm:prSet presAssocID="{A81919F1-17D2-49A8-9B3D-30B2E663E8F8}" presName="parentLeftMargin" presStyleLbl="node1" presStyleIdx="1" presStyleCnt="7"/>
      <dgm:spPr/>
    </dgm:pt>
    <dgm:pt modelId="{49F442DE-F6B0-41AA-B292-3D4ED70FB3A6}" type="pres">
      <dgm:prSet presAssocID="{A81919F1-17D2-49A8-9B3D-30B2E663E8F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8D39576-5593-43D5-B059-B2FB75F6FCA0}" type="pres">
      <dgm:prSet presAssocID="{A81919F1-17D2-49A8-9B3D-30B2E663E8F8}" presName="negativeSpace" presStyleCnt="0"/>
      <dgm:spPr/>
    </dgm:pt>
    <dgm:pt modelId="{FDDB531E-9E16-489D-A65F-1F13877F661A}" type="pres">
      <dgm:prSet presAssocID="{A81919F1-17D2-49A8-9B3D-30B2E663E8F8}" presName="childText" presStyleLbl="conFgAcc1" presStyleIdx="2" presStyleCnt="7">
        <dgm:presLayoutVars>
          <dgm:bulletEnabled val="1"/>
        </dgm:presLayoutVars>
      </dgm:prSet>
      <dgm:spPr/>
    </dgm:pt>
    <dgm:pt modelId="{60A1BABD-38CA-41DB-BCB7-B6F710F8F79B}" type="pres">
      <dgm:prSet presAssocID="{0D45B6BB-B225-4D13-BE70-81E7FDFFCC77}" presName="spaceBetweenRectangles" presStyleCnt="0"/>
      <dgm:spPr/>
    </dgm:pt>
    <dgm:pt modelId="{89671F97-CD56-4895-8B62-8C59A8A426E5}" type="pres">
      <dgm:prSet presAssocID="{1EAC8383-6383-4DED-BF88-5C8FC27F46DF}" presName="parentLin" presStyleCnt="0"/>
      <dgm:spPr/>
    </dgm:pt>
    <dgm:pt modelId="{26911CF1-D518-4EBB-B492-6844146051F0}" type="pres">
      <dgm:prSet presAssocID="{1EAC8383-6383-4DED-BF88-5C8FC27F46DF}" presName="parentLeftMargin" presStyleLbl="node1" presStyleIdx="2" presStyleCnt="7"/>
      <dgm:spPr/>
    </dgm:pt>
    <dgm:pt modelId="{CD372AFB-C1CF-486A-B6F6-7E4357A60407}" type="pres">
      <dgm:prSet presAssocID="{1EAC8383-6383-4DED-BF88-5C8FC27F46D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BF90469-0732-4ADD-B432-99FE8DB074DB}" type="pres">
      <dgm:prSet presAssocID="{1EAC8383-6383-4DED-BF88-5C8FC27F46DF}" presName="negativeSpace" presStyleCnt="0"/>
      <dgm:spPr/>
    </dgm:pt>
    <dgm:pt modelId="{516D622A-5C72-40DC-904E-749BEE15028D}" type="pres">
      <dgm:prSet presAssocID="{1EAC8383-6383-4DED-BF88-5C8FC27F46DF}" presName="childText" presStyleLbl="conFgAcc1" presStyleIdx="3" presStyleCnt="7">
        <dgm:presLayoutVars>
          <dgm:bulletEnabled val="1"/>
        </dgm:presLayoutVars>
      </dgm:prSet>
      <dgm:spPr/>
    </dgm:pt>
    <dgm:pt modelId="{B73C8B38-DB2D-4A5E-8D9B-73E9CA5EADD9}" type="pres">
      <dgm:prSet presAssocID="{D6345FF8-260D-423C-865F-D412C5F0838D}" presName="spaceBetweenRectangles" presStyleCnt="0"/>
      <dgm:spPr/>
    </dgm:pt>
    <dgm:pt modelId="{8BFA711C-F4FA-4DAD-8E49-81499BEB6CA6}" type="pres">
      <dgm:prSet presAssocID="{BDB0A6BD-288C-444A-8B1B-E70BC3712A0B}" presName="parentLin" presStyleCnt="0"/>
      <dgm:spPr/>
    </dgm:pt>
    <dgm:pt modelId="{23BF652A-7679-4D4C-96DD-9C737C479B1F}" type="pres">
      <dgm:prSet presAssocID="{BDB0A6BD-288C-444A-8B1B-E70BC3712A0B}" presName="parentLeftMargin" presStyleLbl="node1" presStyleIdx="3" presStyleCnt="7"/>
      <dgm:spPr/>
    </dgm:pt>
    <dgm:pt modelId="{F0602D5A-1866-48B1-93A3-67C11378121F}" type="pres">
      <dgm:prSet presAssocID="{BDB0A6BD-288C-444A-8B1B-E70BC3712A0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C595E85-47F3-4C29-86BC-02F66A0702EA}" type="pres">
      <dgm:prSet presAssocID="{BDB0A6BD-288C-444A-8B1B-E70BC3712A0B}" presName="negativeSpace" presStyleCnt="0"/>
      <dgm:spPr/>
    </dgm:pt>
    <dgm:pt modelId="{1A612248-6A2A-4FF4-B2DD-3DC3672B74AE}" type="pres">
      <dgm:prSet presAssocID="{BDB0A6BD-288C-444A-8B1B-E70BC3712A0B}" presName="childText" presStyleLbl="conFgAcc1" presStyleIdx="4" presStyleCnt="7">
        <dgm:presLayoutVars>
          <dgm:bulletEnabled val="1"/>
        </dgm:presLayoutVars>
      </dgm:prSet>
      <dgm:spPr/>
    </dgm:pt>
    <dgm:pt modelId="{1CEF06A9-438D-4724-9675-D46ADB56390D}" type="pres">
      <dgm:prSet presAssocID="{4AB8756B-0890-4B7D-8573-323CD09AA591}" presName="spaceBetweenRectangles" presStyleCnt="0"/>
      <dgm:spPr/>
    </dgm:pt>
    <dgm:pt modelId="{CA6CA37B-DC23-4F83-8A76-A2ACC6518504}" type="pres">
      <dgm:prSet presAssocID="{B632CA35-0951-4AEA-8CCA-7D6A8FB4D837}" presName="parentLin" presStyleCnt="0"/>
      <dgm:spPr/>
    </dgm:pt>
    <dgm:pt modelId="{FEA5D8CF-B617-484E-8900-2986EE425C16}" type="pres">
      <dgm:prSet presAssocID="{B632CA35-0951-4AEA-8CCA-7D6A8FB4D837}" presName="parentLeftMargin" presStyleLbl="node1" presStyleIdx="4" presStyleCnt="7"/>
      <dgm:spPr/>
    </dgm:pt>
    <dgm:pt modelId="{DA0D5681-8E81-442D-B5A3-9786C0952AE5}" type="pres">
      <dgm:prSet presAssocID="{B632CA35-0951-4AEA-8CCA-7D6A8FB4D83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537A7E9-CBDD-47AA-937C-84B6EBB37E02}" type="pres">
      <dgm:prSet presAssocID="{B632CA35-0951-4AEA-8CCA-7D6A8FB4D837}" presName="negativeSpace" presStyleCnt="0"/>
      <dgm:spPr/>
    </dgm:pt>
    <dgm:pt modelId="{6AC5D0D2-0A0A-46B0-B169-788BD7B3B1A2}" type="pres">
      <dgm:prSet presAssocID="{B632CA35-0951-4AEA-8CCA-7D6A8FB4D837}" presName="childText" presStyleLbl="conFgAcc1" presStyleIdx="5" presStyleCnt="7">
        <dgm:presLayoutVars>
          <dgm:bulletEnabled val="1"/>
        </dgm:presLayoutVars>
      </dgm:prSet>
      <dgm:spPr/>
    </dgm:pt>
    <dgm:pt modelId="{760E9A5F-7180-497E-985D-0140B77B63B9}" type="pres">
      <dgm:prSet presAssocID="{8C0A6A49-4859-4E1E-990D-CEFB2B44328D}" presName="spaceBetweenRectangles" presStyleCnt="0"/>
      <dgm:spPr/>
    </dgm:pt>
    <dgm:pt modelId="{2AB8A75E-94FB-43DE-9339-7704A5A89530}" type="pres">
      <dgm:prSet presAssocID="{E7694C1F-C617-46D7-88AF-8FE6EB5C22C7}" presName="parentLin" presStyleCnt="0"/>
      <dgm:spPr/>
    </dgm:pt>
    <dgm:pt modelId="{86D3936C-1742-4784-B3D3-04AC454C2ED2}" type="pres">
      <dgm:prSet presAssocID="{E7694C1F-C617-46D7-88AF-8FE6EB5C22C7}" presName="parentLeftMargin" presStyleLbl="node1" presStyleIdx="5" presStyleCnt="7"/>
      <dgm:spPr/>
    </dgm:pt>
    <dgm:pt modelId="{BEA099B2-8DCF-4E13-B27F-84E4A2892709}" type="pres">
      <dgm:prSet presAssocID="{E7694C1F-C617-46D7-88AF-8FE6EB5C22C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0BEFA99-EA2A-4E34-89BE-AE73F9A982BE}" type="pres">
      <dgm:prSet presAssocID="{E7694C1F-C617-46D7-88AF-8FE6EB5C22C7}" presName="negativeSpace" presStyleCnt="0"/>
      <dgm:spPr/>
    </dgm:pt>
    <dgm:pt modelId="{50982D04-2E6C-4A4D-BC66-CC6145270A3E}" type="pres">
      <dgm:prSet presAssocID="{E7694C1F-C617-46D7-88AF-8FE6EB5C22C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8F0FC00-D2B1-4048-BC7C-F6093F3E3EE6}" type="presOf" srcId="{B632CA35-0951-4AEA-8CCA-7D6A8FB4D837}" destId="{DA0D5681-8E81-442D-B5A3-9786C0952AE5}" srcOrd="1" destOrd="0" presId="urn:microsoft.com/office/officeart/2005/8/layout/list1"/>
    <dgm:cxn modelId="{E5388519-9FD8-4994-8406-EDDB9135C4E9}" type="presOf" srcId="{A81919F1-17D2-49A8-9B3D-30B2E663E8F8}" destId="{EC77A82B-A810-4ADE-AA6F-17A1CC401118}" srcOrd="0" destOrd="0" presId="urn:microsoft.com/office/officeart/2005/8/layout/list1"/>
    <dgm:cxn modelId="{4771BC1C-3897-4B4C-918A-8F676A50EF80}" srcId="{CFA714CA-CD8B-4E91-992C-7C08BA391664}" destId="{703F3F05-C657-456A-AA57-8920BD79FA84}" srcOrd="1" destOrd="0" parTransId="{CD3A37EA-DEF7-4FD7-AD11-C3FEC3F1901F}" sibTransId="{EEBACA4E-7C07-420A-B237-F76484045331}"/>
    <dgm:cxn modelId="{B3F99E21-7816-4642-82EC-9EAFF582BB8D}" type="presOf" srcId="{E7694C1F-C617-46D7-88AF-8FE6EB5C22C7}" destId="{BEA099B2-8DCF-4E13-B27F-84E4A2892709}" srcOrd="1" destOrd="0" presId="urn:microsoft.com/office/officeart/2005/8/layout/list1"/>
    <dgm:cxn modelId="{E01E7B2C-A3BE-40EB-AD4D-6A1AAB302A99}" type="presOf" srcId="{BDB0A6BD-288C-444A-8B1B-E70BC3712A0B}" destId="{23BF652A-7679-4D4C-96DD-9C737C479B1F}" srcOrd="0" destOrd="0" presId="urn:microsoft.com/office/officeart/2005/8/layout/list1"/>
    <dgm:cxn modelId="{4DF1A336-9B08-438B-9C42-0CEDB86E883A}" type="presOf" srcId="{1EAC8383-6383-4DED-BF88-5C8FC27F46DF}" destId="{26911CF1-D518-4EBB-B492-6844146051F0}" srcOrd="0" destOrd="0" presId="urn:microsoft.com/office/officeart/2005/8/layout/list1"/>
    <dgm:cxn modelId="{1DB99E4A-839F-4582-932E-E4B227F3E967}" type="presOf" srcId="{A81919F1-17D2-49A8-9B3D-30B2E663E8F8}" destId="{49F442DE-F6B0-41AA-B292-3D4ED70FB3A6}" srcOrd="1" destOrd="0" presId="urn:microsoft.com/office/officeart/2005/8/layout/list1"/>
    <dgm:cxn modelId="{751AE54A-3209-4863-A462-A17AF7DBFB8B}" srcId="{CFA714CA-CD8B-4E91-992C-7C08BA391664}" destId="{E7694C1F-C617-46D7-88AF-8FE6EB5C22C7}" srcOrd="6" destOrd="0" parTransId="{F9B2DE0B-06BA-4E18-A5C0-3516464170B9}" sibTransId="{863FA552-18C4-44B7-BE53-DD915C9644CA}"/>
    <dgm:cxn modelId="{6075DA70-4AD2-40BD-BDA1-DA3E5D1BDFAA}" type="presOf" srcId="{B632CA35-0951-4AEA-8CCA-7D6A8FB4D837}" destId="{FEA5D8CF-B617-484E-8900-2986EE425C16}" srcOrd="0" destOrd="0" presId="urn:microsoft.com/office/officeart/2005/8/layout/list1"/>
    <dgm:cxn modelId="{AFED0452-A5AC-4BC6-B34E-8FB8D31663E7}" type="presOf" srcId="{703F3F05-C657-456A-AA57-8920BD79FA84}" destId="{5C2141BF-322E-4D89-91A1-4C5D306155FA}" srcOrd="1" destOrd="0" presId="urn:microsoft.com/office/officeart/2005/8/layout/list1"/>
    <dgm:cxn modelId="{B9EC2B75-3FE6-4084-AA9E-794F0ABA21D9}" type="presOf" srcId="{22C0A418-A128-4731-8974-618A112F02D0}" destId="{097E3DDF-7775-4488-887B-A9F072552E24}" srcOrd="0" destOrd="0" presId="urn:microsoft.com/office/officeart/2005/8/layout/list1"/>
    <dgm:cxn modelId="{7CD9E37A-CBD9-4D38-A218-F4A4CD813CBB}" type="presOf" srcId="{CFA714CA-CD8B-4E91-992C-7C08BA391664}" destId="{DE48049F-B28F-4DE1-8656-010B1354343D}" srcOrd="0" destOrd="0" presId="urn:microsoft.com/office/officeart/2005/8/layout/list1"/>
    <dgm:cxn modelId="{180F8987-5707-4DA6-9798-A4DA464EC407}" type="presOf" srcId="{1EAC8383-6383-4DED-BF88-5C8FC27F46DF}" destId="{CD372AFB-C1CF-486A-B6F6-7E4357A60407}" srcOrd="1" destOrd="0" presId="urn:microsoft.com/office/officeart/2005/8/layout/list1"/>
    <dgm:cxn modelId="{CF883889-F907-4046-915B-72D48D2D98B5}" type="presOf" srcId="{22C0A418-A128-4731-8974-618A112F02D0}" destId="{0AF404F8-0CF8-405E-8818-3A53FA06727E}" srcOrd="1" destOrd="0" presId="urn:microsoft.com/office/officeart/2005/8/layout/list1"/>
    <dgm:cxn modelId="{79CF3BA0-9CF8-4175-94F2-D00F87263FA3}" type="presOf" srcId="{703F3F05-C657-456A-AA57-8920BD79FA84}" destId="{E88B50FE-7CB1-4581-86CF-C6681A5C7888}" srcOrd="0" destOrd="0" presId="urn:microsoft.com/office/officeart/2005/8/layout/list1"/>
    <dgm:cxn modelId="{6E11ECAB-0DE8-4B16-A016-A59E1AE80C96}" srcId="{CFA714CA-CD8B-4E91-992C-7C08BA391664}" destId="{22C0A418-A128-4731-8974-618A112F02D0}" srcOrd="0" destOrd="0" parTransId="{73A05B4D-F2F1-4127-AF67-EB78EB555DA4}" sibTransId="{8A6CDE60-A895-4473-9C0E-42B565846431}"/>
    <dgm:cxn modelId="{7DE3FBBF-D035-4A63-887D-1E4B2BC040F6}" srcId="{CFA714CA-CD8B-4E91-992C-7C08BA391664}" destId="{A81919F1-17D2-49A8-9B3D-30B2E663E8F8}" srcOrd="2" destOrd="0" parTransId="{EA5B95A0-79E8-4487-AF69-22A2738A2A8F}" sibTransId="{0D45B6BB-B225-4D13-BE70-81E7FDFFCC77}"/>
    <dgm:cxn modelId="{DE68E4D5-6B93-4487-9F9C-38A47ED93107}" type="presOf" srcId="{BDB0A6BD-288C-444A-8B1B-E70BC3712A0B}" destId="{F0602D5A-1866-48B1-93A3-67C11378121F}" srcOrd="1" destOrd="0" presId="urn:microsoft.com/office/officeart/2005/8/layout/list1"/>
    <dgm:cxn modelId="{45F69ADC-74F3-4E3E-83B8-5F998ED51993}" srcId="{CFA714CA-CD8B-4E91-992C-7C08BA391664}" destId="{BDB0A6BD-288C-444A-8B1B-E70BC3712A0B}" srcOrd="4" destOrd="0" parTransId="{726EA8B5-3D12-4701-8931-9E568A38323F}" sibTransId="{4AB8756B-0890-4B7D-8573-323CD09AA591}"/>
    <dgm:cxn modelId="{423915DD-D329-4968-B351-9B371FE66F35}" srcId="{CFA714CA-CD8B-4E91-992C-7C08BA391664}" destId="{1EAC8383-6383-4DED-BF88-5C8FC27F46DF}" srcOrd="3" destOrd="0" parTransId="{5B72159D-261F-4DD0-A6BA-D634C81DA198}" sibTransId="{D6345FF8-260D-423C-865F-D412C5F0838D}"/>
    <dgm:cxn modelId="{7FE59FE8-AF02-4929-8C5C-B08611AA95D6}" type="presOf" srcId="{E7694C1F-C617-46D7-88AF-8FE6EB5C22C7}" destId="{86D3936C-1742-4784-B3D3-04AC454C2ED2}" srcOrd="0" destOrd="0" presId="urn:microsoft.com/office/officeart/2005/8/layout/list1"/>
    <dgm:cxn modelId="{F43076F4-3962-4A82-879B-E181D0203C0F}" srcId="{CFA714CA-CD8B-4E91-992C-7C08BA391664}" destId="{B632CA35-0951-4AEA-8CCA-7D6A8FB4D837}" srcOrd="5" destOrd="0" parTransId="{0AB898CD-5433-4B4D-A55E-A888AB164651}" sibTransId="{8C0A6A49-4859-4E1E-990D-CEFB2B44328D}"/>
    <dgm:cxn modelId="{7004F18F-376A-4F4C-9D52-55B3760D4EC0}" type="presParOf" srcId="{DE48049F-B28F-4DE1-8656-010B1354343D}" destId="{6F7A4864-59D7-4C9A-A33E-B8E95C14F114}" srcOrd="0" destOrd="0" presId="urn:microsoft.com/office/officeart/2005/8/layout/list1"/>
    <dgm:cxn modelId="{41BDA754-CB02-41E7-A000-FA7F931965B0}" type="presParOf" srcId="{6F7A4864-59D7-4C9A-A33E-B8E95C14F114}" destId="{097E3DDF-7775-4488-887B-A9F072552E24}" srcOrd="0" destOrd="0" presId="urn:microsoft.com/office/officeart/2005/8/layout/list1"/>
    <dgm:cxn modelId="{144F8A2D-73D1-413E-9B6D-85671C8AB11B}" type="presParOf" srcId="{6F7A4864-59D7-4C9A-A33E-B8E95C14F114}" destId="{0AF404F8-0CF8-405E-8818-3A53FA06727E}" srcOrd="1" destOrd="0" presId="urn:microsoft.com/office/officeart/2005/8/layout/list1"/>
    <dgm:cxn modelId="{6313FC27-4485-4137-9949-3E52918C30DC}" type="presParOf" srcId="{DE48049F-B28F-4DE1-8656-010B1354343D}" destId="{4BD3E8C1-277C-4E17-83E5-81E60A7C2186}" srcOrd="1" destOrd="0" presId="urn:microsoft.com/office/officeart/2005/8/layout/list1"/>
    <dgm:cxn modelId="{23D04DA1-C006-4056-8774-ADD46F2AC131}" type="presParOf" srcId="{DE48049F-B28F-4DE1-8656-010B1354343D}" destId="{DAF61828-245F-4645-ABFC-7E877F2EE79B}" srcOrd="2" destOrd="0" presId="urn:microsoft.com/office/officeart/2005/8/layout/list1"/>
    <dgm:cxn modelId="{58649FFE-FB8C-4497-A996-57F0C945AC32}" type="presParOf" srcId="{DE48049F-B28F-4DE1-8656-010B1354343D}" destId="{53E178E1-D872-4BFB-A6A6-375AA26D5E53}" srcOrd="3" destOrd="0" presId="urn:microsoft.com/office/officeart/2005/8/layout/list1"/>
    <dgm:cxn modelId="{6E82D0BA-E727-425A-9B1F-9E7971B7606C}" type="presParOf" srcId="{DE48049F-B28F-4DE1-8656-010B1354343D}" destId="{991D6076-2D7E-4E26-9C7D-CE47564E22F1}" srcOrd="4" destOrd="0" presId="urn:microsoft.com/office/officeart/2005/8/layout/list1"/>
    <dgm:cxn modelId="{54B4A1F0-6C7D-4F52-9ECA-27062CA208F2}" type="presParOf" srcId="{991D6076-2D7E-4E26-9C7D-CE47564E22F1}" destId="{E88B50FE-7CB1-4581-86CF-C6681A5C7888}" srcOrd="0" destOrd="0" presId="urn:microsoft.com/office/officeart/2005/8/layout/list1"/>
    <dgm:cxn modelId="{46B31B1B-7171-478F-8B82-AC118C681F0C}" type="presParOf" srcId="{991D6076-2D7E-4E26-9C7D-CE47564E22F1}" destId="{5C2141BF-322E-4D89-91A1-4C5D306155FA}" srcOrd="1" destOrd="0" presId="urn:microsoft.com/office/officeart/2005/8/layout/list1"/>
    <dgm:cxn modelId="{197502CD-BB1C-4FFB-85AB-4A04FD7BBA6B}" type="presParOf" srcId="{DE48049F-B28F-4DE1-8656-010B1354343D}" destId="{8E944C5E-D95B-46AC-B7F6-913C73B0ADEC}" srcOrd="5" destOrd="0" presId="urn:microsoft.com/office/officeart/2005/8/layout/list1"/>
    <dgm:cxn modelId="{CD75B583-3FE9-441F-801F-AC623F8B74F9}" type="presParOf" srcId="{DE48049F-B28F-4DE1-8656-010B1354343D}" destId="{8FB80A4D-04CD-43F4-B8BE-2CE6FC4FA7B1}" srcOrd="6" destOrd="0" presId="urn:microsoft.com/office/officeart/2005/8/layout/list1"/>
    <dgm:cxn modelId="{5854BC99-6721-4A78-9309-B1C58ED4A3C5}" type="presParOf" srcId="{DE48049F-B28F-4DE1-8656-010B1354343D}" destId="{A2B1DC2B-5F30-43DF-8851-EFEB211A6A3E}" srcOrd="7" destOrd="0" presId="urn:microsoft.com/office/officeart/2005/8/layout/list1"/>
    <dgm:cxn modelId="{356EC40A-7D38-490D-8793-B08D53260F90}" type="presParOf" srcId="{DE48049F-B28F-4DE1-8656-010B1354343D}" destId="{5B70732F-E340-4F46-9900-2197CF0016D3}" srcOrd="8" destOrd="0" presId="urn:microsoft.com/office/officeart/2005/8/layout/list1"/>
    <dgm:cxn modelId="{40AE3784-221E-4453-BAD8-3284E7D4128C}" type="presParOf" srcId="{5B70732F-E340-4F46-9900-2197CF0016D3}" destId="{EC77A82B-A810-4ADE-AA6F-17A1CC401118}" srcOrd="0" destOrd="0" presId="urn:microsoft.com/office/officeart/2005/8/layout/list1"/>
    <dgm:cxn modelId="{F1305DE7-2762-450A-A53C-73F53D883319}" type="presParOf" srcId="{5B70732F-E340-4F46-9900-2197CF0016D3}" destId="{49F442DE-F6B0-41AA-B292-3D4ED70FB3A6}" srcOrd="1" destOrd="0" presId="urn:microsoft.com/office/officeart/2005/8/layout/list1"/>
    <dgm:cxn modelId="{4A242D5F-C5EB-4803-805E-CE37AADAF3D7}" type="presParOf" srcId="{DE48049F-B28F-4DE1-8656-010B1354343D}" destId="{A8D39576-5593-43D5-B059-B2FB75F6FCA0}" srcOrd="9" destOrd="0" presId="urn:microsoft.com/office/officeart/2005/8/layout/list1"/>
    <dgm:cxn modelId="{778832E9-D5FE-4003-A739-7BEE3A32A193}" type="presParOf" srcId="{DE48049F-B28F-4DE1-8656-010B1354343D}" destId="{FDDB531E-9E16-489D-A65F-1F13877F661A}" srcOrd="10" destOrd="0" presId="urn:microsoft.com/office/officeart/2005/8/layout/list1"/>
    <dgm:cxn modelId="{C0E1BFCF-DA67-4F3E-90BE-F7B9D6364575}" type="presParOf" srcId="{DE48049F-B28F-4DE1-8656-010B1354343D}" destId="{60A1BABD-38CA-41DB-BCB7-B6F710F8F79B}" srcOrd="11" destOrd="0" presId="urn:microsoft.com/office/officeart/2005/8/layout/list1"/>
    <dgm:cxn modelId="{1AE50CB8-DFE7-4D84-B44B-81F0839FF48A}" type="presParOf" srcId="{DE48049F-B28F-4DE1-8656-010B1354343D}" destId="{89671F97-CD56-4895-8B62-8C59A8A426E5}" srcOrd="12" destOrd="0" presId="urn:microsoft.com/office/officeart/2005/8/layout/list1"/>
    <dgm:cxn modelId="{653EB04F-840D-4DE7-82E9-44DA47F66E83}" type="presParOf" srcId="{89671F97-CD56-4895-8B62-8C59A8A426E5}" destId="{26911CF1-D518-4EBB-B492-6844146051F0}" srcOrd="0" destOrd="0" presId="urn:microsoft.com/office/officeart/2005/8/layout/list1"/>
    <dgm:cxn modelId="{5FB0F673-2ED1-4597-95DB-EA07E0B86B02}" type="presParOf" srcId="{89671F97-CD56-4895-8B62-8C59A8A426E5}" destId="{CD372AFB-C1CF-486A-B6F6-7E4357A60407}" srcOrd="1" destOrd="0" presId="urn:microsoft.com/office/officeart/2005/8/layout/list1"/>
    <dgm:cxn modelId="{4E253537-AD92-41B9-A5AA-320DBB7AF763}" type="presParOf" srcId="{DE48049F-B28F-4DE1-8656-010B1354343D}" destId="{1BF90469-0732-4ADD-B432-99FE8DB074DB}" srcOrd="13" destOrd="0" presId="urn:microsoft.com/office/officeart/2005/8/layout/list1"/>
    <dgm:cxn modelId="{14CDF51A-2579-41CF-A77B-138557B8B880}" type="presParOf" srcId="{DE48049F-B28F-4DE1-8656-010B1354343D}" destId="{516D622A-5C72-40DC-904E-749BEE15028D}" srcOrd="14" destOrd="0" presId="urn:microsoft.com/office/officeart/2005/8/layout/list1"/>
    <dgm:cxn modelId="{0EED9921-D92B-4F53-86E0-6A05C0EC4237}" type="presParOf" srcId="{DE48049F-B28F-4DE1-8656-010B1354343D}" destId="{B73C8B38-DB2D-4A5E-8D9B-73E9CA5EADD9}" srcOrd="15" destOrd="0" presId="urn:microsoft.com/office/officeart/2005/8/layout/list1"/>
    <dgm:cxn modelId="{57DC81FA-EFC1-4550-B2CB-F99A9FBC670F}" type="presParOf" srcId="{DE48049F-B28F-4DE1-8656-010B1354343D}" destId="{8BFA711C-F4FA-4DAD-8E49-81499BEB6CA6}" srcOrd="16" destOrd="0" presId="urn:microsoft.com/office/officeart/2005/8/layout/list1"/>
    <dgm:cxn modelId="{4ED7550B-861B-4158-B78A-9B951674347B}" type="presParOf" srcId="{8BFA711C-F4FA-4DAD-8E49-81499BEB6CA6}" destId="{23BF652A-7679-4D4C-96DD-9C737C479B1F}" srcOrd="0" destOrd="0" presId="urn:microsoft.com/office/officeart/2005/8/layout/list1"/>
    <dgm:cxn modelId="{17221E7A-8EF6-4BA3-9E04-83BAC3A042F9}" type="presParOf" srcId="{8BFA711C-F4FA-4DAD-8E49-81499BEB6CA6}" destId="{F0602D5A-1866-48B1-93A3-67C11378121F}" srcOrd="1" destOrd="0" presId="urn:microsoft.com/office/officeart/2005/8/layout/list1"/>
    <dgm:cxn modelId="{E0478D2E-EA06-44D0-A6D3-F7BE758F0B34}" type="presParOf" srcId="{DE48049F-B28F-4DE1-8656-010B1354343D}" destId="{6C595E85-47F3-4C29-86BC-02F66A0702EA}" srcOrd="17" destOrd="0" presId="urn:microsoft.com/office/officeart/2005/8/layout/list1"/>
    <dgm:cxn modelId="{56601A6C-1DA3-444D-A40E-F1518A2FF616}" type="presParOf" srcId="{DE48049F-B28F-4DE1-8656-010B1354343D}" destId="{1A612248-6A2A-4FF4-B2DD-3DC3672B74AE}" srcOrd="18" destOrd="0" presId="urn:microsoft.com/office/officeart/2005/8/layout/list1"/>
    <dgm:cxn modelId="{427B298C-5111-4449-B791-650BA5930649}" type="presParOf" srcId="{DE48049F-B28F-4DE1-8656-010B1354343D}" destId="{1CEF06A9-438D-4724-9675-D46ADB56390D}" srcOrd="19" destOrd="0" presId="urn:microsoft.com/office/officeart/2005/8/layout/list1"/>
    <dgm:cxn modelId="{9BE95808-A677-426F-859D-C1F28E567E72}" type="presParOf" srcId="{DE48049F-B28F-4DE1-8656-010B1354343D}" destId="{CA6CA37B-DC23-4F83-8A76-A2ACC6518504}" srcOrd="20" destOrd="0" presId="urn:microsoft.com/office/officeart/2005/8/layout/list1"/>
    <dgm:cxn modelId="{193AD992-408C-47B5-AF86-1F1E92A21CED}" type="presParOf" srcId="{CA6CA37B-DC23-4F83-8A76-A2ACC6518504}" destId="{FEA5D8CF-B617-484E-8900-2986EE425C16}" srcOrd="0" destOrd="0" presId="urn:microsoft.com/office/officeart/2005/8/layout/list1"/>
    <dgm:cxn modelId="{50078325-AA85-429B-A179-5B27B8BA22DE}" type="presParOf" srcId="{CA6CA37B-DC23-4F83-8A76-A2ACC6518504}" destId="{DA0D5681-8E81-442D-B5A3-9786C0952AE5}" srcOrd="1" destOrd="0" presId="urn:microsoft.com/office/officeart/2005/8/layout/list1"/>
    <dgm:cxn modelId="{6B3389D1-4FB8-4B80-9352-1228C50BE992}" type="presParOf" srcId="{DE48049F-B28F-4DE1-8656-010B1354343D}" destId="{7537A7E9-CBDD-47AA-937C-84B6EBB37E02}" srcOrd="21" destOrd="0" presId="urn:microsoft.com/office/officeart/2005/8/layout/list1"/>
    <dgm:cxn modelId="{34C8A0C5-957D-4792-BEC7-CB1BFAE1501B}" type="presParOf" srcId="{DE48049F-B28F-4DE1-8656-010B1354343D}" destId="{6AC5D0D2-0A0A-46B0-B169-788BD7B3B1A2}" srcOrd="22" destOrd="0" presId="urn:microsoft.com/office/officeart/2005/8/layout/list1"/>
    <dgm:cxn modelId="{C673FCAA-82B2-4476-863E-1C944F600C9F}" type="presParOf" srcId="{DE48049F-B28F-4DE1-8656-010B1354343D}" destId="{760E9A5F-7180-497E-985D-0140B77B63B9}" srcOrd="23" destOrd="0" presId="urn:microsoft.com/office/officeart/2005/8/layout/list1"/>
    <dgm:cxn modelId="{21C33CB4-7F95-4C29-8FF9-841FBF8C81D6}" type="presParOf" srcId="{DE48049F-B28F-4DE1-8656-010B1354343D}" destId="{2AB8A75E-94FB-43DE-9339-7704A5A89530}" srcOrd="24" destOrd="0" presId="urn:microsoft.com/office/officeart/2005/8/layout/list1"/>
    <dgm:cxn modelId="{B2A47BCF-2099-446A-83EE-CBA72C591F9B}" type="presParOf" srcId="{2AB8A75E-94FB-43DE-9339-7704A5A89530}" destId="{86D3936C-1742-4784-B3D3-04AC454C2ED2}" srcOrd="0" destOrd="0" presId="urn:microsoft.com/office/officeart/2005/8/layout/list1"/>
    <dgm:cxn modelId="{9811C75C-6A1C-4E6B-9DEB-4E6D6A4983A0}" type="presParOf" srcId="{2AB8A75E-94FB-43DE-9339-7704A5A89530}" destId="{BEA099B2-8DCF-4E13-B27F-84E4A2892709}" srcOrd="1" destOrd="0" presId="urn:microsoft.com/office/officeart/2005/8/layout/list1"/>
    <dgm:cxn modelId="{C3681F86-AD5D-4BF4-9D88-E10C74017048}" type="presParOf" srcId="{DE48049F-B28F-4DE1-8656-010B1354343D}" destId="{30BEFA99-EA2A-4E34-89BE-AE73F9A982BE}" srcOrd="25" destOrd="0" presId="urn:microsoft.com/office/officeart/2005/8/layout/list1"/>
    <dgm:cxn modelId="{06F43A7A-9327-4F68-B02B-1EBB086767F4}" type="presParOf" srcId="{DE48049F-B28F-4DE1-8656-010B1354343D}" destId="{50982D04-2E6C-4A4D-BC66-CC6145270A3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843D9-F24D-44B1-9207-857979934761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ED5AC3E8-272C-4804-83EE-DE88E0D0F67E}">
      <dgm:prSet phldrT="[Text]" custT="1"/>
      <dgm:spPr>
        <a:solidFill>
          <a:srgbClr val="F725C0"/>
        </a:solidFill>
      </dgm:spPr>
      <dgm:t>
        <a:bodyPr/>
        <a:lstStyle/>
        <a:p>
          <a:r>
            <a:rPr lang="en-ID" sz="2000" dirty="0"/>
            <a:t>Internal</a:t>
          </a:r>
        </a:p>
      </dgm:t>
    </dgm:pt>
    <dgm:pt modelId="{5BBED688-F4AA-4FC6-B367-28ACBA0562AE}" type="parTrans" cxnId="{0EBE4430-E1EE-416B-B1E9-5270821DADB7}">
      <dgm:prSet/>
      <dgm:spPr/>
      <dgm:t>
        <a:bodyPr/>
        <a:lstStyle/>
        <a:p>
          <a:endParaRPr lang="en-ID"/>
        </a:p>
      </dgm:t>
    </dgm:pt>
    <dgm:pt modelId="{561B1CE7-B34A-4012-A7A7-E01690F255FA}" type="sibTrans" cxnId="{0EBE4430-E1EE-416B-B1E9-5270821DADB7}">
      <dgm:prSet/>
      <dgm:spPr/>
      <dgm:t>
        <a:bodyPr/>
        <a:lstStyle/>
        <a:p>
          <a:endParaRPr lang="en-ID"/>
        </a:p>
      </dgm:t>
    </dgm:pt>
    <dgm:pt modelId="{33CA347D-4E8F-4865-B83F-2C26B3096E2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D" sz="2000" dirty="0"/>
            <a:t>External</a:t>
          </a:r>
        </a:p>
      </dgm:t>
    </dgm:pt>
    <dgm:pt modelId="{9661161F-AB29-405A-B0C7-ED155BBC8B2C}" type="parTrans" cxnId="{A3B04065-E058-43AA-9B89-407238B4B7DF}">
      <dgm:prSet/>
      <dgm:spPr/>
      <dgm:t>
        <a:bodyPr/>
        <a:lstStyle/>
        <a:p>
          <a:endParaRPr lang="en-ID"/>
        </a:p>
      </dgm:t>
    </dgm:pt>
    <dgm:pt modelId="{2C21DD6B-4A75-410E-95B7-BAD852D1CDD6}" type="sibTrans" cxnId="{A3B04065-E058-43AA-9B89-407238B4B7DF}">
      <dgm:prSet/>
      <dgm:spPr/>
      <dgm:t>
        <a:bodyPr/>
        <a:lstStyle/>
        <a:p>
          <a:endParaRPr lang="en-ID"/>
        </a:p>
      </dgm:t>
    </dgm:pt>
    <dgm:pt modelId="{885DA343-C742-4F0A-8DF7-3B4221262237}">
      <dgm:prSet phldrT="[Text]"/>
      <dgm:spPr/>
      <dgm:t>
        <a:bodyPr/>
        <a:lstStyle/>
        <a:p>
          <a:r>
            <a:rPr lang="en-ID" dirty="0" err="1"/>
            <a:t>Tantangan</a:t>
          </a:r>
          <a:r>
            <a:rPr lang="en-ID" dirty="0"/>
            <a:t> </a:t>
          </a:r>
          <a:r>
            <a:rPr lang="en-ID" dirty="0" err="1"/>
            <a:t>Pegiat</a:t>
          </a:r>
          <a:r>
            <a:rPr lang="en-ID" dirty="0"/>
            <a:t> </a:t>
          </a:r>
          <a:r>
            <a:rPr lang="en-ID" dirty="0" err="1"/>
            <a:t>Literasi</a:t>
          </a:r>
          <a:endParaRPr lang="en-ID" dirty="0"/>
        </a:p>
      </dgm:t>
    </dgm:pt>
    <dgm:pt modelId="{3F865762-EDE1-4A2A-8CD0-F47A80B1B6A2}" type="parTrans" cxnId="{3DEFDD2A-225B-4EE8-BC87-ECA74162498C}">
      <dgm:prSet/>
      <dgm:spPr/>
      <dgm:t>
        <a:bodyPr/>
        <a:lstStyle/>
        <a:p>
          <a:endParaRPr lang="en-ID"/>
        </a:p>
      </dgm:t>
    </dgm:pt>
    <dgm:pt modelId="{506B9DF3-3E05-493F-860D-180C43F66CBC}" type="sibTrans" cxnId="{3DEFDD2A-225B-4EE8-BC87-ECA74162498C}">
      <dgm:prSet/>
      <dgm:spPr/>
      <dgm:t>
        <a:bodyPr/>
        <a:lstStyle/>
        <a:p>
          <a:endParaRPr lang="en-ID"/>
        </a:p>
      </dgm:t>
    </dgm:pt>
    <dgm:pt modelId="{FD3E245F-C390-4A11-9B37-495C721F7477}" type="pres">
      <dgm:prSet presAssocID="{2A9843D9-F24D-44B1-9207-857979934761}" presName="Name0" presStyleCnt="0">
        <dgm:presLayoutVars>
          <dgm:dir/>
          <dgm:resizeHandles val="exact"/>
        </dgm:presLayoutVars>
      </dgm:prSet>
      <dgm:spPr/>
    </dgm:pt>
    <dgm:pt modelId="{A2A31A3A-9100-43FE-BCFC-A4A3CCC61D74}" type="pres">
      <dgm:prSet presAssocID="{2A9843D9-F24D-44B1-9207-857979934761}" presName="vNodes" presStyleCnt="0"/>
      <dgm:spPr/>
    </dgm:pt>
    <dgm:pt modelId="{56D201CC-B675-48C1-9CBB-284F289E0B90}" type="pres">
      <dgm:prSet presAssocID="{ED5AC3E8-272C-4804-83EE-DE88E0D0F67E}" presName="node" presStyleLbl="node1" presStyleIdx="0" presStyleCnt="3" custScaleX="110678">
        <dgm:presLayoutVars>
          <dgm:bulletEnabled val="1"/>
        </dgm:presLayoutVars>
      </dgm:prSet>
      <dgm:spPr/>
    </dgm:pt>
    <dgm:pt modelId="{42A8D0CD-93AD-4E87-BD1F-9A05630B92E3}" type="pres">
      <dgm:prSet presAssocID="{561B1CE7-B34A-4012-A7A7-E01690F255FA}" presName="spacerT" presStyleCnt="0"/>
      <dgm:spPr/>
    </dgm:pt>
    <dgm:pt modelId="{03936557-A042-45B3-A04D-0E3771EE310B}" type="pres">
      <dgm:prSet presAssocID="{561B1CE7-B34A-4012-A7A7-E01690F255FA}" presName="sibTrans" presStyleLbl="sibTrans2D1" presStyleIdx="0" presStyleCnt="2"/>
      <dgm:spPr/>
    </dgm:pt>
    <dgm:pt modelId="{93E67F8C-CDE4-4207-9CC7-4A759D8F12AE}" type="pres">
      <dgm:prSet presAssocID="{561B1CE7-B34A-4012-A7A7-E01690F255FA}" presName="spacerB" presStyleCnt="0"/>
      <dgm:spPr/>
    </dgm:pt>
    <dgm:pt modelId="{EF6306DD-8BB8-497E-BA22-1F7E386D1922}" type="pres">
      <dgm:prSet presAssocID="{33CA347D-4E8F-4865-B83F-2C26B3096E27}" presName="node" presStyleLbl="node1" presStyleIdx="1" presStyleCnt="3" custScaleX="130129">
        <dgm:presLayoutVars>
          <dgm:bulletEnabled val="1"/>
        </dgm:presLayoutVars>
      </dgm:prSet>
      <dgm:spPr/>
    </dgm:pt>
    <dgm:pt modelId="{0E8D4834-1283-46B7-9CA2-C8DAC5A7224D}" type="pres">
      <dgm:prSet presAssocID="{2A9843D9-F24D-44B1-9207-857979934761}" presName="sibTransLast" presStyleLbl="sibTrans2D1" presStyleIdx="1" presStyleCnt="2"/>
      <dgm:spPr/>
    </dgm:pt>
    <dgm:pt modelId="{CCF66973-CFDF-4AFF-95AC-52897E313F0F}" type="pres">
      <dgm:prSet presAssocID="{2A9843D9-F24D-44B1-9207-857979934761}" presName="connectorText" presStyleLbl="sibTrans2D1" presStyleIdx="1" presStyleCnt="2"/>
      <dgm:spPr/>
    </dgm:pt>
    <dgm:pt modelId="{9FC10BE9-0AEC-4A91-8230-EC714D40110C}" type="pres">
      <dgm:prSet presAssocID="{2A9843D9-F24D-44B1-9207-857979934761}" presName="lastNode" presStyleLbl="node1" presStyleIdx="2" presStyleCnt="3" custScaleX="83377">
        <dgm:presLayoutVars>
          <dgm:bulletEnabled val="1"/>
        </dgm:presLayoutVars>
      </dgm:prSet>
      <dgm:spPr/>
    </dgm:pt>
  </dgm:ptLst>
  <dgm:cxnLst>
    <dgm:cxn modelId="{E946A50A-30EE-46E6-8127-69E0C701E432}" type="presOf" srcId="{2C21DD6B-4A75-410E-95B7-BAD852D1CDD6}" destId="{0E8D4834-1283-46B7-9CA2-C8DAC5A7224D}" srcOrd="0" destOrd="0" presId="urn:microsoft.com/office/officeart/2005/8/layout/equation2"/>
    <dgm:cxn modelId="{3DEFDD2A-225B-4EE8-BC87-ECA74162498C}" srcId="{2A9843D9-F24D-44B1-9207-857979934761}" destId="{885DA343-C742-4F0A-8DF7-3B4221262237}" srcOrd="2" destOrd="0" parTransId="{3F865762-EDE1-4A2A-8CD0-F47A80B1B6A2}" sibTransId="{506B9DF3-3E05-493F-860D-180C43F66CBC}"/>
    <dgm:cxn modelId="{0EBE4430-E1EE-416B-B1E9-5270821DADB7}" srcId="{2A9843D9-F24D-44B1-9207-857979934761}" destId="{ED5AC3E8-272C-4804-83EE-DE88E0D0F67E}" srcOrd="0" destOrd="0" parTransId="{5BBED688-F4AA-4FC6-B367-28ACBA0562AE}" sibTransId="{561B1CE7-B34A-4012-A7A7-E01690F255FA}"/>
    <dgm:cxn modelId="{0C062160-CA5F-46F5-97B3-B3ECE357B2CD}" type="presOf" srcId="{ED5AC3E8-272C-4804-83EE-DE88E0D0F67E}" destId="{56D201CC-B675-48C1-9CBB-284F289E0B90}" srcOrd="0" destOrd="0" presId="urn:microsoft.com/office/officeart/2005/8/layout/equation2"/>
    <dgm:cxn modelId="{A3B04065-E058-43AA-9B89-407238B4B7DF}" srcId="{2A9843D9-F24D-44B1-9207-857979934761}" destId="{33CA347D-4E8F-4865-B83F-2C26B3096E27}" srcOrd="1" destOrd="0" parTransId="{9661161F-AB29-405A-B0C7-ED155BBC8B2C}" sibTransId="{2C21DD6B-4A75-410E-95B7-BAD852D1CDD6}"/>
    <dgm:cxn modelId="{F8750B8C-50DC-43AC-99F6-CEBA3CFA225A}" type="presOf" srcId="{885DA343-C742-4F0A-8DF7-3B4221262237}" destId="{9FC10BE9-0AEC-4A91-8230-EC714D40110C}" srcOrd="0" destOrd="0" presId="urn:microsoft.com/office/officeart/2005/8/layout/equation2"/>
    <dgm:cxn modelId="{5D51B098-D20D-49EA-8D6B-92D2D8D6FCEB}" type="presOf" srcId="{2A9843D9-F24D-44B1-9207-857979934761}" destId="{FD3E245F-C390-4A11-9B37-495C721F7477}" srcOrd="0" destOrd="0" presId="urn:microsoft.com/office/officeart/2005/8/layout/equation2"/>
    <dgm:cxn modelId="{C54F55A9-91FF-4F8B-8740-20BAFDFE61EA}" type="presOf" srcId="{33CA347D-4E8F-4865-B83F-2C26B3096E27}" destId="{EF6306DD-8BB8-497E-BA22-1F7E386D1922}" srcOrd="0" destOrd="0" presId="urn:microsoft.com/office/officeart/2005/8/layout/equation2"/>
    <dgm:cxn modelId="{AA303BAC-D9F5-40F7-85E7-AB9A9F24D14A}" type="presOf" srcId="{561B1CE7-B34A-4012-A7A7-E01690F255FA}" destId="{03936557-A042-45B3-A04D-0E3771EE310B}" srcOrd="0" destOrd="0" presId="urn:microsoft.com/office/officeart/2005/8/layout/equation2"/>
    <dgm:cxn modelId="{4D3739B1-1C62-4151-99C5-ECB5CBF6493A}" type="presOf" srcId="{2C21DD6B-4A75-410E-95B7-BAD852D1CDD6}" destId="{CCF66973-CFDF-4AFF-95AC-52897E313F0F}" srcOrd="1" destOrd="0" presId="urn:microsoft.com/office/officeart/2005/8/layout/equation2"/>
    <dgm:cxn modelId="{CBC56DD3-4B6D-42C9-9BCC-714DB9FACCA0}" type="presParOf" srcId="{FD3E245F-C390-4A11-9B37-495C721F7477}" destId="{A2A31A3A-9100-43FE-BCFC-A4A3CCC61D74}" srcOrd="0" destOrd="0" presId="urn:microsoft.com/office/officeart/2005/8/layout/equation2"/>
    <dgm:cxn modelId="{8CA93E11-64BE-49DB-B6F4-631F57C5D914}" type="presParOf" srcId="{A2A31A3A-9100-43FE-BCFC-A4A3CCC61D74}" destId="{56D201CC-B675-48C1-9CBB-284F289E0B90}" srcOrd="0" destOrd="0" presId="urn:microsoft.com/office/officeart/2005/8/layout/equation2"/>
    <dgm:cxn modelId="{D2D7A0C5-95C6-4FD4-88FA-A5D5372D351B}" type="presParOf" srcId="{A2A31A3A-9100-43FE-BCFC-A4A3CCC61D74}" destId="{42A8D0CD-93AD-4E87-BD1F-9A05630B92E3}" srcOrd="1" destOrd="0" presId="urn:microsoft.com/office/officeart/2005/8/layout/equation2"/>
    <dgm:cxn modelId="{F6156BCA-31CE-4D6D-ACEE-B1CC30963E49}" type="presParOf" srcId="{A2A31A3A-9100-43FE-BCFC-A4A3CCC61D74}" destId="{03936557-A042-45B3-A04D-0E3771EE310B}" srcOrd="2" destOrd="0" presId="urn:microsoft.com/office/officeart/2005/8/layout/equation2"/>
    <dgm:cxn modelId="{818B8DF6-6FC9-4D8A-940F-03E6715CD0F8}" type="presParOf" srcId="{A2A31A3A-9100-43FE-BCFC-A4A3CCC61D74}" destId="{93E67F8C-CDE4-4207-9CC7-4A759D8F12AE}" srcOrd="3" destOrd="0" presId="urn:microsoft.com/office/officeart/2005/8/layout/equation2"/>
    <dgm:cxn modelId="{EA64F80E-E555-4E0C-AD4A-E6D677DD6A04}" type="presParOf" srcId="{A2A31A3A-9100-43FE-BCFC-A4A3CCC61D74}" destId="{EF6306DD-8BB8-497E-BA22-1F7E386D1922}" srcOrd="4" destOrd="0" presId="urn:microsoft.com/office/officeart/2005/8/layout/equation2"/>
    <dgm:cxn modelId="{089B90D1-E411-4C86-B5C4-D0E8846E050C}" type="presParOf" srcId="{FD3E245F-C390-4A11-9B37-495C721F7477}" destId="{0E8D4834-1283-46B7-9CA2-C8DAC5A7224D}" srcOrd="1" destOrd="0" presId="urn:microsoft.com/office/officeart/2005/8/layout/equation2"/>
    <dgm:cxn modelId="{F1CFFDAF-7C99-444C-9E45-C5904F8CCD46}" type="presParOf" srcId="{0E8D4834-1283-46B7-9CA2-C8DAC5A7224D}" destId="{CCF66973-CFDF-4AFF-95AC-52897E313F0F}" srcOrd="0" destOrd="0" presId="urn:microsoft.com/office/officeart/2005/8/layout/equation2"/>
    <dgm:cxn modelId="{AECA475E-581B-4690-938B-E640F124478D}" type="presParOf" srcId="{FD3E245F-C390-4A11-9B37-495C721F7477}" destId="{9FC10BE9-0AEC-4A91-8230-EC714D40110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B04D8-D835-4541-89F3-8BCF8BA3F010}">
      <dsp:nvSpPr>
        <dsp:cNvPr id="0" name=""/>
        <dsp:cNvSpPr/>
      </dsp:nvSpPr>
      <dsp:spPr>
        <a:xfrm>
          <a:off x="813655" y="232287"/>
          <a:ext cx="5599088" cy="10670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273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0" kern="1200" dirty="0" err="1">
              <a:effectLst/>
              <a:latin typeface="+mn-lt"/>
              <a:cs typeface="Aharoni" panose="02010803020104030203" pitchFamily="2" charset="-79"/>
            </a:rPr>
            <a:t>Dysnemkinesia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Tipe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melibatkan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keterampilan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motorik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. Hal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menyebabkan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kesulitan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menulis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. Orang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dengan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tipe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biasanya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menulis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surat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dengan</a:t>
          </a:r>
          <a:r>
            <a:rPr lang="en-ID" sz="16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600" b="0" i="0" kern="1200" dirty="0" err="1">
              <a:effectLst/>
              <a:latin typeface="+mn-lt"/>
              <a:cs typeface="Aharoni" panose="02010803020104030203" pitchFamily="2" charset="-79"/>
            </a:rPr>
            <a:t>terbalik</a:t>
          </a:r>
          <a:r>
            <a:rPr lang="en-ID" sz="1600" kern="1200" dirty="0">
              <a:latin typeface="+mn-lt"/>
              <a:cs typeface="Aharoni" panose="02010803020104030203" pitchFamily="2" charset="-79"/>
            </a:rPr>
            <a:t>.</a:t>
          </a:r>
        </a:p>
      </dsp:txBody>
      <dsp:txXfrm>
        <a:off x="813655" y="232287"/>
        <a:ext cx="5599088" cy="1067023"/>
      </dsp:txXfrm>
    </dsp:sp>
    <dsp:sp modelId="{04725DCE-D9AF-48D8-8801-57A8B63ED126}">
      <dsp:nvSpPr>
        <dsp:cNvPr id="0" name=""/>
        <dsp:cNvSpPr/>
      </dsp:nvSpPr>
      <dsp:spPr>
        <a:xfrm>
          <a:off x="409780" y="221592"/>
          <a:ext cx="746916" cy="1120374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0D29EE77-19E9-4BB1-A149-6A609C293193}">
      <dsp:nvSpPr>
        <dsp:cNvPr id="0" name=""/>
        <dsp:cNvSpPr/>
      </dsp:nvSpPr>
      <dsp:spPr>
        <a:xfrm>
          <a:off x="849371" y="1575551"/>
          <a:ext cx="5527657" cy="10670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273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i="0" kern="1200" dirty="0" err="1">
              <a:effectLst/>
              <a:latin typeface="Aharoni" panose="02010803020104030203" pitchFamily="2" charset="-79"/>
              <a:cs typeface="Aharoni" panose="02010803020104030203" pitchFamily="2" charset="-79"/>
            </a:rPr>
            <a:t>Dysphonesia</a:t>
          </a:r>
          <a:r>
            <a:rPr lang="en-ID" sz="1800" b="1" i="0" kern="1200" dirty="0">
              <a:effectLst/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Tipe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melibatkanketerampilan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mendengarkan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atau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pendengaran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. Hal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ini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menyebabkan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kesulitan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dengan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mengucapkan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kata-kata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atau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memahami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 kata-kata </a:t>
          </a:r>
          <a:r>
            <a:rPr lang="en-ID" sz="1800" b="0" i="0" kern="1200" dirty="0" err="1">
              <a:effectLst/>
              <a:latin typeface="+mn-lt"/>
              <a:cs typeface="Aharoni" panose="02010803020104030203" pitchFamily="2" charset="-79"/>
            </a:rPr>
            <a:t>asing</a:t>
          </a:r>
          <a:r>
            <a:rPr lang="en-ID" sz="1800" b="0" i="0" kern="1200" dirty="0">
              <a:effectLst/>
              <a:latin typeface="+mn-lt"/>
              <a:cs typeface="Aharoni" panose="02010803020104030203" pitchFamily="2" charset="-79"/>
            </a:rPr>
            <a:t>.</a:t>
          </a:r>
          <a:endParaRPr lang="en-ID" sz="1800" b="0" kern="1200" dirty="0">
            <a:latin typeface="+mn-lt"/>
            <a:cs typeface="Aharoni" panose="02010803020104030203" pitchFamily="2" charset="-79"/>
          </a:endParaRPr>
        </a:p>
      </dsp:txBody>
      <dsp:txXfrm>
        <a:off x="849371" y="1575551"/>
        <a:ext cx="5527657" cy="1067023"/>
      </dsp:txXfrm>
    </dsp:sp>
    <dsp:sp modelId="{349F0DCA-3B05-4891-AF7F-EF64F6116864}">
      <dsp:nvSpPr>
        <dsp:cNvPr id="0" name=""/>
        <dsp:cNvSpPr/>
      </dsp:nvSpPr>
      <dsp:spPr>
        <a:xfrm>
          <a:off x="434466" y="1536476"/>
          <a:ext cx="746916" cy="1120374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3A1B7F9F-917D-4EEB-B6F3-D785B5DBECA1}">
      <dsp:nvSpPr>
        <dsp:cNvPr id="0" name=""/>
        <dsp:cNvSpPr/>
      </dsp:nvSpPr>
      <dsp:spPr>
        <a:xfrm>
          <a:off x="812785" y="2872762"/>
          <a:ext cx="5665363" cy="10670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273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b="1" i="0" kern="1200" dirty="0">
            <a:effectLst/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0" kern="1200" dirty="0" err="1">
              <a:effectLst/>
              <a:latin typeface="+mn-lt"/>
            </a:rPr>
            <a:t>Dyseidesia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Tipe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ini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melibatkan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keterampilan</a:t>
          </a:r>
          <a:r>
            <a:rPr lang="en-ID" sz="1600" b="0" i="0" kern="1200" dirty="0">
              <a:effectLst/>
              <a:latin typeface="+mn-lt"/>
            </a:rPr>
            <a:t> visual. Hal </a:t>
          </a:r>
          <a:r>
            <a:rPr lang="en-ID" sz="1600" b="0" i="0" kern="1200" dirty="0" err="1">
              <a:effectLst/>
              <a:latin typeface="+mn-lt"/>
            </a:rPr>
            <a:t>ini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menyebabkan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kesulitan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atau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ketidakmampuan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untuk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mengetahui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atau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memahami</a:t>
          </a:r>
          <a:r>
            <a:rPr lang="en-ID" sz="1600" b="0" i="0" kern="1200" dirty="0">
              <a:effectLst/>
              <a:latin typeface="+mn-lt"/>
            </a:rPr>
            <a:t> kata-kata </a:t>
          </a:r>
          <a:r>
            <a:rPr lang="en-ID" sz="1600" b="0" i="0" kern="1200" dirty="0" err="1">
              <a:effectLst/>
              <a:latin typeface="+mn-lt"/>
            </a:rPr>
            <a:t>tertulis</a:t>
          </a:r>
          <a:r>
            <a:rPr lang="en-ID" sz="1600" b="0" i="0" kern="1200" dirty="0">
              <a:effectLst/>
              <a:latin typeface="+mn-lt"/>
            </a:rPr>
            <a:t>. </a:t>
          </a:r>
          <a:r>
            <a:rPr lang="en-ID" sz="1600" b="0" i="0" kern="1200" dirty="0" err="1">
              <a:effectLst/>
              <a:latin typeface="+mn-lt"/>
            </a:rPr>
            <a:t>Ini</a:t>
          </a:r>
          <a:r>
            <a:rPr lang="en-ID" sz="1600" b="0" i="0" kern="1200" dirty="0">
              <a:effectLst/>
              <a:latin typeface="+mn-lt"/>
            </a:rPr>
            <a:t> juga </a:t>
          </a:r>
          <a:r>
            <a:rPr lang="en-ID" sz="1600" b="0" i="0" kern="1200" dirty="0" err="1">
              <a:effectLst/>
              <a:latin typeface="+mn-lt"/>
            </a:rPr>
            <a:t>menyebabkan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kesulitan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mengetahui</a:t>
          </a:r>
          <a:r>
            <a:rPr lang="en-ID" sz="1600" b="0" i="0" kern="1200" dirty="0">
              <a:effectLst/>
              <a:latin typeface="+mn-lt"/>
            </a:rPr>
            <a:t> kata-kata </a:t>
          </a:r>
          <a:r>
            <a:rPr lang="en-ID" sz="1600" b="0" i="0" kern="1200" dirty="0" err="1">
              <a:effectLst/>
              <a:latin typeface="+mn-lt"/>
            </a:rPr>
            <a:t>dengan</a:t>
          </a:r>
          <a:r>
            <a:rPr lang="en-ID" sz="1600" b="0" i="0" kern="1200" dirty="0">
              <a:effectLst/>
              <a:latin typeface="+mn-lt"/>
            </a:rPr>
            <a:t> </a:t>
          </a:r>
          <a:r>
            <a:rPr lang="en-ID" sz="1600" b="0" i="0" kern="1200" dirty="0" err="1">
              <a:effectLst/>
              <a:latin typeface="+mn-lt"/>
            </a:rPr>
            <a:t>suara</a:t>
          </a:r>
          <a:r>
            <a:rPr lang="en-ID" sz="1600" b="0" i="0" kern="1200" dirty="0">
              <a:effectLst/>
              <a:latin typeface="+mn-lt"/>
            </a:rPr>
            <a:t>.</a:t>
          </a:r>
          <a:br>
            <a:rPr lang="en-ID" sz="1600" kern="1200" dirty="0">
              <a:latin typeface="+mn-lt"/>
            </a:rPr>
          </a:br>
          <a:endParaRPr lang="en-ID" sz="1600" kern="1200" dirty="0">
            <a:latin typeface="+mn-lt"/>
          </a:endParaRPr>
        </a:p>
      </dsp:txBody>
      <dsp:txXfrm>
        <a:off x="812785" y="2872762"/>
        <a:ext cx="5665363" cy="1067023"/>
      </dsp:txXfrm>
    </dsp:sp>
    <dsp:sp modelId="{141B4881-0B2C-4450-A40D-7EC565484E11}">
      <dsp:nvSpPr>
        <dsp:cNvPr id="0" name=""/>
        <dsp:cNvSpPr/>
      </dsp:nvSpPr>
      <dsp:spPr>
        <a:xfrm>
          <a:off x="409780" y="2845255"/>
          <a:ext cx="746916" cy="1120374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61828-245F-4645-ABFC-7E877F2EE79B}">
      <dsp:nvSpPr>
        <dsp:cNvPr id="0" name=""/>
        <dsp:cNvSpPr/>
      </dsp:nvSpPr>
      <dsp:spPr>
        <a:xfrm>
          <a:off x="0" y="330330"/>
          <a:ext cx="6502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F404F8-0CF8-405E-8818-3A53FA06727E}">
      <dsp:nvSpPr>
        <dsp:cNvPr id="0" name=""/>
        <dsp:cNvSpPr/>
      </dsp:nvSpPr>
      <dsp:spPr>
        <a:xfrm>
          <a:off x="325120" y="123690"/>
          <a:ext cx="4551680" cy="4132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43" tIns="0" rIns="1720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Keterampilan</a:t>
          </a:r>
          <a:r>
            <a:rPr lang="en-ID" sz="1400" kern="1200" dirty="0"/>
            <a:t> </a:t>
          </a:r>
          <a:r>
            <a:rPr lang="en-ID" sz="1400" kern="1200" dirty="0" err="1"/>
            <a:t>Membaca</a:t>
          </a:r>
          <a:endParaRPr lang="en-ID" sz="1400" kern="1200" dirty="0"/>
        </a:p>
      </dsp:txBody>
      <dsp:txXfrm>
        <a:off x="345295" y="143865"/>
        <a:ext cx="4511330" cy="372930"/>
      </dsp:txXfrm>
    </dsp:sp>
    <dsp:sp modelId="{8FB80A4D-04CD-43F4-B8BE-2CE6FC4FA7B1}">
      <dsp:nvSpPr>
        <dsp:cNvPr id="0" name=""/>
        <dsp:cNvSpPr/>
      </dsp:nvSpPr>
      <dsp:spPr>
        <a:xfrm>
          <a:off x="0" y="965370"/>
          <a:ext cx="6502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2242"/>
              <a:satOff val="-4016"/>
              <a:lumOff val="-22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2141BF-322E-4D89-91A1-4C5D306155FA}">
      <dsp:nvSpPr>
        <dsp:cNvPr id="0" name=""/>
        <dsp:cNvSpPr/>
      </dsp:nvSpPr>
      <dsp:spPr>
        <a:xfrm>
          <a:off x="325120" y="758730"/>
          <a:ext cx="4551680" cy="41328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43" tIns="0" rIns="1720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Keterampilan</a:t>
          </a:r>
          <a:r>
            <a:rPr lang="en-ID" sz="1400" kern="1200" dirty="0"/>
            <a:t> </a:t>
          </a:r>
          <a:r>
            <a:rPr lang="en-ID" sz="1400" kern="1200" dirty="0" err="1"/>
            <a:t>Menulis</a:t>
          </a:r>
          <a:endParaRPr lang="en-ID" sz="1400" kern="1200" dirty="0"/>
        </a:p>
      </dsp:txBody>
      <dsp:txXfrm>
        <a:off x="345295" y="778905"/>
        <a:ext cx="4511330" cy="372930"/>
      </dsp:txXfrm>
    </dsp:sp>
    <dsp:sp modelId="{FDDB531E-9E16-489D-A65F-1F13877F661A}">
      <dsp:nvSpPr>
        <dsp:cNvPr id="0" name=""/>
        <dsp:cNvSpPr/>
      </dsp:nvSpPr>
      <dsp:spPr>
        <a:xfrm>
          <a:off x="0" y="1600410"/>
          <a:ext cx="6502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04484"/>
              <a:satOff val="-8032"/>
              <a:lumOff val="-4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F442DE-F6B0-41AA-B292-3D4ED70FB3A6}">
      <dsp:nvSpPr>
        <dsp:cNvPr id="0" name=""/>
        <dsp:cNvSpPr/>
      </dsp:nvSpPr>
      <dsp:spPr>
        <a:xfrm>
          <a:off x="325120" y="1393770"/>
          <a:ext cx="4551680" cy="413280"/>
        </a:xfrm>
        <a:prstGeom prst="roundRect">
          <a:avLst/>
        </a:prstGeom>
        <a:solidFill>
          <a:srgbClr val="31FD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43" tIns="0" rIns="1720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>
              <a:solidFill>
                <a:schemeClr val="tx1"/>
              </a:solidFill>
            </a:rPr>
            <a:t>Mengingat</a:t>
          </a:r>
          <a:r>
            <a:rPr lang="en-ID" sz="1400" kern="1200" dirty="0">
              <a:solidFill>
                <a:schemeClr val="tx1"/>
              </a:solidFill>
            </a:rPr>
            <a:t> </a:t>
          </a:r>
          <a:r>
            <a:rPr lang="en-ID" sz="1400" kern="1200" dirty="0" err="1">
              <a:solidFill>
                <a:schemeClr val="tx1"/>
              </a:solidFill>
            </a:rPr>
            <a:t>Informasi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345295" y="1413945"/>
        <a:ext cx="4511330" cy="372930"/>
      </dsp:txXfrm>
    </dsp:sp>
    <dsp:sp modelId="{516D622A-5C72-40DC-904E-749BEE15028D}">
      <dsp:nvSpPr>
        <dsp:cNvPr id="0" name=""/>
        <dsp:cNvSpPr/>
      </dsp:nvSpPr>
      <dsp:spPr>
        <a:xfrm>
          <a:off x="0" y="2235450"/>
          <a:ext cx="6502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256726"/>
              <a:satOff val="-12049"/>
              <a:lumOff val="-6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72AFB-C1CF-486A-B6F6-7E4357A60407}">
      <dsp:nvSpPr>
        <dsp:cNvPr id="0" name=""/>
        <dsp:cNvSpPr/>
      </dsp:nvSpPr>
      <dsp:spPr>
        <a:xfrm>
          <a:off x="325120" y="2028810"/>
          <a:ext cx="4551680" cy="413280"/>
        </a:xfrm>
        <a:prstGeom prst="round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43" tIns="0" rIns="1720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Memproses</a:t>
          </a:r>
          <a:r>
            <a:rPr lang="en-ID" sz="1400" kern="1200" dirty="0"/>
            <a:t> </a:t>
          </a:r>
          <a:r>
            <a:rPr lang="en-ID" sz="1400" kern="1200" dirty="0" err="1"/>
            <a:t>Informasi</a:t>
          </a:r>
          <a:endParaRPr lang="en-ID" sz="1400" kern="1200" dirty="0"/>
        </a:p>
      </dsp:txBody>
      <dsp:txXfrm>
        <a:off x="345295" y="2048985"/>
        <a:ext cx="4511330" cy="372930"/>
      </dsp:txXfrm>
    </dsp:sp>
    <dsp:sp modelId="{1A612248-6A2A-4FF4-B2DD-3DC3672B74AE}">
      <dsp:nvSpPr>
        <dsp:cNvPr id="0" name=""/>
        <dsp:cNvSpPr/>
      </dsp:nvSpPr>
      <dsp:spPr>
        <a:xfrm>
          <a:off x="0" y="2870490"/>
          <a:ext cx="6502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008968"/>
              <a:satOff val="-16065"/>
              <a:lumOff val="-90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602D5A-1866-48B1-93A3-67C11378121F}">
      <dsp:nvSpPr>
        <dsp:cNvPr id="0" name=""/>
        <dsp:cNvSpPr/>
      </dsp:nvSpPr>
      <dsp:spPr>
        <a:xfrm>
          <a:off x="325120" y="2663850"/>
          <a:ext cx="4551680" cy="41328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43" tIns="0" rIns="1720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Keterampilan</a:t>
          </a:r>
          <a:r>
            <a:rPr lang="en-ID" sz="1400" kern="1200" dirty="0"/>
            <a:t> </a:t>
          </a:r>
          <a:r>
            <a:rPr lang="en-ID" sz="1400" kern="1200" dirty="0" err="1"/>
            <a:t>Pengorganisasian</a:t>
          </a:r>
          <a:r>
            <a:rPr lang="en-ID" sz="1400" kern="1200" dirty="0"/>
            <a:t> </a:t>
          </a:r>
        </a:p>
      </dsp:txBody>
      <dsp:txXfrm>
        <a:off x="345295" y="2684025"/>
        <a:ext cx="4511330" cy="372930"/>
      </dsp:txXfrm>
    </dsp:sp>
    <dsp:sp modelId="{6AC5D0D2-0A0A-46B0-B169-788BD7B3B1A2}">
      <dsp:nvSpPr>
        <dsp:cNvPr id="0" name=""/>
        <dsp:cNvSpPr/>
      </dsp:nvSpPr>
      <dsp:spPr>
        <a:xfrm>
          <a:off x="0" y="3505530"/>
          <a:ext cx="6502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761209"/>
              <a:satOff val="-20081"/>
              <a:lumOff val="-11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D5681-8E81-442D-B5A3-9786C0952AE5}">
      <dsp:nvSpPr>
        <dsp:cNvPr id="0" name=""/>
        <dsp:cNvSpPr/>
      </dsp:nvSpPr>
      <dsp:spPr>
        <a:xfrm>
          <a:off x="325120" y="3298890"/>
          <a:ext cx="4551680" cy="41328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43" tIns="0" rIns="1720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Sering</a:t>
          </a:r>
          <a:r>
            <a:rPr lang="en-ID" sz="1400" kern="1200" dirty="0"/>
            <a:t> </a:t>
          </a:r>
          <a:r>
            <a:rPr lang="en-ID" sz="1400" kern="1200" dirty="0" err="1"/>
            <a:t>menulis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</a:t>
          </a:r>
          <a:r>
            <a:rPr lang="en-ID" sz="1400" kern="1200" dirty="0" err="1"/>
            <a:t>arah</a:t>
          </a:r>
          <a:r>
            <a:rPr lang="en-ID" sz="1400" kern="1200" dirty="0"/>
            <a:t> </a:t>
          </a:r>
          <a:r>
            <a:rPr lang="en-ID" sz="1400" kern="1200" dirty="0" err="1"/>
            <a:t>kanan</a:t>
          </a:r>
          <a:r>
            <a:rPr lang="en-ID" sz="1400" kern="1200" dirty="0"/>
            <a:t> </a:t>
          </a:r>
          <a:r>
            <a:rPr lang="en-ID" sz="1400" kern="1200" dirty="0" err="1"/>
            <a:t>ke</a:t>
          </a:r>
          <a:r>
            <a:rPr lang="en-ID" sz="1400" kern="1200" dirty="0"/>
            <a:t> </a:t>
          </a:r>
          <a:r>
            <a:rPr lang="en-ID" sz="1400" kern="1200" dirty="0" err="1"/>
            <a:t>kiri</a:t>
          </a:r>
          <a:endParaRPr lang="en-ID" sz="1400" kern="1200" dirty="0"/>
        </a:p>
      </dsp:txBody>
      <dsp:txXfrm>
        <a:off x="345295" y="3319065"/>
        <a:ext cx="4511330" cy="372930"/>
      </dsp:txXfrm>
    </dsp:sp>
    <dsp:sp modelId="{50982D04-2E6C-4A4D-BC66-CC6145270A3E}">
      <dsp:nvSpPr>
        <dsp:cNvPr id="0" name=""/>
        <dsp:cNvSpPr/>
      </dsp:nvSpPr>
      <dsp:spPr>
        <a:xfrm>
          <a:off x="0" y="4140570"/>
          <a:ext cx="6502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513452"/>
              <a:satOff val="-24097"/>
              <a:lumOff val="-13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099B2-8DCF-4E13-B27F-84E4A2892709}">
      <dsp:nvSpPr>
        <dsp:cNvPr id="0" name=""/>
        <dsp:cNvSpPr/>
      </dsp:nvSpPr>
      <dsp:spPr>
        <a:xfrm>
          <a:off x="325120" y="3933930"/>
          <a:ext cx="4551680" cy="41328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43" tIns="0" rIns="1720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Kesulitan</a:t>
          </a:r>
          <a:r>
            <a:rPr lang="en-ID" sz="1400" kern="1200" dirty="0"/>
            <a:t>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memilih</a:t>
          </a:r>
          <a:r>
            <a:rPr lang="en-ID" sz="1400" kern="1200" dirty="0"/>
            <a:t> kata yang </a:t>
          </a:r>
          <a:r>
            <a:rPr lang="en-ID" sz="1400" kern="1200" dirty="0" err="1"/>
            <a:t>tepat</a:t>
          </a:r>
          <a:endParaRPr lang="en-ID" sz="1400" kern="1200" dirty="0"/>
        </a:p>
      </dsp:txBody>
      <dsp:txXfrm>
        <a:off x="345295" y="3954105"/>
        <a:ext cx="451133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01CC-B675-48C1-9CBB-284F289E0B90}">
      <dsp:nvSpPr>
        <dsp:cNvPr id="0" name=""/>
        <dsp:cNvSpPr/>
      </dsp:nvSpPr>
      <dsp:spPr>
        <a:xfrm>
          <a:off x="1290916" y="803"/>
          <a:ext cx="1469040" cy="1327310"/>
        </a:xfrm>
        <a:prstGeom prst="ellipse">
          <a:avLst/>
        </a:prstGeom>
        <a:solidFill>
          <a:srgbClr val="F725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Internal</a:t>
          </a:r>
        </a:p>
      </dsp:txBody>
      <dsp:txXfrm>
        <a:off x="1506052" y="195183"/>
        <a:ext cx="1038768" cy="938550"/>
      </dsp:txXfrm>
    </dsp:sp>
    <dsp:sp modelId="{03936557-A042-45B3-A04D-0E3771EE310B}">
      <dsp:nvSpPr>
        <dsp:cNvPr id="0" name=""/>
        <dsp:cNvSpPr/>
      </dsp:nvSpPr>
      <dsp:spPr>
        <a:xfrm>
          <a:off x="1640516" y="1435891"/>
          <a:ext cx="769840" cy="76984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300" kern="1200"/>
        </a:p>
      </dsp:txBody>
      <dsp:txXfrm>
        <a:off x="1742558" y="1730278"/>
        <a:ext cx="565756" cy="181066"/>
      </dsp:txXfrm>
    </dsp:sp>
    <dsp:sp modelId="{EF6306DD-8BB8-497E-BA22-1F7E386D1922}">
      <dsp:nvSpPr>
        <dsp:cNvPr id="0" name=""/>
        <dsp:cNvSpPr/>
      </dsp:nvSpPr>
      <dsp:spPr>
        <a:xfrm>
          <a:off x="1161828" y="2313509"/>
          <a:ext cx="1727216" cy="132731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External</a:t>
          </a:r>
        </a:p>
      </dsp:txBody>
      <dsp:txXfrm>
        <a:off x="1414773" y="2507889"/>
        <a:ext cx="1221326" cy="938550"/>
      </dsp:txXfrm>
    </dsp:sp>
    <dsp:sp modelId="{0E8D4834-1283-46B7-9CA2-C8DAC5A7224D}">
      <dsp:nvSpPr>
        <dsp:cNvPr id="0" name=""/>
        <dsp:cNvSpPr/>
      </dsp:nvSpPr>
      <dsp:spPr>
        <a:xfrm>
          <a:off x="3088141" y="1573931"/>
          <a:ext cx="422084" cy="493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513452"/>
            <a:satOff val="-24097"/>
            <a:lumOff val="-1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200" kern="1200"/>
        </a:p>
      </dsp:txBody>
      <dsp:txXfrm>
        <a:off x="3088141" y="1672683"/>
        <a:ext cx="295459" cy="296255"/>
      </dsp:txXfrm>
    </dsp:sp>
    <dsp:sp modelId="{9FC10BE9-0AEC-4A91-8230-EC714D40110C}">
      <dsp:nvSpPr>
        <dsp:cNvPr id="0" name=""/>
        <dsp:cNvSpPr/>
      </dsp:nvSpPr>
      <dsp:spPr>
        <a:xfrm>
          <a:off x="3685430" y="493500"/>
          <a:ext cx="2213343" cy="2654621"/>
        </a:xfrm>
        <a:prstGeom prst="ellipse">
          <a:avLst/>
        </a:prstGeom>
        <a:solidFill>
          <a:schemeClr val="accent2">
            <a:hueOff val="10513452"/>
            <a:satOff val="-24097"/>
            <a:lumOff val="-1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 err="1"/>
            <a:t>Tantangan</a:t>
          </a:r>
          <a:r>
            <a:rPr lang="en-ID" sz="2500" kern="1200" dirty="0"/>
            <a:t> </a:t>
          </a:r>
          <a:r>
            <a:rPr lang="en-ID" sz="2500" kern="1200" dirty="0" err="1"/>
            <a:t>Pegiat</a:t>
          </a:r>
          <a:r>
            <a:rPr lang="en-ID" sz="2500" kern="1200" dirty="0"/>
            <a:t> </a:t>
          </a:r>
          <a:r>
            <a:rPr lang="en-ID" sz="2500" kern="1200" dirty="0" err="1"/>
            <a:t>Literasi</a:t>
          </a:r>
          <a:endParaRPr lang="en-ID" sz="2500" kern="1200" dirty="0"/>
        </a:p>
      </dsp:txBody>
      <dsp:txXfrm>
        <a:off x="4009567" y="882260"/>
        <a:ext cx="1565069" cy="187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E386-5853-46CC-9AEE-9C2B21CE9B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4EF06-041C-4B24-BCB2-6B9AF7987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C0627-D2FC-4522-9FC2-9CEAF56537F4}" type="datetimeFigureOut">
              <a:rPr lang="en-ID" smtClean="0"/>
              <a:t>22/10/2020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ABC77-8C5F-4BB2-9279-ED7769ED35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91F86-E8F3-444B-AA41-DF8A48BC3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4912-3E9C-4779-A723-9DB5B01F72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851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5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0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55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57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Dyslexia and Literacy Difficulties: Policy and Practice Review A consensus call for action: why, what and how? A report from Dyslexia Action on behalf of, and endorsed by, the members of The Dyslexia-</a:t>
            </a:r>
            <a:r>
              <a:rPr lang="en-US" dirty="0" err="1"/>
              <a:t>SpLD</a:t>
            </a:r>
            <a:r>
              <a:rPr lang="en-US" dirty="0"/>
              <a:t> Trust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828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Dyslexia and Literacy Difficulties: Policy and Practice Review A consensus call for action: why, what and how? A report from Dyslexia Action on behalf of, and endorsed by, the members of The Dyslexia-</a:t>
            </a:r>
            <a:r>
              <a:rPr lang="en-US" dirty="0" err="1"/>
              <a:t>SpLD</a:t>
            </a:r>
            <a:r>
              <a:rPr lang="en-US" dirty="0"/>
              <a:t> Trust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Dyslexia and Literacy Difficulties: Policy and Practice Review A consensus call for action: why, what and how? A report from Dyslexia Action on behalf of, and endorsed by, the members of The Dyslexia-</a:t>
            </a:r>
            <a:r>
              <a:rPr lang="en-US" dirty="0" err="1"/>
              <a:t>SpLD</a:t>
            </a:r>
            <a:r>
              <a:rPr lang="en-US" dirty="0"/>
              <a:t> Trust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76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68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3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13B5-F726-4ED5-AB82-9D2344AFDFA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9806-83A0-4D04-A891-83EC0E287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 userDrawn="1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1582661" y="14336"/>
            <a:ext cx="7535917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608083" y="0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582661" y="-992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608083" y="907716"/>
            <a:ext cx="3776400" cy="174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id="{ABA6483C-A147-4C58-BA42-42C209AE383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409905" y="1185789"/>
            <a:ext cx="3776400" cy="1304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154532"/>
            <a:ext cx="7872900" cy="57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5799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154432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userDrawn="1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chemeClr val="accent1">
              <a:lumMod val="40000"/>
              <a:lumOff val="60000"/>
              <a:alpha val="52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400" y="72621"/>
            <a:ext cx="7872900" cy="6310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33400" y="-10639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78950" y="72621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997427" y="0"/>
            <a:ext cx="8146473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A9F1-1E83-4EA4-8E23-AB80F3808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83C7F-580A-4609-BB4D-D8EE97C63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6DE06-BB4D-4763-8D14-487622CE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A79C-2E49-45BD-9BD5-BB88956655F1}" type="datetimeFigureOut">
              <a:rPr lang="en-ID" smtClean="0"/>
              <a:t>22/10/2020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CFDBD-1685-45AF-8B06-2D74AC93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3383B-87EC-4D73-B3D1-A0A480CD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CF6D-0FB0-4063-92EC-A7325588B1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0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61BF-46E0-4885-BF09-93167EFB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E3FC9-DC5C-440A-9AD9-E8E0AE06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A79C-2E49-45BD-9BD5-BB88956655F1}" type="datetimeFigureOut">
              <a:rPr lang="en-ID" smtClean="0"/>
              <a:t>22/10/2020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74B0-8668-4AC5-9AA5-00AA8170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7815-5200-451D-8EDA-221A391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CF6D-0FB0-4063-92EC-A7325588B1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71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2A584-9AEB-4E89-867D-DD60FF0E40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0781"/>
            <a:ext cx="696853" cy="64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9" r:id="rId7"/>
    <p:sldLayoutId id="2147483661" r:id="rId8"/>
    <p:sldLayoutId id="2147483662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hatib.alatief@ar-raniry.ac.id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reader.elsevier.com/reader/sd/pii/S1053811916305377?t" TargetMode="External"/><Relationship Id="rId3" Type="http://schemas.openxmlformats.org/officeDocument/2006/relationships/hyperlink" Target="https://www.healthline.com/health/dyslexia-in-adults#symptoms" TargetMode="External"/><Relationship Id="rId7" Type="http://schemas.openxmlformats.org/officeDocument/2006/relationships/hyperlink" Target="https://www.mottchildren.org/posts/your-child/dyslexia-reading-problems" TargetMode="External"/><Relationship Id="rId2" Type="http://schemas.openxmlformats.org/officeDocument/2006/relationships/hyperlink" Target="https://tirto.id/dbKk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likdokter.com/info-sehat/read/3541842/strategi-belajar-yang-sesuai-untuk-anak-disleksia" TargetMode="External"/><Relationship Id="rId5" Type="http://schemas.openxmlformats.org/officeDocument/2006/relationships/hyperlink" Target="https://dyslexiaida.org/" TargetMode="External"/><Relationship Id="rId4" Type="http://schemas.openxmlformats.org/officeDocument/2006/relationships/hyperlink" Target="https://www.youtube.com/watch?v=uOm7Bx50Lx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webmd.com/children/tc/dyslexia-overview" TargetMode="External"/><Relationship Id="rId4" Type="http://schemas.openxmlformats.org/officeDocument/2006/relationships/hyperlink" Target="https://dyslexiaida.org/definition-of-dyslexi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er.elsevier.com/reader/sd/pii/S1053811916305377?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98F7-425E-48E7-9750-728BD261B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8666"/>
            <a:ext cx="9143999" cy="12417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D" sz="3500" dirty="0"/>
              <a:t>DISLEKSIA DAN TANTANGAN </a:t>
            </a:r>
            <a:br>
              <a:rPr lang="en-ID" sz="3500" dirty="0"/>
            </a:br>
            <a:r>
              <a:rPr lang="en-ID" sz="3500" dirty="0"/>
              <a:t>BAGI PEGIAT LETERASI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C7C34-1657-46B7-99ED-E850A8FA3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23" y="1576211"/>
            <a:ext cx="8890000" cy="36237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D" sz="2500" b="1" dirty="0"/>
              <a:t>Khatib A. Latief</a:t>
            </a:r>
          </a:p>
          <a:p>
            <a:pPr marL="457200" indent="-457200" algn="l">
              <a:buClr>
                <a:srgbClr val="0070C0"/>
              </a:buClr>
              <a:buSzPct val="150000"/>
              <a:buFont typeface="Wingdings" panose="05000000000000000000" pitchFamily="2" charset="2"/>
              <a:buChar char="v"/>
            </a:pPr>
            <a:r>
              <a:rPr lang="en-ID" sz="2000" b="1" dirty="0" err="1"/>
              <a:t>Kepala</a:t>
            </a:r>
            <a:r>
              <a:rPr lang="en-ID" sz="2000" b="1" dirty="0"/>
              <a:t> Pusat </a:t>
            </a:r>
            <a:r>
              <a:rPr lang="en-ID" sz="2000" b="1" dirty="0" err="1"/>
              <a:t>Standar</a:t>
            </a:r>
            <a:r>
              <a:rPr lang="en-ID" sz="2000" b="1" dirty="0"/>
              <a:t> </a:t>
            </a:r>
            <a:r>
              <a:rPr lang="en-ID" sz="2000" b="1" dirty="0" err="1"/>
              <a:t>Pengembangan</a:t>
            </a:r>
            <a:r>
              <a:rPr lang="en-ID" sz="2000" b="1" dirty="0"/>
              <a:t> </a:t>
            </a:r>
            <a:r>
              <a:rPr lang="en-ID" sz="2000" b="1" dirty="0" err="1"/>
              <a:t>Mutu</a:t>
            </a:r>
            <a:r>
              <a:rPr lang="en-ID" sz="2000" b="1" dirty="0"/>
              <a:t> LPM UIN </a:t>
            </a:r>
            <a:r>
              <a:rPr lang="en-ID" sz="2000" b="1" dirty="0" err="1"/>
              <a:t>Ar-Raniry</a:t>
            </a:r>
            <a:endParaRPr lang="en-ID" sz="2000" b="1" dirty="0"/>
          </a:p>
          <a:p>
            <a:pPr marL="457200" indent="-457200" algn="l">
              <a:buClr>
                <a:srgbClr val="0070C0"/>
              </a:buClr>
              <a:buSzPct val="150000"/>
              <a:buFont typeface="Wingdings" panose="05000000000000000000" pitchFamily="2" charset="2"/>
              <a:buChar char="v"/>
            </a:pPr>
            <a:r>
              <a:rPr lang="en-ID" sz="2000" b="1" dirty="0" err="1"/>
              <a:t>Kepala</a:t>
            </a:r>
            <a:r>
              <a:rPr lang="en-ID" sz="2000" b="1" dirty="0"/>
              <a:t> UPT </a:t>
            </a:r>
            <a:r>
              <a:rPr lang="en-ID" sz="2000" b="1" dirty="0" err="1"/>
              <a:t>Perpustakaan</a:t>
            </a:r>
            <a:r>
              <a:rPr lang="en-ID" sz="2000" b="1" dirty="0"/>
              <a:t> UIN </a:t>
            </a:r>
            <a:r>
              <a:rPr lang="en-ID" sz="2000" b="1" dirty="0" err="1"/>
              <a:t>Ar-Raniry</a:t>
            </a:r>
            <a:r>
              <a:rPr lang="en-ID" sz="2000" b="1" dirty="0"/>
              <a:t> (</a:t>
            </a:r>
            <a:r>
              <a:rPr lang="en-ID" sz="2000" b="1" dirty="0" err="1"/>
              <a:t>Maret</a:t>
            </a:r>
            <a:r>
              <a:rPr lang="en-ID" sz="2000" b="1" dirty="0"/>
              <a:t> 2016 – </a:t>
            </a:r>
            <a:r>
              <a:rPr lang="en-ID" sz="2000" b="1" dirty="0" err="1"/>
              <a:t>Maret</a:t>
            </a:r>
            <a:r>
              <a:rPr lang="en-ID" sz="2000" b="1" dirty="0"/>
              <a:t> 2020)</a:t>
            </a:r>
          </a:p>
          <a:p>
            <a:r>
              <a:rPr lang="en-ID" sz="2000" b="1" dirty="0">
                <a:hlinkClick r:id="rId2"/>
              </a:rPr>
              <a:t>khatib.alatief@ar-raniry.ac.id</a:t>
            </a:r>
            <a:r>
              <a:rPr lang="en-ID" sz="2000" b="1" dirty="0"/>
              <a:t> </a:t>
            </a:r>
          </a:p>
          <a:p>
            <a:endParaRPr lang="en-ID" sz="2000" dirty="0"/>
          </a:p>
          <a:p>
            <a:r>
              <a:rPr lang="en-ID" sz="2000" b="1" dirty="0" err="1">
                <a:solidFill>
                  <a:schemeClr val="tx1"/>
                </a:solidFill>
              </a:rPr>
              <a:t>Disampaikan</a:t>
            </a:r>
            <a:r>
              <a:rPr lang="en-ID" sz="2000" b="1" dirty="0">
                <a:solidFill>
                  <a:schemeClr val="tx1"/>
                </a:solidFill>
              </a:rPr>
              <a:t> pada Seminar </a:t>
            </a:r>
            <a:r>
              <a:rPr lang="en-ID" sz="2000" b="1" dirty="0" err="1">
                <a:solidFill>
                  <a:schemeClr val="tx1"/>
                </a:solidFill>
              </a:rPr>
              <a:t>Dukungan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Kegiatan</a:t>
            </a:r>
            <a:r>
              <a:rPr lang="en-ID" sz="2000" b="1" dirty="0">
                <a:solidFill>
                  <a:schemeClr val="tx1"/>
                </a:solidFill>
              </a:rPr>
              <a:t> Duta Baca </a:t>
            </a:r>
            <a:r>
              <a:rPr lang="en-ID" sz="2000" b="1" dirty="0" err="1">
                <a:solidFill>
                  <a:schemeClr val="tx1"/>
                </a:solidFill>
              </a:rPr>
              <a:t>Provinsi</a:t>
            </a:r>
            <a:r>
              <a:rPr lang="en-ID" sz="2000" b="1" dirty="0">
                <a:solidFill>
                  <a:schemeClr val="tx1"/>
                </a:solidFill>
              </a:rPr>
              <a:t> Aceh</a:t>
            </a:r>
          </a:p>
          <a:p>
            <a:r>
              <a:rPr lang="en-ID" sz="2000" b="1" dirty="0" err="1">
                <a:solidFill>
                  <a:schemeClr val="tx1"/>
                </a:solidFill>
              </a:rPr>
              <a:t>Dinas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Perpustakaan</a:t>
            </a:r>
            <a:r>
              <a:rPr lang="en-ID" sz="2000" b="1" dirty="0">
                <a:solidFill>
                  <a:schemeClr val="tx1"/>
                </a:solidFill>
              </a:rPr>
              <a:t> dan </a:t>
            </a:r>
            <a:r>
              <a:rPr lang="en-ID" sz="2000" b="1" dirty="0" err="1">
                <a:solidFill>
                  <a:schemeClr val="tx1"/>
                </a:solidFill>
              </a:rPr>
              <a:t>Kearsipan</a:t>
            </a:r>
            <a:r>
              <a:rPr lang="en-ID" sz="2000" b="1" dirty="0">
                <a:solidFill>
                  <a:schemeClr val="tx1"/>
                </a:solidFill>
              </a:rPr>
              <a:t> Aceh</a:t>
            </a:r>
          </a:p>
          <a:p>
            <a:r>
              <a:rPr lang="en-ID" sz="2000" b="1" dirty="0">
                <a:solidFill>
                  <a:schemeClr val="tx1"/>
                </a:solidFill>
              </a:rPr>
              <a:t>Banda Aceh, 22 </a:t>
            </a:r>
            <a:r>
              <a:rPr lang="en-ID" sz="2000" b="1" dirty="0" err="1">
                <a:solidFill>
                  <a:schemeClr val="tx1"/>
                </a:solidFill>
              </a:rPr>
              <a:t>Oktober</a:t>
            </a:r>
            <a:r>
              <a:rPr lang="en-ID" sz="2000" b="1" dirty="0">
                <a:solidFill>
                  <a:schemeClr val="tx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450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D3F8BB-8713-4153-BAF2-4D0956E7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72" y="0"/>
            <a:ext cx="7674428" cy="5143500"/>
          </a:xfrm>
          <a:prstGeom prst="rect">
            <a:avLst/>
          </a:prstGeom>
        </p:spPr>
      </p:pic>
      <p:grpSp>
        <p:nvGrpSpPr>
          <p:cNvPr id="306" name="Google Shape;306;p31"/>
          <p:cNvGrpSpPr/>
          <p:nvPr/>
        </p:nvGrpSpPr>
        <p:grpSpPr>
          <a:xfrm>
            <a:off x="8176601" y="622214"/>
            <a:ext cx="355087" cy="349235"/>
            <a:chOff x="1244325" y="4999400"/>
            <a:chExt cx="444525" cy="437200"/>
          </a:xfrm>
        </p:grpSpPr>
        <p:sp>
          <p:nvSpPr>
            <p:cNvPr id="307" name="Google Shape;307;p31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1054975" y="169173"/>
            <a:ext cx="3279959" cy="661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500" dirty="0" err="1">
                <a:solidFill>
                  <a:schemeClr val="bg1"/>
                </a:solidFill>
              </a:rPr>
              <a:t>Pewarisan</a:t>
            </a:r>
            <a:r>
              <a:rPr lang="en-ID" sz="2500" dirty="0">
                <a:solidFill>
                  <a:schemeClr val="bg1"/>
                </a:solidFill>
              </a:rPr>
              <a:t> </a:t>
            </a:r>
            <a:r>
              <a:rPr lang="en-ID" sz="2500" dirty="0" err="1">
                <a:solidFill>
                  <a:schemeClr val="bg1"/>
                </a:solidFill>
              </a:rPr>
              <a:t>Disleksia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7568290" y="2334064"/>
            <a:ext cx="261878" cy="2500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699229" y="173288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0"/>
          <p:cNvGrpSpPr/>
          <p:nvPr/>
        </p:nvGrpSpPr>
        <p:grpSpPr>
          <a:xfrm rot="1057075">
            <a:off x="1502595" y="4182348"/>
            <a:ext cx="741255" cy="741354"/>
            <a:chOff x="570875" y="4322250"/>
            <a:chExt cx="443300" cy="443325"/>
          </a:xfrm>
        </p:grpSpPr>
        <p:sp>
          <p:nvSpPr>
            <p:cNvPr id="148" name="Google Shape;148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020">
            <a:off x="6777274" y="1365970"/>
            <a:ext cx="261831" cy="2500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1FBAE0-6447-4FFC-805D-2D091DA1D703}"/>
              </a:ext>
            </a:extLst>
          </p:cNvPr>
          <p:cNvSpPr txBox="1">
            <a:spLocks/>
          </p:cNvSpPr>
          <p:nvPr/>
        </p:nvSpPr>
        <p:spPr>
          <a:xfrm>
            <a:off x="1313832" y="1137378"/>
            <a:ext cx="7596387" cy="268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Seorang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ayah yang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mempunyai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potensi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menurunkan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disleksianya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sebesar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40%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laki-lakinya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penyandang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dilaporkan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sekitar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50%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anak-anaknya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juga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menyandang</a:t>
            </a:r>
            <a:endParaRPr lang="en-ID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dan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jika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salah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satu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penyandang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dilaporkan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50%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saudara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kandungnya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juga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menyandang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r>
              <a:rPr lang="en-ID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19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50070-A3FE-4B9B-AC9E-F98BAC28FB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BF0DA-3402-4B8B-B90D-BE3F4741FCC7}"/>
              </a:ext>
            </a:extLst>
          </p:cNvPr>
          <p:cNvSpPr txBox="1"/>
          <p:nvPr/>
        </p:nvSpPr>
        <p:spPr>
          <a:xfrm>
            <a:off x="2232378" y="4749825"/>
            <a:ext cx="4679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https://www.healthline.com/health/dyslexia-in-adults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4DDD22-F67A-445B-9470-B321B8E5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Disleksia</a:t>
            </a:r>
            <a:endParaRPr lang="en-ID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B43FF4-1FCC-423B-B04C-DD7D30597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57971"/>
              </p:ext>
            </p:extLst>
          </p:nvPr>
        </p:nvGraphicFramePr>
        <p:xfrm>
          <a:off x="1524000" y="539750"/>
          <a:ext cx="7226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1592754" y="-63168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Gejala Disleksia pada Orang Dewasa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1592754" y="882666"/>
            <a:ext cx="7624818" cy="4260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AcuminPro"/>
              </a:rPr>
              <a:t>Kesulitan</a:t>
            </a:r>
            <a:r>
              <a:rPr lang="en-US" sz="1800" dirty="0">
                <a:solidFill>
                  <a:schemeClr val="tx1"/>
                </a:solidFill>
                <a:latin typeface="AcuminPr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cuminPro"/>
              </a:rPr>
              <a:t>membaca</a:t>
            </a:r>
            <a:r>
              <a:rPr lang="en-US" sz="1800" b="1" dirty="0">
                <a:solidFill>
                  <a:schemeClr val="tx1"/>
                </a:solidFill>
                <a:latin typeface="AcuminPro"/>
              </a:rPr>
              <a:t>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Mengalami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kesulitan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fokus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pada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satu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tugas</a:t>
            </a:r>
            <a:r>
              <a:rPr lang="en-ID" sz="1800" dirty="0">
                <a:solidFill>
                  <a:srgbClr val="212529"/>
                </a:solidFill>
                <a:latin typeface="AcuminPro"/>
              </a:rPr>
              <a:t>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Menghindari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pertemuan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berhubungan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dengan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perencanaan</a:t>
            </a:r>
            <a:r>
              <a:rPr lang="en-ID" sz="1800" dirty="0">
                <a:solidFill>
                  <a:srgbClr val="212529"/>
                </a:solidFill>
                <a:latin typeface="AcuminPro"/>
              </a:rPr>
              <a:t>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Menjadi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kewalahan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jika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diminta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untuk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mengisi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formulir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yang Panjang</a:t>
            </a:r>
            <a:r>
              <a:rPr lang="en-ID" sz="1800" dirty="0">
                <a:solidFill>
                  <a:srgbClr val="212529"/>
                </a:solidFill>
                <a:latin typeface="AcuminPro"/>
              </a:rPr>
              <a:t>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Bereaksi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berlebihan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terhadap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kesalahan</a:t>
            </a:r>
            <a:r>
              <a:rPr lang="en-ID" sz="1800" dirty="0">
                <a:solidFill>
                  <a:srgbClr val="212529"/>
                </a:solidFill>
                <a:latin typeface="AcuminPro"/>
              </a:rPr>
              <a:t>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Memberlakukan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aturan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ketat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pada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diri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sendiri</a:t>
            </a:r>
            <a:r>
              <a:rPr lang="en-ID" sz="1800" dirty="0">
                <a:solidFill>
                  <a:srgbClr val="212529"/>
                </a:solidFill>
                <a:latin typeface="AcuminPro"/>
              </a:rPr>
              <a:t>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Belajar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lebih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baik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secara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visual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atau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melalui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pengalaman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langsung</a:t>
            </a:r>
            <a:r>
              <a:rPr lang="en-ID" sz="1800" dirty="0">
                <a:solidFill>
                  <a:srgbClr val="212529"/>
                </a:solidFill>
                <a:latin typeface="AcuminPro"/>
              </a:rPr>
              <a:t>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Mudah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terkena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stress.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Memiliki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harga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diri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AcuminPro"/>
              </a:rPr>
              <a:t>rendah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AcuminPro"/>
              </a:rPr>
              <a:t>.</a:t>
            </a:r>
            <a:br>
              <a:rPr lang="en-ID" sz="1800" dirty="0">
                <a:latin typeface="AcuminPro"/>
              </a:rPr>
            </a:br>
            <a:br>
              <a:rPr lang="en-ID" sz="1800" dirty="0">
                <a:latin typeface="AcuminPro"/>
              </a:rPr>
            </a:br>
            <a:endParaRPr lang="en-ID" sz="1800" dirty="0">
              <a:latin typeface="Acumin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sz="1800" b="1" dirty="0">
              <a:solidFill>
                <a:schemeClr val="tx1"/>
              </a:solidFill>
              <a:latin typeface="Acumin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sz="1800" b="1" dirty="0">
              <a:solidFill>
                <a:schemeClr val="tx1"/>
              </a:solidFill>
              <a:latin typeface="Acumin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sz="1800" dirty="0">
              <a:solidFill>
                <a:schemeClr val="tx1"/>
              </a:solidFill>
              <a:latin typeface="Acumin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sz="1800" dirty="0">
              <a:solidFill>
                <a:schemeClr val="tx1"/>
              </a:solidFill>
              <a:latin typeface="Acumin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sz="1800" dirty="0">
              <a:solidFill>
                <a:schemeClr val="tx1"/>
              </a:solidFill>
              <a:latin typeface="AcuminPro"/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88" name="Google Shape;188;p23"/>
          <p:cNvGrpSpPr/>
          <p:nvPr/>
        </p:nvGrpSpPr>
        <p:grpSpPr>
          <a:xfrm>
            <a:off x="8229152" y="192384"/>
            <a:ext cx="355087" cy="295596"/>
            <a:chOff x="1244325" y="314425"/>
            <a:chExt cx="444525" cy="370050"/>
          </a:xfrm>
        </p:grpSpPr>
        <p:sp>
          <p:nvSpPr>
            <p:cNvPr id="189" name="Google Shape;189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Usia</a:t>
            </a:r>
            <a:endParaRPr dirty="0"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1371600" y="1349140"/>
            <a:ext cx="7270431" cy="3633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1" i="0" dirty="0" err="1">
                <a:solidFill>
                  <a:srgbClr val="4A4A4A"/>
                </a:solidFill>
                <a:effectLst/>
                <a:latin typeface="AcuminPro"/>
              </a:rPr>
              <a:t>Usia</a:t>
            </a:r>
            <a:r>
              <a:rPr lang="en-ID" sz="1800" b="1" i="0" dirty="0">
                <a:solidFill>
                  <a:srgbClr val="4A4A4A"/>
                </a:solidFill>
                <a:effectLst/>
                <a:latin typeface="AcuminPro"/>
              </a:rPr>
              <a:t> 1-2 </a:t>
            </a:r>
            <a:r>
              <a:rPr lang="en-ID" sz="1800" b="1" i="0" dirty="0" err="1">
                <a:solidFill>
                  <a:srgbClr val="4A4A4A"/>
                </a:solidFill>
                <a:effectLst/>
                <a:latin typeface="AcuminPro"/>
              </a:rPr>
              <a:t>Tahun</a:t>
            </a:r>
            <a:endParaRPr lang="en-ID" sz="1800" b="1" i="0" dirty="0">
              <a:solidFill>
                <a:srgbClr val="4A4A4A"/>
              </a:solidFill>
              <a:effectLst/>
              <a:latin typeface="AcuminPro"/>
            </a:endParaRP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disleksia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muncul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sekitar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1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hingga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2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tahun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ketika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anak-anak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mulai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membuat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suara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Anak-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anak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mengungkapkan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pertama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mereka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hingga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15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bulan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atau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fase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pertama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hingga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2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tahun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mempunyai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risiko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tinggi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untuk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mengalami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disleksia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Meski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begitu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semua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kasus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anak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terlambat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bicara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disebabkan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oleh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disleksia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semua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disleksia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dapat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pula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mengalami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keterlambatan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bicara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Keterlambatan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bicara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hanyalah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salah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satu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tanda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untuk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orang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tua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untuk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memerhatikan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perkembangan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bahasa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anak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mereka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endParaRPr lang="en-ID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Usia</a:t>
            </a:r>
            <a:endParaRPr dirty="0"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1371600" y="1349140"/>
            <a:ext cx="7270431" cy="3633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1" i="0" dirty="0">
                <a:solidFill>
                  <a:srgbClr val="4A4A4A"/>
                </a:solidFill>
                <a:effectLst/>
                <a:latin typeface="AcuminPro"/>
              </a:rPr>
              <a:t>2  - 5 </a:t>
            </a:r>
            <a:r>
              <a:rPr lang="en-ID" sz="1800" b="1" i="0" dirty="0" err="1">
                <a:solidFill>
                  <a:srgbClr val="4A4A4A"/>
                </a:solidFill>
                <a:effectLst/>
                <a:latin typeface="AcuminPro"/>
              </a:rPr>
              <a:t>Tahun</a:t>
            </a:r>
            <a:endParaRPr lang="en-ID" sz="1800" b="1" i="0" dirty="0">
              <a:solidFill>
                <a:srgbClr val="4A4A4A"/>
              </a:solidFill>
              <a:effectLst/>
              <a:latin typeface="AcuminPro"/>
            </a:endParaRP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mengalami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masalah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dalam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mempelajari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atau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mengingat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nama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huruf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dalam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alfabet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kesulitan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untuk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mempelajari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kata-kata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hingga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nyanyian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Bahkan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mampu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mengenal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huruf-huruf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pada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namanya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sendiri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salah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mengucapkan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kata-kata yang familiar,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serta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dapat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mengenali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pola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dalam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bernyanyi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endParaRPr lang="en-ID" sz="1800" dirty="0"/>
          </a:p>
          <a:p>
            <a:endParaRPr lang="en-ID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0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Usia</a:t>
            </a:r>
            <a:endParaRPr dirty="0"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1371600" y="1349140"/>
            <a:ext cx="7270431" cy="3633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1" i="0" dirty="0">
                <a:solidFill>
                  <a:srgbClr val="4A4A4A"/>
                </a:solidFill>
                <a:effectLst/>
                <a:latin typeface="AcuminPro"/>
              </a:rPr>
              <a:t>5 – 6 </a:t>
            </a:r>
            <a:r>
              <a:rPr lang="en-ID" sz="1800" b="1" i="0" dirty="0" err="1">
                <a:solidFill>
                  <a:srgbClr val="4A4A4A"/>
                </a:solidFill>
                <a:effectLst/>
                <a:latin typeface="AcuminPro"/>
              </a:rPr>
              <a:t>Tahun</a:t>
            </a:r>
            <a:endParaRPr lang="en-ID" sz="1800" b="1" i="0" dirty="0">
              <a:solidFill>
                <a:srgbClr val="4A4A4A"/>
              </a:solidFill>
              <a:effectLst/>
              <a:latin typeface="AcuminPro"/>
            </a:endParaRP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ketika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anak-anak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mulai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belajar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tanda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disleksia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mulai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terlihat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sangat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jelas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mengerti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bahwa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kata-kata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dapat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dipecah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menjadi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suara-suara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sering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salah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dalam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terhubung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suara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huruf-huruf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di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halaman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selalu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mengeluh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tentang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betapa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sulitnya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ingin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pergi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sekolah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pPr marL="415925" indent="0" algn="l">
              <a:buClr>
                <a:srgbClr val="0070C0"/>
              </a:buClr>
              <a:buNone/>
            </a:pPr>
            <a:endParaRPr lang="en-ID" sz="1800" b="0" i="0" dirty="0">
              <a:solidFill>
                <a:srgbClr val="4A4A4A"/>
              </a:solidFill>
              <a:effectLst/>
              <a:latin typeface="AcuminPro"/>
            </a:endParaRPr>
          </a:p>
          <a:p>
            <a:endParaRPr lang="en-ID" sz="1800" dirty="0"/>
          </a:p>
          <a:p>
            <a:endParaRPr lang="en-ID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17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Usia</a:t>
            </a:r>
            <a:endParaRPr dirty="0"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1371600" y="1349140"/>
            <a:ext cx="7270431" cy="3633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1" i="0" dirty="0">
                <a:solidFill>
                  <a:srgbClr val="4A4A4A"/>
                </a:solidFill>
                <a:effectLst/>
                <a:latin typeface="AcuminPro"/>
              </a:rPr>
              <a:t>6 – 15 </a:t>
            </a:r>
            <a:r>
              <a:rPr lang="en-ID" sz="1800" b="1" i="0" dirty="0" err="1">
                <a:solidFill>
                  <a:srgbClr val="4A4A4A"/>
                </a:solidFill>
                <a:effectLst/>
                <a:latin typeface="AcuminPro"/>
              </a:rPr>
              <a:t>Tahun</a:t>
            </a:r>
            <a:endParaRPr lang="en-ID" sz="1800" b="1" i="0" dirty="0">
              <a:solidFill>
                <a:srgbClr val="4A4A4A"/>
              </a:solidFill>
              <a:effectLst/>
              <a:latin typeface="AcuminPro"/>
            </a:endParaRP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sangat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lambat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dalam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belajar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terlalu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lambat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atau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canggung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kesulitan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untuk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mengenal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kata-kata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baru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suka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atau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menghindari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dengan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suara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keras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menolak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untuk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mencari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kata-kata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menjawab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pertanyaan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serta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sering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bergumam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berbicara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sering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salah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mengeja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panjang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diketahui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sebelumnya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 </a:t>
            </a:r>
          </a:p>
          <a:p>
            <a:pPr marL="903288" indent="-457200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kesulitan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atau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bisa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mengingat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nama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tanggal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serta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cenderung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menulis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dengan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huruf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sulit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endParaRPr lang="en-ID" sz="1800" dirty="0"/>
          </a:p>
          <a:p>
            <a:pPr marL="415925" indent="0" algn="l">
              <a:buClr>
                <a:srgbClr val="0070C0"/>
              </a:buClr>
              <a:buNone/>
            </a:pPr>
            <a:endParaRPr lang="en-ID" sz="1800" b="0" i="0" dirty="0">
              <a:solidFill>
                <a:srgbClr val="4A4A4A"/>
              </a:solidFill>
              <a:effectLst/>
              <a:latin typeface="AcuminPro"/>
            </a:endParaRPr>
          </a:p>
          <a:p>
            <a:endParaRPr lang="en-ID" sz="1800" dirty="0"/>
          </a:p>
          <a:p>
            <a:endParaRPr lang="en-ID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60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Usia</a:t>
            </a:r>
            <a:endParaRPr dirty="0"/>
          </a:p>
        </p:txBody>
      </p:sp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1371600" y="1349140"/>
            <a:ext cx="7270431" cy="3633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1" i="0" dirty="0">
                <a:solidFill>
                  <a:srgbClr val="4A4A4A"/>
                </a:solidFill>
                <a:effectLst/>
                <a:latin typeface="AcuminPro"/>
              </a:rPr>
              <a:t>15 &gt; </a:t>
            </a:r>
            <a:r>
              <a:rPr lang="en-ID" sz="1800" b="1" i="0" dirty="0" err="1">
                <a:solidFill>
                  <a:srgbClr val="4A4A4A"/>
                </a:solidFill>
                <a:effectLst/>
                <a:latin typeface="AcuminPro"/>
              </a:rPr>
              <a:t>Tahun</a:t>
            </a:r>
            <a:endParaRPr lang="en-ID" sz="1800" b="1" i="0" dirty="0">
              <a:solidFill>
                <a:srgbClr val="4A4A4A"/>
              </a:solidFill>
              <a:effectLst/>
              <a:latin typeface="AcuminPro"/>
            </a:endParaRP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Mereka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menghadapi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tantangan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akademik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jauh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lebih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ketat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ketika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pemahaman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bacaan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cepat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sangat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penting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menghindari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membaca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keras-keras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dalam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situasi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apa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pun,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sering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berhenti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ragu-ragu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berbicara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banyak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“hmm”,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menggunakan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bahasa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jelas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tepat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tidak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merespons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cepat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dalam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percakapan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memiliki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kosa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kata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sangat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terbatas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 </a:t>
            </a:r>
          </a:p>
          <a:p>
            <a:pPr marL="809625" algn="l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mengalami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kesulitan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dengan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tes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pilihan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ganda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, dan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menganggap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diri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sendiri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sebagai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orang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bodoh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meski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mendapatkan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nilai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yang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cukup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 </a:t>
            </a:r>
            <a:r>
              <a:rPr lang="en-ID" sz="1800" b="0" i="0" dirty="0" err="1">
                <a:solidFill>
                  <a:srgbClr val="4A4A4A"/>
                </a:solidFill>
                <a:effectLst/>
                <a:latin typeface="AcuminPro"/>
              </a:rPr>
              <a:t>bagus</a:t>
            </a:r>
            <a:r>
              <a:rPr lang="en-ID" sz="1800" b="0" i="0" dirty="0">
                <a:solidFill>
                  <a:srgbClr val="4A4A4A"/>
                </a:solidFill>
                <a:effectLst/>
                <a:latin typeface="AcuminPro"/>
              </a:rPr>
              <a:t>.</a:t>
            </a:r>
          </a:p>
          <a:p>
            <a:endParaRPr lang="en-ID" sz="1800" dirty="0"/>
          </a:p>
          <a:p>
            <a:pPr marL="415925" indent="0" algn="l">
              <a:buClr>
                <a:srgbClr val="0070C0"/>
              </a:buClr>
              <a:buNone/>
            </a:pPr>
            <a:endParaRPr lang="en-ID" sz="1800" b="0" i="0" dirty="0">
              <a:solidFill>
                <a:srgbClr val="4A4A4A"/>
              </a:solidFill>
              <a:effectLst/>
              <a:latin typeface="AcuminPro"/>
            </a:endParaRPr>
          </a:p>
          <a:p>
            <a:endParaRPr lang="en-ID" sz="1800" dirty="0"/>
          </a:p>
          <a:p>
            <a:endParaRPr lang="en-ID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82" name="Google Shape;38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04623D0-2D5B-4947-8C10-13C3C75F97D7}"/>
              </a:ext>
            </a:extLst>
          </p:cNvPr>
          <p:cNvSpPr txBox="1"/>
          <p:nvPr/>
        </p:nvSpPr>
        <p:spPr>
          <a:xfrm>
            <a:off x="3538120" y="4835723"/>
            <a:ext cx="5158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https://www.healthline.com/health/dyslexia-symptoms-by-age</a:t>
            </a:r>
          </a:p>
        </p:txBody>
      </p:sp>
    </p:spTree>
    <p:extLst>
      <p:ext uri="{BB962C8B-B14F-4D97-AF65-F5344CB8AC3E}">
        <p14:creationId xmlns:p14="http://schemas.microsoft.com/office/powerpoint/2010/main" val="5641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005302" y="-952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Cara Mengatasi Belajar Disleksia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BE0C7-2F61-4F64-B19E-31CEDB157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2250" y="875364"/>
            <a:ext cx="7548221" cy="3874311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dirty="0" err="1">
                <a:latin typeface="+mn-lt"/>
              </a:rPr>
              <a:t>Mengenali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ciri-ciri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Disleksia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dengan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baik</a:t>
            </a:r>
            <a:r>
              <a:rPr lang="en-ID" sz="2000" dirty="0">
                <a:latin typeface="+mn-lt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dirty="0" err="1">
                <a:latin typeface="+mn-lt"/>
              </a:rPr>
              <a:t>Memberi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asupan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makanan</a:t>
            </a:r>
            <a:r>
              <a:rPr lang="en-ID" sz="2000" dirty="0">
                <a:latin typeface="+mn-lt"/>
              </a:rPr>
              <a:t> yang </a:t>
            </a:r>
            <a:r>
              <a:rPr lang="en-ID" sz="2000" dirty="0" err="1">
                <a:latin typeface="+mn-lt"/>
              </a:rPr>
              <a:t>bergizi</a:t>
            </a:r>
            <a:r>
              <a:rPr lang="en-ID" sz="2000" dirty="0">
                <a:latin typeface="+mn-lt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dirty="0" err="1">
                <a:latin typeface="+mn-lt"/>
              </a:rPr>
              <a:t>Melakukan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Pendekatan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Edukasi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khusus</a:t>
            </a:r>
            <a:r>
              <a:rPr lang="en-ID" sz="2000" dirty="0">
                <a:latin typeface="+mn-lt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dirty="0" err="1">
                <a:latin typeface="+mn-lt"/>
              </a:rPr>
              <a:t>Bekerjasama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dengan</a:t>
            </a:r>
            <a:r>
              <a:rPr lang="en-ID" sz="2000" dirty="0">
                <a:latin typeface="+mn-lt"/>
              </a:rPr>
              <a:t> </a:t>
            </a:r>
            <a:r>
              <a:rPr lang="en-ID" sz="2000" dirty="0" err="1">
                <a:latin typeface="+mn-lt"/>
              </a:rPr>
              <a:t>sekolah</a:t>
            </a:r>
            <a:r>
              <a:rPr lang="en-ID" sz="2000" dirty="0">
                <a:latin typeface="+mn-lt"/>
              </a:rPr>
              <a:t>, guru , dan orang </a:t>
            </a:r>
            <a:r>
              <a:rPr lang="en-ID" sz="2000" dirty="0" err="1">
                <a:latin typeface="+mn-lt"/>
              </a:rPr>
              <a:t>tua</a:t>
            </a:r>
            <a:r>
              <a:rPr lang="en-ID" sz="2000" dirty="0">
                <a:latin typeface="+mn-lt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Memberikan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waktu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lebih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banyak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untuk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membaca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di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rumah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Buatlah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suasana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membaca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menjadi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suatu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kegiatan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yang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lebih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menyenangkan</a:t>
            </a:r>
            <a:r>
              <a:rPr lang="en-ID" sz="2000" dirty="0">
                <a:solidFill>
                  <a:srgbClr val="53565A"/>
                </a:solidFill>
                <a:latin typeface="+mn-lt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Menyemangati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dan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membujuk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anak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untuk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membaca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buku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,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kemudian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mendiskusikan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isinya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bersama-sama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Jangan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mencela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bila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anak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melakukan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kesalahan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agar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kepercayaan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diri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anak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bisa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 </a:t>
            </a:r>
            <a:r>
              <a:rPr lang="en-ID" sz="2000" b="0" i="0" dirty="0" err="1">
                <a:solidFill>
                  <a:srgbClr val="53565A"/>
                </a:solidFill>
                <a:effectLst/>
                <a:latin typeface="+mn-lt"/>
              </a:rPr>
              <a:t>dibangun</a:t>
            </a:r>
            <a:r>
              <a:rPr lang="en-ID" sz="2000" b="0" i="0" dirty="0">
                <a:solidFill>
                  <a:srgbClr val="53565A"/>
                </a:solidFill>
                <a:effectLst/>
                <a:latin typeface="+mn-lt"/>
              </a:rPr>
              <a:t>.</a:t>
            </a:r>
            <a:endParaRPr lang="en-ID" sz="2000" dirty="0">
              <a:latin typeface="+mn-lt"/>
            </a:endParaRPr>
          </a:p>
          <a:p>
            <a:endParaRPr lang="en-ID" dirty="0"/>
          </a:p>
          <a:p>
            <a:endParaRPr lang="en-ID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62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99961"/>
            <a:ext cx="6739500" cy="580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222300" y="798786"/>
            <a:ext cx="7921699" cy="4344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>
              <a:buClr>
                <a:srgbClr val="FFC000"/>
              </a:buClr>
              <a:buSzPct val="150000"/>
            </a:pP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Data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Statistik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Penyebab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Jenis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Gejala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Mengatasi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Kesulitan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Belajar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Perkembangan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Anak</a:t>
            </a: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Dampak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Peran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Pegiat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Clr>
                <a:srgbClr val="FFC000"/>
              </a:buClr>
              <a:buSzPct val="150000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Tantangan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bagi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Strategi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Bagi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Disleksia</a:t>
            </a: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C000"/>
              </a:buClr>
              <a:buSzPct val="150000"/>
            </a:pP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259414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31F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20700-C69A-4268-961A-C8EF3B82D0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6" name="Google Shape;40;p2">
            <a:extLst>
              <a:ext uri="{FF2B5EF4-FFF2-40B4-BE49-F238E27FC236}">
                <a16:creationId xmlns:a16="http://schemas.microsoft.com/office/drawing/2014/main" id="{1325648D-A902-46A6-AC90-1CBD46F4C9AD}"/>
              </a:ext>
            </a:extLst>
          </p:cNvPr>
          <p:cNvGrpSpPr/>
          <p:nvPr/>
        </p:nvGrpSpPr>
        <p:grpSpPr>
          <a:xfrm rot="21360330">
            <a:off x="1442710" y="452890"/>
            <a:ext cx="6682132" cy="4042548"/>
            <a:chOff x="238125" y="847975"/>
            <a:chExt cx="7143400" cy="4009400"/>
          </a:xfrm>
        </p:grpSpPr>
        <p:sp>
          <p:nvSpPr>
            <p:cNvPr id="7" name="Google Shape;41;p2">
              <a:extLst>
                <a:ext uri="{FF2B5EF4-FFF2-40B4-BE49-F238E27FC236}">
                  <a16:creationId xmlns:a16="http://schemas.microsoft.com/office/drawing/2014/main" id="{4C43084E-0E0B-43DB-8916-F36BFADB0915}"/>
                </a:ext>
              </a:extLst>
            </p:cNvPr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8" name="Google Shape;42;p2">
              <a:extLst>
                <a:ext uri="{FF2B5EF4-FFF2-40B4-BE49-F238E27FC236}">
                  <a16:creationId xmlns:a16="http://schemas.microsoft.com/office/drawing/2014/main" id="{3256F579-B81D-4F88-A547-17D7EE7F2E7B}"/>
                </a:ext>
              </a:extLst>
            </p:cNvPr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9" name="Google Shape;43;p2">
              <a:extLst>
                <a:ext uri="{FF2B5EF4-FFF2-40B4-BE49-F238E27FC236}">
                  <a16:creationId xmlns:a16="http://schemas.microsoft.com/office/drawing/2014/main" id="{CC873855-1085-469F-A317-CFE0C4A7F821}"/>
                </a:ext>
              </a:extLst>
            </p:cNvPr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0" name="Google Shape;44;p2">
              <a:extLst>
                <a:ext uri="{FF2B5EF4-FFF2-40B4-BE49-F238E27FC236}">
                  <a16:creationId xmlns:a16="http://schemas.microsoft.com/office/drawing/2014/main" id="{F9C30093-1748-4D8D-9B7B-718C252E8ABA}"/>
                </a:ext>
              </a:extLst>
            </p:cNvPr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1" name="Google Shape;45;p2">
              <a:extLst>
                <a:ext uri="{FF2B5EF4-FFF2-40B4-BE49-F238E27FC236}">
                  <a16:creationId xmlns:a16="http://schemas.microsoft.com/office/drawing/2014/main" id="{98B597EE-977A-4058-88E2-703B371E84A9}"/>
                </a:ext>
              </a:extLst>
            </p:cNvPr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2" name="Google Shape;46;p2">
              <a:extLst>
                <a:ext uri="{FF2B5EF4-FFF2-40B4-BE49-F238E27FC236}">
                  <a16:creationId xmlns:a16="http://schemas.microsoft.com/office/drawing/2014/main" id="{ED6128E8-8D9F-4388-A08C-1F2782B4B2B1}"/>
                </a:ext>
              </a:extLst>
            </p:cNvPr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3" name="Google Shape;47;p2">
              <a:extLst>
                <a:ext uri="{FF2B5EF4-FFF2-40B4-BE49-F238E27FC236}">
                  <a16:creationId xmlns:a16="http://schemas.microsoft.com/office/drawing/2014/main" id="{307A8CBA-00F2-4D2E-AD4C-AFFA83491450}"/>
                </a:ext>
              </a:extLst>
            </p:cNvPr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4" name="Google Shape;48;p2">
              <a:extLst>
                <a:ext uri="{FF2B5EF4-FFF2-40B4-BE49-F238E27FC236}">
                  <a16:creationId xmlns:a16="http://schemas.microsoft.com/office/drawing/2014/main" id="{A08DEF9A-7C07-4E82-9E4C-AA524E2A8499}"/>
                </a:ext>
              </a:extLst>
            </p:cNvPr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5" name="Google Shape;49;p2">
              <a:extLst>
                <a:ext uri="{FF2B5EF4-FFF2-40B4-BE49-F238E27FC236}">
                  <a16:creationId xmlns:a16="http://schemas.microsoft.com/office/drawing/2014/main" id="{44D7CDF8-D5FB-4494-AD89-940F744D75B4}"/>
                </a:ext>
              </a:extLst>
            </p:cNvPr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6" name="Google Shape;50;p2">
              <a:extLst>
                <a:ext uri="{FF2B5EF4-FFF2-40B4-BE49-F238E27FC236}">
                  <a16:creationId xmlns:a16="http://schemas.microsoft.com/office/drawing/2014/main" id="{38624951-A2CC-4056-BCA2-FF6365EA3CFA}"/>
                </a:ext>
              </a:extLst>
            </p:cNvPr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7" name="Google Shape;51;p2">
              <a:extLst>
                <a:ext uri="{FF2B5EF4-FFF2-40B4-BE49-F238E27FC236}">
                  <a16:creationId xmlns:a16="http://schemas.microsoft.com/office/drawing/2014/main" id="{9D643D76-97EA-437C-B50E-1B29194891DC}"/>
                </a:ext>
              </a:extLst>
            </p:cNvPr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8" name="Google Shape;52;p2">
              <a:extLst>
                <a:ext uri="{FF2B5EF4-FFF2-40B4-BE49-F238E27FC236}">
                  <a16:creationId xmlns:a16="http://schemas.microsoft.com/office/drawing/2014/main" id="{ED5D29D8-99C7-4C6F-A5C6-4815A1AEBE60}"/>
                </a:ext>
              </a:extLst>
            </p:cNvPr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19" name="Google Shape;53;p2">
              <a:extLst>
                <a:ext uri="{FF2B5EF4-FFF2-40B4-BE49-F238E27FC236}">
                  <a16:creationId xmlns:a16="http://schemas.microsoft.com/office/drawing/2014/main" id="{2A978CA5-0D70-4800-80D4-0B8F034A261D}"/>
                </a:ext>
              </a:extLst>
            </p:cNvPr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0" name="Google Shape;54;p2">
              <a:extLst>
                <a:ext uri="{FF2B5EF4-FFF2-40B4-BE49-F238E27FC236}">
                  <a16:creationId xmlns:a16="http://schemas.microsoft.com/office/drawing/2014/main" id="{10F74DBA-29FC-40F5-930A-DB5046EE1F5C}"/>
                </a:ext>
              </a:extLst>
            </p:cNvPr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1" name="Google Shape;55;p2">
              <a:extLst>
                <a:ext uri="{FF2B5EF4-FFF2-40B4-BE49-F238E27FC236}">
                  <a16:creationId xmlns:a16="http://schemas.microsoft.com/office/drawing/2014/main" id="{9755499E-8F74-4F71-84F4-8763BFFA097A}"/>
                </a:ext>
              </a:extLst>
            </p:cNvPr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2" name="Google Shape;56;p2">
              <a:extLst>
                <a:ext uri="{FF2B5EF4-FFF2-40B4-BE49-F238E27FC236}">
                  <a16:creationId xmlns:a16="http://schemas.microsoft.com/office/drawing/2014/main" id="{BE09EC47-9517-4AB7-BE35-979335E07207}"/>
                </a:ext>
              </a:extLst>
            </p:cNvPr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3" name="Google Shape;57;p2">
              <a:extLst>
                <a:ext uri="{FF2B5EF4-FFF2-40B4-BE49-F238E27FC236}">
                  <a16:creationId xmlns:a16="http://schemas.microsoft.com/office/drawing/2014/main" id="{3A891E73-0FCB-4FB5-A12D-25DA4EED6AC3}"/>
                </a:ext>
              </a:extLst>
            </p:cNvPr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4" name="Google Shape;58;p2">
              <a:extLst>
                <a:ext uri="{FF2B5EF4-FFF2-40B4-BE49-F238E27FC236}">
                  <a16:creationId xmlns:a16="http://schemas.microsoft.com/office/drawing/2014/main" id="{555693C4-4B39-4021-9193-1FEC1CC2F072}"/>
                </a:ext>
              </a:extLst>
            </p:cNvPr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5" name="Google Shape;59;p2">
              <a:extLst>
                <a:ext uri="{FF2B5EF4-FFF2-40B4-BE49-F238E27FC236}">
                  <a16:creationId xmlns:a16="http://schemas.microsoft.com/office/drawing/2014/main" id="{EBE28BA4-8BDA-413B-BBCC-82B80F0B5A31}"/>
                </a:ext>
              </a:extLst>
            </p:cNvPr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6" name="Google Shape;60;p2">
              <a:extLst>
                <a:ext uri="{FF2B5EF4-FFF2-40B4-BE49-F238E27FC236}">
                  <a16:creationId xmlns:a16="http://schemas.microsoft.com/office/drawing/2014/main" id="{17823543-A84B-4CE0-9B1D-47EB9CDF7CD4}"/>
                </a:ext>
              </a:extLst>
            </p:cNvPr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7" name="Google Shape;61;p2">
              <a:extLst>
                <a:ext uri="{FF2B5EF4-FFF2-40B4-BE49-F238E27FC236}">
                  <a16:creationId xmlns:a16="http://schemas.microsoft.com/office/drawing/2014/main" id="{1EFA4D21-3B25-4F7A-AFAA-EDB29220FABA}"/>
                </a:ext>
              </a:extLst>
            </p:cNvPr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8" name="Google Shape;62;p2">
              <a:extLst>
                <a:ext uri="{FF2B5EF4-FFF2-40B4-BE49-F238E27FC236}">
                  <a16:creationId xmlns:a16="http://schemas.microsoft.com/office/drawing/2014/main" id="{E3AB2469-56B6-4132-8279-65F36C7B4F36}"/>
                </a:ext>
              </a:extLst>
            </p:cNvPr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29" name="Google Shape;63;p2">
              <a:extLst>
                <a:ext uri="{FF2B5EF4-FFF2-40B4-BE49-F238E27FC236}">
                  <a16:creationId xmlns:a16="http://schemas.microsoft.com/office/drawing/2014/main" id="{5972D686-78CF-4AD7-8638-A784661B0FE2}"/>
                </a:ext>
              </a:extLst>
            </p:cNvPr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127F1466-F71C-4C0E-A3A5-C88B6FB33100}"/>
                </a:ext>
              </a:extLst>
            </p:cNvPr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1" name="Google Shape;65;p2">
              <a:extLst>
                <a:ext uri="{FF2B5EF4-FFF2-40B4-BE49-F238E27FC236}">
                  <a16:creationId xmlns:a16="http://schemas.microsoft.com/office/drawing/2014/main" id="{4D5F8FE9-6F4D-46EE-A9DF-6FDD62A4CE22}"/>
                </a:ext>
              </a:extLst>
            </p:cNvPr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2" name="Google Shape;66;p2">
              <a:extLst>
                <a:ext uri="{FF2B5EF4-FFF2-40B4-BE49-F238E27FC236}">
                  <a16:creationId xmlns:a16="http://schemas.microsoft.com/office/drawing/2014/main" id="{6DF6030E-A883-426C-B9A2-C7C6466B960E}"/>
                </a:ext>
              </a:extLst>
            </p:cNvPr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3" name="Google Shape;67;p2">
              <a:extLst>
                <a:ext uri="{FF2B5EF4-FFF2-40B4-BE49-F238E27FC236}">
                  <a16:creationId xmlns:a16="http://schemas.microsoft.com/office/drawing/2014/main" id="{0ECEE41B-E375-417C-AA17-B7E7B2066016}"/>
                </a:ext>
              </a:extLst>
            </p:cNvPr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4" name="Google Shape;68;p2">
              <a:extLst>
                <a:ext uri="{FF2B5EF4-FFF2-40B4-BE49-F238E27FC236}">
                  <a16:creationId xmlns:a16="http://schemas.microsoft.com/office/drawing/2014/main" id="{6E885480-3A2C-4092-866E-548D098F19D5}"/>
                </a:ext>
              </a:extLst>
            </p:cNvPr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5" name="Google Shape;69;p2">
              <a:extLst>
                <a:ext uri="{FF2B5EF4-FFF2-40B4-BE49-F238E27FC236}">
                  <a16:creationId xmlns:a16="http://schemas.microsoft.com/office/drawing/2014/main" id="{93CAAECE-007B-4627-A8BC-8343FC0DE2D9}"/>
                </a:ext>
              </a:extLst>
            </p:cNvPr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6" name="Google Shape;70;p2">
              <a:extLst>
                <a:ext uri="{FF2B5EF4-FFF2-40B4-BE49-F238E27FC236}">
                  <a16:creationId xmlns:a16="http://schemas.microsoft.com/office/drawing/2014/main" id="{83AB3D2A-0ADA-4B9E-8322-22E6960D079B}"/>
                </a:ext>
              </a:extLst>
            </p:cNvPr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</p:grpSp>
      <p:grpSp>
        <p:nvGrpSpPr>
          <p:cNvPr id="37" name="Google Shape;40;p2">
            <a:extLst>
              <a:ext uri="{FF2B5EF4-FFF2-40B4-BE49-F238E27FC236}">
                <a16:creationId xmlns:a16="http://schemas.microsoft.com/office/drawing/2014/main" id="{ED581417-0F18-4E45-B220-E19FF221D55D}"/>
              </a:ext>
            </a:extLst>
          </p:cNvPr>
          <p:cNvGrpSpPr/>
          <p:nvPr/>
        </p:nvGrpSpPr>
        <p:grpSpPr>
          <a:xfrm rot="187100">
            <a:off x="869693" y="920566"/>
            <a:ext cx="6682132" cy="4042548"/>
            <a:chOff x="238125" y="847975"/>
            <a:chExt cx="7143400" cy="4009400"/>
          </a:xfrm>
        </p:grpSpPr>
        <p:sp>
          <p:nvSpPr>
            <p:cNvPr id="38" name="Google Shape;41;p2">
              <a:extLst>
                <a:ext uri="{FF2B5EF4-FFF2-40B4-BE49-F238E27FC236}">
                  <a16:creationId xmlns:a16="http://schemas.microsoft.com/office/drawing/2014/main" id="{8181CB52-39AB-4DE2-BB5C-29DB5E4DD493}"/>
                </a:ext>
              </a:extLst>
            </p:cNvPr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39" name="Google Shape;42;p2">
              <a:extLst>
                <a:ext uri="{FF2B5EF4-FFF2-40B4-BE49-F238E27FC236}">
                  <a16:creationId xmlns:a16="http://schemas.microsoft.com/office/drawing/2014/main" id="{3B702C4A-D41E-4FEE-9217-BCE6F7B97AFC}"/>
                </a:ext>
              </a:extLst>
            </p:cNvPr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0" name="Google Shape;43;p2">
              <a:extLst>
                <a:ext uri="{FF2B5EF4-FFF2-40B4-BE49-F238E27FC236}">
                  <a16:creationId xmlns:a16="http://schemas.microsoft.com/office/drawing/2014/main" id="{B6D2ED66-BB08-44AF-BD3E-B2F7CC0EA21E}"/>
                </a:ext>
              </a:extLst>
            </p:cNvPr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1" name="Google Shape;44;p2">
              <a:extLst>
                <a:ext uri="{FF2B5EF4-FFF2-40B4-BE49-F238E27FC236}">
                  <a16:creationId xmlns:a16="http://schemas.microsoft.com/office/drawing/2014/main" id="{937C3E3E-520E-4D4B-95CE-43DC3287D587}"/>
                </a:ext>
              </a:extLst>
            </p:cNvPr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2" name="Google Shape;45;p2">
              <a:extLst>
                <a:ext uri="{FF2B5EF4-FFF2-40B4-BE49-F238E27FC236}">
                  <a16:creationId xmlns:a16="http://schemas.microsoft.com/office/drawing/2014/main" id="{CB236C43-DF07-4D94-B63E-CD9971A560F7}"/>
                </a:ext>
              </a:extLst>
            </p:cNvPr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3" name="Google Shape;46;p2">
              <a:extLst>
                <a:ext uri="{FF2B5EF4-FFF2-40B4-BE49-F238E27FC236}">
                  <a16:creationId xmlns:a16="http://schemas.microsoft.com/office/drawing/2014/main" id="{95930FCE-A6B8-483E-A737-E553155D5F76}"/>
                </a:ext>
              </a:extLst>
            </p:cNvPr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4" name="Google Shape;47;p2">
              <a:extLst>
                <a:ext uri="{FF2B5EF4-FFF2-40B4-BE49-F238E27FC236}">
                  <a16:creationId xmlns:a16="http://schemas.microsoft.com/office/drawing/2014/main" id="{DEE5603C-7F6A-4B24-AD88-4400161D8887}"/>
                </a:ext>
              </a:extLst>
            </p:cNvPr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5" name="Google Shape;48;p2">
              <a:extLst>
                <a:ext uri="{FF2B5EF4-FFF2-40B4-BE49-F238E27FC236}">
                  <a16:creationId xmlns:a16="http://schemas.microsoft.com/office/drawing/2014/main" id="{3EDF4E2D-0B5D-40D1-98CD-40FCD50C9830}"/>
                </a:ext>
              </a:extLst>
            </p:cNvPr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6" name="Google Shape;49;p2">
              <a:extLst>
                <a:ext uri="{FF2B5EF4-FFF2-40B4-BE49-F238E27FC236}">
                  <a16:creationId xmlns:a16="http://schemas.microsoft.com/office/drawing/2014/main" id="{D43C9047-E2D3-4B71-A741-7367727A8045}"/>
                </a:ext>
              </a:extLst>
            </p:cNvPr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7" name="Google Shape;50;p2">
              <a:extLst>
                <a:ext uri="{FF2B5EF4-FFF2-40B4-BE49-F238E27FC236}">
                  <a16:creationId xmlns:a16="http://schemas.microsoft.com/office/drawing/2014/main" id="{23558E7E-85EE-4C5F-8E35-F42D172825BE}"/>
                </a:ext>
              </a:extLst>
            </p:cNvPr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8" name="Google Shape;51;p2">
              <a:extLst>
                <a:ext uri="{FF2B5EF4-FFF2-40B4-BE49-F238E27FC236}">
                  <a16:creationId xmlns:a16="http://schemas.microsoft.com/office/drawing/2014/main" id="{7BE973BD-E8CC-4083-BEB5-11DFB6A64E05}"/>
                </a:ext>
              </a:extLst>
            </p:cNvPr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49" name="Google Shape;52;p2">
              <a:extLst>
                <a:ext uri="{FF2B5EF4-FFF2-40B4-BE49-F238E27FC236}">
                  <a16:creationId xmlns:a16="http://schemas.microsoft.com/office/drawing/2014/main" id="{382F087B-3B99-43C3-BC26-BC54E0BD3AE7}"/>
                </a:ext>
              </a:extLst>
            </p:cNvPr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0" name="Google Shape;53;p2">
              <a:extLst>
                <a:ext uri="{FF2B5EF4-FFF2-40B4-BE49-F238E27FC236}">
                  <a16:creationId xmlns:a16="http://schemas.microsoft.com/office/drawing/2014/main" id="{CADBAE0D-28E9-41EC-B34A-DEEBADC65B58}"/>
                </a:ext>
              </a:extLst>
            </p:cNvPr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1" name="Google Shape;54;p2">
              <a:extLst>
                <a:ext uri="{FF2B5EF4-FFF2-40B4-BE49-F238E27FC236}">
                  <a16:creationId xmlns:a16="http://schemas.microsoft.com/office/drawing/2014/main" id="{6A07B228-7F55-4108-80A4-65D0FC9B7A04}"/>
                </a:ext>
              </a:extLst>
            </p:cNvPr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2" name="Google Shape;55;p2">
              <a:extLst>
                <a:ext uri="{FF2B5EF4-FFF2-40B4-BE49-F238E27FC236}">
                  <a16:creationId xmlns:a16="http://schemas.microsoft.com/office/drawing/2014/main" id="{7BBD5358-727C-4F02-BDE3-DBB1889A3B5B}"/>
                </a:ext>
              </a:extLst>
            </p:cNvPr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3" name="Google Shape;56;p2">
              <a:extLst>
                <a:ext uri="{FF2B5EF4-FFF2-40B4-BE49-F238E27FC236}">
                  <a16:creationId xmlns:a16="http://schemas.microsoft.com/office/drawing/2014/main" id="{DE14F98F-D7C5-44B0-8D08-5A7522A9AA1F}"/>
                </a:ext>
              </a:extLst>
            </p:cNvPr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4" name="Google Shape;57;p2">
              <a:extLst>
                <a:ext uri="{FF2B5EF4-FFF2-40B4-BE49-F238E27FC236}">
                  <a16:creationId xmlns:a16="http://schemas.microsoft.com/office/drawing/2014/main" id="{0F0CD1DA-F1D5-4578-BEA6-0268317F2FCC}"/>
                </a:ext>
              </a:extLst>
            </p:cNvPr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5" name="Google Shape;58;p2">
              <a:extLst>
                <a:ext uri="{FF2B5EF4-FFF2-40B4-BE49-F238E27FC236}">
                  <a16:creationId xmlns:a16="http://schemas.microsoft.com/office/drawing/2014/main" id="{573BDE2D-F1A6-4330-AEED-580DA5B214D4}"/>
                </a:ext>
              </a:extLst>
            </p:cNvPr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6" name="Google Shape;59;p2">
              <a:extLst>
                <a:ext uri="{FF2B5EF4-FFF2-40B4-BE49-F238E27FC236}">
                  <a16:creationId xmlns:a16="http://schemas.microsoft.com/office/drawing/2014/main" id="{9A07F41F-BD89-4AA7-A5F0-DC3050A2B002}"/>
                </a:ext>
              </a:extLst>
            </p:cNvPr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7" name="Google Shape;60;p2">
              <a:extLst>
                <a:ext uri="{FF2B5EF4-FFF2-40B4-BE49-F238E27FC236}">
                  <a16:creationId xmlns:a16="http://schemas.microsoft.com/office/drawing/2014/main" id="{EC616FD4-D4FC-4A73-92C5-19683DCA08C0}"/>
                </a:ext>
              </a:extLst>
            </p:cNvPr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8" name="Google Shape;61;p2">
              <a:extLst>
                <a:ext uri="{FF2B5EF4-FFF2-40B4-BE49-F238E27FC236}">
                  <a16:creationId xmlns:a16="http://schemas.microsoft.com/office/drawing/2014/main" id="{1A806CD3-A584-4EDF-8D99-2207D81D293B}"/>
                </a:ext>
              </a:extLst>
            </p:cNvPr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59" name="Google Shape;62;p2">
              <a:extLst>
                <a:ext uri="{FF2B5EF4-FFF2-40B4-BE49-F238E27FC236}">
                  <a16:creationId xmlns:a16="http://schemas.microsoft.com/office/drawing/2014/main" id="{D85B33F7-BB6D-4A55-9EFD-1825869A485E}"/>
                </a:ext>
              </a:extLst>
            </p:cNvPr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0" name="Google Shape;63;p2">
              <a:extLst>
                <a:ext uri="{FF2B5EF4-FFF2-40B4-BE49-F238E27FC236}">
                  <a16:creationId xmlns:a16="http://schemas.microsoft.com/office/drawing/2014/main" id="{D3B14424-E5AB-41B0-AFC4-E551B767B23D}"/>
                </a:ext>
              </a:extLst>
            </p:cNvPr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1" name="Google Shape;64;p2">
              <a:extLst>
                <a:ext uri="{FF2B5EF4-FFF2-40B4-BE49-F238E27FC236}">
                  <a16:creationId xmlns:a16="http://schemas.microsoft.com/office/drawing/2014/main" id="{8BC74EF4-67F0-4A00-9E0F-65D4108C291D}"/>
                </a:ext>
              </a:extLst>
            </p:cNvPr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2" name="Google Shape;65;p2">
              <a:extLst>
                <a:ext uri="{FF2B5EF4-FFF2-40B4-BE49-F238E27FC236}">
                  <a16:creationId xmlns:a16="http://schemas.microsoft.com/office/drawing/2014/main" id="{010EB216-9459-4F8F-8570-80BF24E2DC7B}"/>
                </a:ext>
              </a:extLst>
            </p:cNvPr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3" name="Google Shape;66;p2">
              <a:extLst>
                <a:ext uri="{FF2B5EF4-FFF2-40B4-BE49-F238E27FC236}">
                  <a16:creationId xmlns:a16="http://schemas.microsoft.com/office/drawing/2014/main" id="{008715C7-629C-4E29-A3B2-6F10C1A638AF}"/>
                </a:ext>
              </a:extLst>
            </p:cNvPr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4" name="Google Shape;67;p2">
              <a:extLst>
                <a:ext uri="{FF2B5EF4-FFF2-40B4-BE49-F238E27FC236}">
                  <a16:creationId xmlns:a16="http://schemas.microsoft.com/office/drawing/2014/main" id="{A8E5775E-040C-412D-B47E-D277463484F5}"/>
                </a:ext>
              </a:extLst>
            </p:cNvPr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5" name="Google Shape;68;p2">
              <a:extLst>
                <a:ext uri="{FF2B5EF4-FFF2-40B4-BE49-F238E27FC236}">
                  <a16:creationId xmlns:a16="http://schemas.microsoft.com/office/drawing/2014/main" id="{8CC44925-67A5-4DB4-B086-00B642A157F8}"/>
                </a:ext>
              </a:extLst>
            </p:cNvPr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6" name="Google Shape;69;p2">
              <a:extLst>
                <a:ext uri="{FF2B5EF4-FFF2-40B4-BE49-F238E27FC236}">
                  <a16:creationId xmlns:a16="http://schemas.microsoft.com/office/drawing/2014/main" id="{6C0E0147-1B24-46A5-AD94-650092765A11}"/>
                </a:ext>
              </a:extLst>
            </p:cNvPr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  <p:sp>
          <p:nvSpPr>
            <p:cNvPr id="67" name="Google Shape;70;p2">
              <a:extLst>
                <a:ext uri="{FF2B5EF4-FFF2-40B4-BE49-F238E27FC236}">
                  <a16:creationId xmlns:a16="http://schemas.microsoft.com/office/drawing/2014/main" id="{3ED9A873-33D8-4A9F-83E2-F030F3DBE78D}"/>
                </a:ext>
              </a:extLst>
            </p:cNvPr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1"/>
            </a:p>
          </p:txBody>
        </p:sp>
      </p:grpSp>
      <p:sp>
        <p:nvSpPr>
          <p:cNvPr id="68" name="Google Shape;162;p21">
            <a:extLst>
              <a:ext uri="{FF2B5EF4-FFF2-40B4-BE49-F238E27FC236}">
                <a16:creationId xmlns:a16="http://schemas.microsoft.com/office/drawing/2014/main" id="{90E0AE89-E344-45E3-B594-E592C0919EE8}"/>
              </a:ext>
            </a:extLst>
          </p:cNvPr>
          <p:cNvSpPr txBox="1">
            <a:spLocks/>
          </p:cNvSpPr>
          <p:nvPr/>
        </p:nvSpPr>
        <p:spPr>
          <a:xfrm>
            <a:off x="1989611" y="29178"/>
            <a:ext cx="2331172" cy="8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ID" dirty="0" err="1">
                <a:solidFill>
                  <a:schemeClr val="accent4">
                    <a:lumMod val="50000"/>
                  </a:schemeClr>
                </a:solidFill>
              </a:rPr>
              <a:t>Apa</a:t>
            </a:r>
            <a:r>
              <a:rPr lang="en-ID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ID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4">
                    <a:lumMod val="50000"/>
                  </a:schemeClr>
                </a:solidFill>
              </a:rPr>
              <a:t>Literasi</a:t>
            </a:r>
            <a:r>
              <a:rPr lang="en-ID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9BC0A8-B4F2-4097-A53A-B095918B7B56}"/>
              </a:ext>
            </a:extLst>
          </p:cNvPr>
          <p:cNvSpPr txBox="1"/>
          <p:nvPr/>
        </p:nvSpPr>
        <p:spPr>
          <a:xfrm>
            <a:off x="905569" y="927670"/>
            <a:ext cx="690960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sz="2200" spc="-4" dirty="0" err="1">
                <a:latin typeface="Arial"/>
                <a:cs typeface="Arial"/>
              </a:rPr>
              <a:t>Literasi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merupakan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kemampuan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seseorang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dalam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mengolah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sebuah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informasi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menjadi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sebuah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konsep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pemahaman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ilmu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pengetahuan</a:t>
            </a:r>
            <a:r>
              <a:rPr lang="en-ID" sz="2200" spc="-4" dirty="0">
                <a:latin typeface="Arial"/>
                <a:cs typeface="Arial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sz="2200" spc="-8" dirty="0" err="1">
                <a:latin typeface="Arial"/>
                <a:cs typeface="Arial"/>
              </a:rPr>
              <a:t>Budaya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literasi</a:t>
            </a:r>
            <a:r>
              <a:rPr lang="en-ID" sz="2200" spc="-4" dirty="0">
                <a:latin typeface="Arial"/>
                <a:cs typeface="Arial"/>
              </a:rPr>
              <a:t> yang </a:t>
            </a:r>
            <a:r>
              <a:rPr lang="en-ID" sz="2200" spc="-4" dirty="0" err="1">
                <a:latin typeface="Arial"/>
                <a:cs typeface="Arial"/>
              </a:rPr>
              <a:t>tertanam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dalam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diri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peserta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didik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mempengaruhi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tingkat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keberhasilan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baik</a:t>
            </a:r>
            <a:r>
              <a:rPr lang="en-ID" sz="2200" spc="-4" dirty="0">
                <a:latin typeface="Arial"/>
                <a:cs typeface="Arial"/>
              </a:rPr>
              <a:t> di </a:t>
            </a:r>
            <a:r>
              <a:rPr lang="en-ID" sz="2200" spc="-4" dirty="0" err="1">
                <a:latin typeface="Arial"/>
                <a:cs typeface="Arial"/>
              </a:rPr>
              <a:t>sekolah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maupun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dalam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kehidupan</a:t>
            </a:r>
            <a:r>
              <a:rPr lang="en-ID" sz="2200" spc="-19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bermasyarakat</a:t>
            </a:r>
            <a:r>
              <a:rPr lang="en-ID" sz="2200" spc="-4" dirty="0">
                <a:latin typeface="Arial"/>
                <a:cs typeface="Arial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sz="2200" spc="-4" dirty="0" err="1">
                <a:latin typeface="Arial"/>
                <a:cs typeface="Arial"/>
              </a:rPr>
              <a:t>Keterampilan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literasi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8" dirty="0">
                <a:latin typeface="Arial"/>
                <a:cs typeface="Arial"/>
              </a:rPr>
              <a:t>yang </a:t>
            </a:r>
            <a:r>
              <a:rPr lang="en-ID" sz="2200" dirty="0" err="1">
                <a:latin typeface="Arial"/>
                <a:cs typeface="Arial"/>
              </a:rPr>
              <a:t>baik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akan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membantu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peserta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didik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dalam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memahami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teks</a:t>
            </a:r>
            <a:r>
              <a:rPr lang="en-ID" sz="2200" dirty="0">
                <a:latin typeface="Arial"/>
                <a:cs typeface="Arial"/>
              </a:rPr>
              <a:t> </a:t>
            </a:r>
            <a:r>
              <a:rPr lang="en-ID" sz="2200" dirty="0" err="1">
                <a:latin typeface="Arial"/>
                <a:cs typeface="Arial"/>
              </a:rPr>
              <a:t>lisan</a:t>
            </a:r>
            <a:r>
              <a:rPr lang="en-ID" sz="2200" dirty="0">
                <a:latin typeface="Arial"/>
                <a:cs typeface="Arial"/>
              </a:rPr>
              <a:t>, </a:t>
            </a:r>
            <a:r>
              <a:rPr lang="en-ID" sz="2200" dirty="0" err="1">
                <a:latin typeface="Arial"/>
                <a:cs typeface="Arial"/>
              </a:rPr>
              <a:t>m</a:t>
            </a:r>
            <a:r>
              <a:rPr lang="en-ID" sz="2200" spc="-4" dirty="0" err="1">
                <a:latin typeface="Arial"/>
                <a:cs typeface="Arial"/>
              </a:rPr>
              <a:t>ampu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menulis</a:t>
            </a:r>
            <a:r>
              <a:rPr lang="en-ID" sz="2200" spc="-4" dirty="0">
                <a:latin typeface="Arial"/>
                <a:cs typeface="Arial"/>
              </a:rPr>
              <a:t>, </a:t>
            </a:r>
            <a:r>
              <a:rPr lang="en-ID" sz="2200" spc="-4" dirty="0" err="1">
                <a:latin typeface="Arial"/>
                <a:cs typeface="Arial"/>
              </a:rPr>
              <a:t>mampu</a:t>
            </a:r>
            <a:r>
              <a:rPr lang="en-ID" sz="2200" spc="-4" dirty="0">
                <a:latin typeface="Arial"/>
                <a:cs typeface="Arial"/>
              </a:rPr>
              <a:t> </a:t>
            </a:r>
            <a:r>
              <a:rPr lang="en-ID" sz="2200" spc="-4" dirty="0" err="1">
                <a:latin typeface="Arial"/>
                <a:cs typeface="Arial"/>
              </a:rPr>
              <a:t>berbicara</a:t>
            </a:r>
            <a:r>
              <a:rPr lang="en-ID" sz="2200" spc="-4" dirty="0">
                <a:latin typeface="Arial"/>
                <a:cs typeface="Arial"/>
              </a:rPr>
              <a:t>, dan </a:t>
            </a:r>
            <a:r>
              <a:rPr lang="en-ID" sz="2200" spc="-8" dirty="0" err="1">
                <a:latin typeface="Arial"/>
                <a:cs typeface="Arial"/>
              </a:rPr>
              <a:t>mampu</a:t>
            </a:r>
            <a:r>
              <a:rPr lang="en-ID" sz="2200" spc="-8" dirty="0">
                <a:latin typeface="Arial"/>
                <a:cs typeface="Arial"/>
              </a:rPr>
              <a:t> </a:t>
            </a:r>
            <a:r>
              <a:rPr lang="en-ID" sz="2200" spc="-8" dirty="0" err="1">
                <a:latin typeface="Arial"/>
                <a:cs typeface="Arial"/>
              </a:rPr>
              <a:t>mengambar</a:t>
            </a:r>
            <a:r>
              <a:rPr lang="en-ID" sz="2200" spc="-4" dirty="0">
                <a:latin typeface="Arial"/>
                <a:cs typeface="Arial"/>
              </a:rPr>
              <a:t>/visual</a:t>
            </a:r>
          </a:p>
        </p:txBody>
      </p:sp>
    </p:spTree>
    <p:extLst>
      <p:ext uri="{BB962C8B-B14F-4D97-AF65-F5344CB8AC3E}">
        <p14:creationId xmlns:p14="http://schemas.microsoft.com/office/powerpoint/2010/main" val="22346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72F3-8D10-4444-A86F-73BBD8CA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81" y="103850"/>
            <a:ext cx="6739500" cy="579950"/>
          </a:xfrm>
        </p:spPr>
        <p:txBody>
          <a:bodyPr/>
          <a:lstStyle/>
          <a:p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Literasi</a:t>
            </a:r>
            <a:r>
              <a:rPr lang="en-ID" dirty="0"/>
              <a:t> Anak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F078-F6ED-4E1E-B28E-C32A78CA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026" y="886265"/>
            <a:ext cx="7891974" cy="3863410"/>
          </a:xfrm>
        </p:spPr>
        <p:txBody>
          <a:bodyPr/>
          <a:lstStyle/>
          <a:p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Usia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2-4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mengembangkan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kemampuan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bicara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bahasanya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en-ID" b="0" i="0" dirty="0">
              <a:solidFill>
                <a:srgbClr val="333333"/>
              </a:solidFill>
              <a:effectLst/>
              <a:latin typeface="Raleway"/>
            </a:endParaRPr>
          </a:p>
          <a:p>
            <a:r>
              <a:rPr lang="en-US" b="1" i="0" dirty="0" err="1">
                <a:solidFill>
                  <a:srgbClr val="333333"/>
                </a:solidFill>
                <a:effectLst/>
                <a:latin typeface="Raleway"/>
              </a:rPr>
              <a:t>Usia</a:t>
            </a:r>
            <a:r>
              <a:rPr lang="en-US" b="1" i="0" dirty="0">
                <a:solidFill>
                  <a:srgbClr val="333333"/>
                </a:solidFill>
                <a:effectLst/>
                <a:latin typeface="Raleway"/>
              </a:rPr>
              <a:t> 4-5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memperkenalkan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pada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dasar-dasar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baca-tulis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(</a:t>
            </a:r>
            <a:r>
              <a:rPr lang="en-US" b="1" i="0" dirty="0">
                <a:solidFill>
                  <a:srgbClr val="333333"/>
                </a:solidFill>
                <a:effectLst/>
                <a:latin typeface="Raleway"/>
              </a:rPr>
              <a:t>Pre-reading skills).</a:t>
            </a:r>
          </a:p>
          <a:p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Usia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6-7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tahun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: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Belajar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membaca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dan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menulis</a:t>
            </a:r>
            <a:endParaRPr lang="en-ID" b="0" i="0" dirty="0">
              <a:solidFill>
                <a:srgbClr val="333333"/>
              </a:solidFill>
              <a:effectLst/>
              <a:latin typeface="Raleway"/>
            </a:endParaRPr>
          </a:p>
          <a:p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Usia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7-8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tahun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: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Belajar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membaca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tingkat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lanjut</a:t>
            </a:r>
            <a:endParaRPr lang="en-ID" b="0" i="0" dirty="0">
              <a:solidFill>
                <a:srgbClr val="333333"/>
              </a:solidFill>
              <a:effectLst/>
              <a:latin typeface="Raleway"/>
            </a:endParaRPr>
          </a:p>
          <a:p>
            <a:pPr algn="just"/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Usia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8 &gt;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ke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Raleway"/>
              </a:rPr>
              <a:t>atas</a:t>
            </a:r>
            <a:r>
              <a:rPr lang="en-ID" b="1" i="0" dirty="0">
                <a:solidFill>
                  <a:srgbClr val="333333"/>
                </a:solidFill>
                <a:effectLst/>
                <a:latin typeface="Raleway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sudah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mahir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mempergunakan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Roboto"/>
              </a:rPr>
              <a:t>membacanya</a:t>
            </a:r>
            <a:r>
              <a:rPr lang="en-ID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Raleway"/>
            </a:endParaRPr>
          </a:p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970C2-921C-4E40-A72F-B7062A9CC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37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202250" y="54025"/>
            <a:ext cx="6739500" cy="5930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Dampak Disleksia terhadap Literasi</a:t>
            </a:r>
            <a:endParaRPr dirty="0"/>
          </a:p>
        </p:txBody>
      </p:sp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203370" y="214847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BC8DA1-4B25-401C-8AD0-3AFEAB675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694871"/>
              </p:ext>
            </p:extLst>
          </p:nvPr>
        </p:nvGraphicFramePr>
        <p:xfrm>
          <a:off x="970844" y="647114"/>
          <a:ext cx="6502400" cy="461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0BAC-49BC-417F-BAFD-EBAE82C3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578" y="111253"/>
            <a:ext cx="3389800" cy="806700"/>
          </a:xfrm>
        </p:spPr>
        <p:txBody>
          <a:bodyPr/>
          <a:lstStyle/>
          <a:p>
            <a:r>
              <a:rPr lang="en-ID" dirty="0" err="1">
                <a:solidFill>
                  <a:srgbClr val="00B0F0"/>
                </a:solidFill>
              </a:rPr>
              <a:t>Siapa</a:t>
            </a:r>
            <a:r>
              <a:rPr lang="en-ID" dirty="0">
                <a:solidFill>
                  <a:srgbClr val="00B0F0"/>
                </a:solidFill>
              </a:rPr>
              <a:t> </a:t>
            </a:r>
            <a:r>
              <a:rPr lang="en-ID" dirty="0" err="1">
                <a:solidFill>
                  <a:srgbClr val="00B0F0"/>
                </a:solidFill>
              </a:rPr>
              <a:t>Pegiat</a:t>
            </a:r>
            <a:r>
              <a:rPr lang="en-ID" dirty="0">
                <a:solidFill>
                  <a:srgbClr val="00B0F0"/>
                </a:solidFill>
              </a:rPr>
              <a:t> </a:t>
            </a:r>
            <a:r>
              <a:rPr lang="en-ID" dirty="0" err="1">
                <a:solidFill>
                  <a:srgbClr val="00B0F0"/>
                </a:solidFill>
              </a:rPr>
              <a:t>Literasi</a:t>
            </a:r>
            <a:r>
              <a:rPr lang="en-ID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1B6B4-FE36-4CC5-8DD1-E3759575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CF6D-0FB0-4063-92EC-A7325588B16F}" type="slidenum">
              <a:rPr lang="en-ID" smtClean="0"/>
              <a:t>23</a:t>
            </a:fld>
            <a:endParaRPr lang="en-ID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4F5D32-8597-4C88-B798-04462F564EFA}"/>
              </a:ext>
            </a:extLst>
          </p:cNvPr>
          <p:cNvSpPr txBox="1">
            <a:spLocks/>
          </p:cNvSpPr>
          <p:nvPr/>
        </p:nvSpPr>
        <p:spPr>
          <a:xfrm>
            <a:off x="1182200" y="1440886"/>
            <a:ext cx="7961800" cy="273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Pegiat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individu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sukarela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mengelola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gerakan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literasi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keluarga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satuan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Pendidikan,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dna</a:t>
            </a:r>
            <a:r>
              <a:rPr lang="en-ID" sz="2600" b="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600" b="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masyarakat</a:t>
            </a:r>
            <a:endParaRPr lang="en-ID" sz="2600" b="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95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65" name="Google Shape;365;p36"/>
          <p:cNvSpPr txBox="1">
            <a:spLocks noGrp="1"/>
          </p:cNvSpPr>
          <p:nvPr>
            <p:ph type="ctrTitle" idx="4294967295"/>
          </p:nvPr>
        </p:nvSpPr>
        <p:spPr>
          <a:xfrm>
            <a:off x="1177888" y="107334"/>
            <a:ext cx="7245350" cy="6015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1"/>
                </a:solidFill>
              </a:rPr>
              <a:t>Peran Pegiat Literasi</a:t>
            </a:r>
            <a:endParaRPr sz="3000" dirty="0">
              <a:solidFill>
                <a:schemeClr val="accent1"/>
              </a:solidFill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4294967295"/>
          </p:nvPr>
        </p:nvSpPr>
        <p:spPr>
          <a:xfrm>
            <a:off x="1177888" y="806824"/>
            <a:ext cx="7966112" cy="2944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dirty="0" err="1"/>
              <a:t>Fasilitator</a:t>
            </a:r>
            <a:endParaRPr lang="en-ID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dirty="0"/>
              <a:t>Motivator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dirty="0"/>
              <a:t>Provider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dirty="0" err="1"/>
              <a:t>Katalisator</a:t>
            </a:r>
            <a:endParaRPr lang="en-ID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ID" dirty="0" err="1"/>
              <a:t>Agen</a:t>
            </a:r>
            <a:r>
              <a:rPr lang="en-ID" dirty="0"/>
              <a:t> </a:t>
            </a:r>
            <a:r>
              <a:rPr lang="en-ID" dirty="0" err="1"/>
              <a:t>pemberdayaan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3185" y="33202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51DB47-3D05-4389-9767-5F6B49BA1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085801"/>
              </p:ext>
            </p:extLst>
          </p:nvPr>
        </p:nvGraphicFramePr>
        <p:xfrm>
          <a:off x="1484555" y="885998"/>
          <a:ext cx="7060603" cy="364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9F4D70-E346-4562-B446-89944D307B5B}"/>
              </a:ext>
            </a:extLst>
          </p:cNvPr>
          <p:cNvSpPr txBox="1"/>
          <p:nvPr/>
        </p:nvSpPr>
        <p:spPr>
          <a:xfrm>
            <a:off x="1286933" y="139813"/>
            <a:ext cx="6773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500" b="1" dirty="0" err="1">
                <a:solidFill>
                  <a:schemeClr val="bg1"/>
                </a:solidFill>
              </a:rPr>
              <a:t>Tantangan</a:t>
            </a:r>
            <a:r>
              <a:rPr lang="en-ID" sz="2500" b="1" dirty="0">
                <a:solidFill>
                  <a:schemeClr val="bg1"/>
                </a:solidFill>
              </a:rPr>
              <a:t> </a:t>
            </a:r>
            <a:r>
              <a:rPr lang="en-ID" sz="2500" b="1" dirty="0" err="1">
                <a:solidFill>
                  <a:schemeClr val="bg1"/>
                </a:solidFill>
              </a:rPr>
              <a:t>Pegiat</a:t>
            </a:r>
            <a:r>
              <a:rPr lang="en-ID" sz="2500" b="1" dirty="0">
                <a:solidFill>
                  <a:schemeClr val="bg1"/>
                </a:solidFill>
              </a:rPr>
              <a:t> </a:t>
            </a:r>
            <a:r>
              <a:rPr lang="en-ID" sz="2500" b="1" dirty="0" err="1">
                <a:solidFill>
                  <a:schemeClr val="bg1"/>
                </a:solidFill>
              </a:rPr>
              <a:t>Literasi</a:t>
            </a:r>
            <a:r>
              <a:rPr lang="en-ID" sz="2500" b="1" dirty="0">
                <a:solidFill>
                  <a:schemeClr val="bg1"/>
                </a:solidFill>
              </a:rPr>
              <a:t> </a:t>
            </a:r>
            <a:r>
              <a:rPr lang="en-ID" sz="2500" b="1" dirty="0" err="1">
                <a:solidFill>
                  <a:schemeClr val="bg1"/>
                </a:solidFill>
              </a:rPr>
              <a:t>Bagi</a:t>
            </a:r>
            <a:r>
              <a:rPr lang="en-ID" sz="2500" b="1" dirty="0">
                <a:solidFill>
                  <a:schemeClr val="bg1"/>
                </a:solidFill>
              </a:rPr>
              <a:t> </a:t>
            </a:r>
            <a:r>
              <a:rPr lang="en-ID" sz="2500" b="1" dirty="0" err="1">
                <a:solidFill>
                  <a:schemeClr val="bg1"/>
                </a:solidFill>
              </a:rPr>
              <a:t>Disleksia</a:t>
            </a:r>
            <a:endParaRPr lang="en-ID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02250" y="96462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Tantangan Pegiat Literasi (Internal) 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BE0C7-2F61-4F64-B19E-31CEDB157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101" y="1417486"/>
            <a:ext cx="7548221" cy="1871445"/>
          </a:xfrm>
        </p:spPr>
        <p:txBody>
          <a:bodyPr/>
          <a:lstStyle/>
          <a:p>
            <a:r>
              <a:rPr lang="en-ID" dirty="0"/>
              <a:t>Shift </a:t>
            </a:r>
            <a:r>
              <a:rPr lang="en-ID" dirty="0" err="1"/>
              <a:t>Paradigma</a:t>
            </a:r>
            <a:r>
              <a:rPr lang="en-ID" dirty="0"/>
              <a:t>.</a:t>
            </a:r>
          </a:p>
          <a:p>
            <a:r>
              <a:rPr lang="en-ID" dirty="0"/>
              <a:t>Lack of Skills.</a:t>
            </a:r>
          </a:p>
          <a:p>
            <a:r>
              <a:rPr lang="en-ID" dirty="0" err="1"/>
              <a:t>Distraksi</a:t>
            </a:r>
            <a:r>
              <a:rPr lang="en-ID" dirty="0"/>
              <a:t> focus.</a:t>
            </a:r>
          </a:p>
          <a:p>
            <a:r>
              <a:rPr lang="en-ID" dirty="0" err="1"/>
              <a:t>Jumlah</a:t>
            </a:r>
            <a:r>
              <a:rPr lang="en-ID" dirty="0"/>
              <a:t> yang </a:t>
            </a:r>
            <a:r>
              <a:rPr lang="en-ID" dirty="0" err="1"/>
              <a:t>terbatas</a:t>
            </a:r>
            <a:r>
              <a:rPr lang="en-ID" dirty="0"/>
              <a:t>.</a:t>
            </a:r>
          </a:p>
          <a:p>
            <a:r>
              <a:rPr lang="en-ID" dirty="0" err="1"/>
              <a:t>Pendanaan</a:t>
            </a:r>
            <a:r>
              <a:rPr lang="en-ID" dirty="0"/>
              <a:t>.</a:t>
            </a:r>
          </a:p>
          <a:p>
            <a:r>
              <a:rPr lang="en-ID" dirty="0"/>
              <a:t>Left Behind Technology.</a:t>
            </a:r>
          </a:p>
          <a:p>
            <a:endParaRPr lang="en-ID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3185" y="33202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202250" y="96462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Tantangan Pegiat Literasi (Eksternal) 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BE0C7-2F61-4F64-B19E-31CEDB157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2250" y="875364"/>
            <a:ext cx="7548221" cy="3874311"/>
          </a:xfrm>
        </p:spPr>
        <p:txBody>
          <a:bodyPr/>
          <a:lstStyle/>
          <a:p>
            <a:r>
              <a:rPr lang="en-ID" dirty="0"/>
              <a:t>Lack of Support.</a:t>
            </a:r>
          </a:p>
          <a:p>
            <a:r>
              <a:rPr lang="en-ID" dirty="0"/>
              <a:t>Kurang Tenaga </a:t>
            </a:r>
            <a:r>
              <a:rPr lang="en-ID" dirty="0" err="1"/>
              <a:t>Terlatih</a:t>
            </a:r>
            <a:r>
              <a:rPr lang="en-ID" dirty="0"/>
              <a:t>.</a:t>
            </a:r>
          </a:p>
          <a:p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r>
              <a:rPr lang="en-US" dirty="0" err="1"/>
              <a:t>Literasi</a:t>
            </a:r>
            <a:r>
              <a:rPr lang="en-US" dirty="0"/>
              <a:t> Digital.</a:t>
            </a:r>
          </a:p>
          <a:p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Petunjuk</a:t>
            </a:r>
            <a:r>
              <a:rPr lang="en-ID" dirty="0"/>
              <a:t> Treatment di Indonesia.</a:t>
            </a:r>
          </a:p>
          <a:p>
            <a:r>
              <a:rPr lang="en-ID" dirty="0" err="1"/>
              <a:t>Respone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 yang </a:t>
            </a:r>
            <a:r>
              <a:rPr lang="en-ID" dirty="0" err="1"/>
              <a:t>berbeda-beda</a:t>
            </a:r>
            <a:r>
              <a:rPr lang="en-ID" dirty="0"/>
              <a:t>.</a:t>
            </a:r>
          </a:p>
          <a:p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.</a:t>
            </a:r>
          </a:p>
          <a:p>
            <a:r>
              <a:rPr lang="en-US" dirty="0"/>
              <a:t>Resources di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diakses</a:t>
            </a:r>
            <a:endParaRPr lang="en-ID" dirty="0"/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disleksia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negative.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3185" y="33202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01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Survey – Pengalaman Negative di Sekolah </a:t>
            </a:r>
            <a:endParaRPr dirty="0"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‘try harder’ - reported by nearly 83% of respondents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40% said teachers only ever commented on spelling and never on the ideas and content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65% said teachers made them read aloud in front of the whole class despite their difficulties.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38.2% said their teachers made public comments about their difficulties.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30% said they made fun of mistakes or wrong answers. </a:t>
            </a:r>
            <a:endParaRPr lang="en-ID" sz="2000" dirty="0"/>
          </a:p>
        </p:txBody>
      </p:sp>
      <p:sp>
        <p:nvSpPr>
          <p:cNvPr id="373" name="Google Shape;373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8177426" y="647084"/>
            <a:ext cx="333619" cy="29949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Literasi bagi Disleksia</a:t>
            </a:r>
            <a:endParaRPr dirty="0"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1"/>
          </p:nvPr>
        </p:nvSpPr>
        <p:spPr>
          <a:xfrm>
            <a:off x="1222300" y="1200174"/>
            <a:ext cx="7333900" cy="3943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Sharing good practice.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Integrasi 	  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Memadukan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tiga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metode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892175" indent="-3429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Metode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Multisensori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 -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memberdayakan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penglihatan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(visual), 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pendengaran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auditori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),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kesadaran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pada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gerak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kinestetik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), dan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perabaan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taktil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marL="892175" indent="-3429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Metode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Fonik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) –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memanfaatkan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kemampuan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auditori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dan visual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dgn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menamai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huruf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sesuai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892175" indent="-3429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Metode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Linguistik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memberdayakan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mengenal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kata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utuh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. Cara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menekankan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pada kata-kata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yg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bermiripan</a:t>
            </a:r>
            <a:r>
              <a:rPr lang="en-ID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549275" indent="0">
              <a:buClr>
                <a:schemeClr val="accent3">
                  <a:lumMod val="75000"/>
                </a:schemeClr>
              </a:buClr>
              <a:buNone/>
            </a:pPr>
            <a:endParaRPr lang="en-ID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8177426" y="647084"/>
            <a:ext cx="333619" cy="299490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5621888-015B-4FFD-9083-9C4BD4F00CC7}"/>
              </a:ext>
            </a:extLst>
          </p:cNvPr>
          <p:cNvSpPr/>
          <p:nvPr/>
        </p:nvSpPr>
        <p:spPr>
          <a:xfrm>
            <a:off x="2800340" y="1814731"/>
            <a:ext cx="462845" cy="144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03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3CC9C-B8BE-4519-B7A8-3534C6B34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32" y="1128889"/>
            <a:ext cx="7857067" cy="4014610"/>
          </a:xfrm>
          <a:prstGeom prst="rect">
            <a:avLst/>
          </a:prstGeom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1898650" y="139700"/>
            <a:ext cx="7245350" cy="1160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</a:rPr>
              <a:t>Apa itu Disleksia?</a:t>
            </a:r>
            <a:endParaRPr sz="3500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15D279-78CC-4819-BDB5-7BD787A8C8B6}"/>
              </a:ext>
            </a:extLst>
          </p:cNvPr>
          <p:cNvGrpSpPr/>
          <p:nvPr/>
        </p:nvGrpSpPr>
        <p:grpSpPr>
          <a:xfrm>
            <a:off x="1083737" y="1733669"/>
            <a:ext cx="7944830" cy="1969584"/>
            <a:chOff x="699911" y="1654647"/>
            <a:chExt cx="7944830" cy="19695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4AF09E-7ADF-4631-AEA5-1367888DBB41}"/>
                </a:ext>
              </a:extLst>
            </p:cNvPr>
            <p:cNvSpPr txBox="1"/>
            <p:nvPr/>
          </p:nvSpPr>
          <p:spPr>
            <a:xfrm>
              <a:off x="699911" y="2318277"/>
              <a:ext cx="1399051" cy="438582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ID" sz="2250" b="1" dirty="0"/>
                <a:t>Dyslexia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B3947D-C36F-4D8E-AD72-6925E1C2E6A9}"/>
                </a:ext>
              </a:extLst>
            </p:cNvPr>
            <p:cNvSpPr txBox="1"/>
            <p:nvPr/>
          </p:nvSpPr>
          <p:spPr>
            <a:xfrm>
              <a:off x="4229101" y="1654647"/>
              <a:ext cx="1922318" cy="66941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ID" sz="1875" dirty="0" err="1"/>
                <a:t>Dys</a:t>
              </a:r>
              <a:r>
                <a:rPr lang="en-ID" sz="1875" dirty="0"/>
                <a:t> = </a:t>
              </a:r>
              <a:r>
                <a:rPr lang="en-ID" sz="1875" dirty="0" err="1"/>
                <a:t>kesukaran</a:t>
              </a:r>
              <a:endParaRPr lang="en-ID" sz="1875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D2E550-1F77-405F-9340-11193749878A}"/>
                </a:ext>
              </a:extLst>
            </p:cNvPr>
            <p:cNvSpPr txBox="1"/>
            <p:nvPr/>
          </p:nvSpPr>
          <p:spPr>
            <a:xfrm>
              <a:off x="4229101" y="2954817"/>
              <a:ext cx="1922318" cy="66941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ID" sz="1875" dirty="0"/>
                <a:t>Lexis = </a:t>
              </a:r>
              <a:r>
                <a:rPr lang="en-ID" sz="1875" dirty="0" err="1"/>
                <a:t>berbahasa</a:t>
              </a:r>
              <a:endParaRPr lang="en-ID" sz="1875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F484CC-BED1-44C4-AE66-7A398C181E65}"/>
                </a:ext>
              </a:extLst>
            </p:cNvPr>
            <p:cNvSpPr txBox="1"/>
            <p:nvPr/>
          </p:nvSpPr>
          <p:spPr>
            <a:xfrm>
              <a:off x="6545779" y="2249028"/>
              <a:ext cx="2098962" cy="577081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ID" sz="1575" b="1" dirty="0" err="1"/>
                <a:t>Kesukaran</a:t>
              </a:r>
              <a:r>
                <a:rPr lang="en-ID" sz="1575" b="1" dirty="0"/>
                <a:t> </a:t>
              </a:r>
              <a:r>
                <a:rPr lang="en-ID" sz="1575" b="1" dirty="0" err="1"/>
                <a:t>dalam</a:t>
              </a:r>
              <a:r>
                <a:rPr lang="en-ID" sz="1575" b="1" dirty="0"/>
                <a:t> </a:t>
              </a:r>
              <a:r>
                <a:rPr lang="en-ID" sz="1575" b="1" dirty="0" err="1"/>
                <a:t>berbahasa</a:t>
              </a:r>
              <a:endParaRPr lang="en-ID" sz="1575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71C45-A234-4B79-A0EC-82E4EA14C1E3}"/>
                </a:ext>
              </a:extLst>
            </p:cNvPr>
            <p:cNvSpPr txBox="1"/>
            <p:nvPr/>
          </p:nvSpPr>
          <p:spPr>
            <a:xfrm>
              <a:off x="2545773" y="2318277"/>
              <a:ext cx="1309255" cy="438582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ID" sz="2250" b="1" dirty="0"/>
                <a:t>Yunani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85BCBF4-9BD7-491D-BD19-FE1C10BED910}"/>
                </a:ext>
              </a:extLst>
            </p:cNvPr>
            <p:cNvSpPr/>
            <p:nvPr/>
          </p:nvSpPr>
          <p:spPr>
            <a:xfrm>
              <a:off x="2098962" y="2436702"/>
              <a:ext cx="394854" cy="207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/>
            </a:p>
          </p:txBody>
        </p:sp>
        <p:sp>
          <p:nvSpPr>
            <p:cNvPr id="12" name="Double Brace 11">
              <a:extLst>
                <a:ext uri="{FF2B5EF4-FFF2-40B4-BE49-F238E27FC236}">
                  <a16:creationId xmlns:a16="http://schemas.microsoft.com/office/drawing/2014/main" id="{DBC86890-0686-4717-BC7F-ED59F1FB6598}"/>
                </a:ext>
              </a:extLst>
            </p:cNvPr>
            <p:cNvSpPr/>
            <p:nvPr/>
          </p:nvSpPr>
          <p:spPr>
            <a:xfrm>
              <a:off x="3907974" y="1803892"/>
              <a:ext cx="2558141" cy="1432517"/>
            </a:xfrm>
            <a:prstGeom prst="bracePair">
              <a:avLst/>
            </a:prstGeom>
            <a:ln w="34925" cmpd="dbl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0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5589-20BC-40FF-ABDD-D3C66C3E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60" y="368299"/>
            <a:ext cx="4538739" cy="428475"/>
          </a:xfrm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  <a:latin typeface="Roboto"/>
              </a:rPr>
              <a:t>O</a:t>
            </a:r>
            <a:r>
              <a:rPr lang="en-US" sz="2500" i="0" dirty="0">
                <a:solidFill>
                  <a:schemeClr val="bg1"/>
                </a:solidFill>
                <a:effectLst/>
                <a:latin typeface="Roboto"/>
              </a:rPr>
              <a:t>vercoming the challenges of reading</a:t>
            </a:r>
            <a:br>
              <a:rPr lang="en-US" sz="2500" i="0" dirty="0">
                <a:solidFill>
                  <a:schemeClr val="bg1"/>
                </a:solidFill>
                <a:effectLst/>
                <a:latin typeface="Roboto"/>
              </a:rPr>
            </a:br>
            <a:endParaRPr lang="en-ID" sz="25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5EDF-7E74-4320-8E87-870D007E3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993E1-4075-4389-B763-CBEA8987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61" y="919162"/>
            <a:ext cx="6011939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0700-9EAE-4875-9B18-159FF606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00" y="506363"/>
            <a:ext cx="6739500" cy="806700"/>
          </a:xfrm>
        </p:spPr>
        <p:txBody>
          <a:bodyPr/>
          <a:lstStyle/>
          <a:p>
            <a:r>
              <a:rPr lang="en-ID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9247-F0DC-43B4-8F74-26F461E24D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00150"/>
            <a:ext cx="8997244" cy="2938463"/>
          </a:xfrm>
        </p:spPr>
        <p:txBody>
          <a:bodyPr/>
          <a:lstStyle/>
          <a:p>
            <a:r>
              <a:rPr lang="en-ID" sz="1500" dirty="0">
                <a:solidFill>
                  <a:srgbClr val="0098DA"/>
                </a:solidFill>
                <a:latin typeface="+mn-lt"/>
                <a:hlinkClick r:id="rId2"/>
              </a:rPr>
              <a:t>https://tirto.id/dbKk</a:t>
            </a:r>
            <a:r>
              <a:rPr lang="en-ID" sz="1500" dirty="0">
                <a:solidFill>
                  <a:srgbClr val="0098DA"/>
                </a:solidFill>
                <a:latin typeface="+mn-lt"/>
              </a:rPr>
              <a:t>, </a:t>
            </a:r>
            <a:r>
              <a:rPr lang="en-ID" sz="1500" dirty="0" err="1">
                <a:solidFill>
                  <a:srgbClr val="0098DA"/>
                </a:solidFill>
                <a:latin typeface="+mn-lt"/>
              </a:rPr>
              <a:t>akses</a:t>
            </a:r>
            <a:r>
              <a:rPr lang="en-ID" sz="1500" b="0" i="0" u="none" strike="noStrike" dirty="0">
                <a:solidFill>
                  <a:srgbClr val="0098DA"/>
                </a:solidFill>
                <a:effectLst/>
                <a:latin typeface="+mn-lt"/>
              </a:rPr>
              <a:t> 21 </a:t>
            </a:r>
            <a:r>
              <a:rPr lang="en-ID" sz="1500" b="0" i="0" u="none" strike="noStrike" dirty="0" err="1">
                <a:solidFill>
                  <a:srgbClr val="0098DA"/>
                </a:solidFill>
                <a:effectLst/>
                <a:latin typeface="+mn-lt"/>
              </a:rPr>
              <a:t>Oktober</a:t>
            </a:r>
            <a:r>
              <a:rPr lang="en-ID" sz="1500" b="0" i="0" u="none" strike="noStrike" dirty="0">
                <a:solidFill>
                  <a:srgbClr val="0098DA"/>
                </a:solidFill>
                <a:effectLst/>
                <a:latin typeface="+mn-lt"/>
              </a:rPr>
              <a:t> 2020</a:t>
            </a:r>
          </a:p>
          <a:p>
            <a:r>
              <a:rPr lang="en-ID" sz="1500" dirty="0">
                <a:latin typeface="+mn-lt"/>
                <a:hlinkClick r:id="rId3"/>
              </a:rPr>
              <a:t>https://www.healthline.com/health/dyslexia-in-adults#symptoms</a:t>
            </a:r>
            <a:endParaRPr lang="en-ID" sz="1500" dirty="0">
              <a:latin typeface="+mn-lt"/>
            </a:endParaRPr>
          </a:p>
          <a:p>
            <a:r>
              <a:rPr lang="en-ID" sz="1500" dirty="0">
                <a:solidFill>
                  <a:srgbClr val="0098DA"/>
                </a:solidFill>
                <a:latin typeface="+mn-lt"/>
                <a:hlinkClick r:id="rId4"/>
              </a:rPr>
              <a:t>https://www.youtube.com/</a:t>
            </a:r>
            <a:r>
              <a:rPr lang="en-ID" sz="1500" dirty="0" err="1">
                <a:solidFill>
                  <a:srgbClr val="0098DA"/>
                </a:solidFill>
                <a:latin typeface="+mn-lt"/>
                <a:hlinkClick r:id="rId4"/>
              </a:rPr>
              <a:t>watch?v</a:t>
            </a:r>
            <a:r>
              <a:rPr lang="en-ID" sz="1500" dirty="0">
                <a:solidFill>
                  <a:srgbClr val="0098DA"/>
                </a:solidFill>
                <a:latin typeface="+mn-lt"/>
                <a:hlinkClick r:id="rId4"/>
              </a:rPr>
              <a:t>=uOm7Bx50LxI</a:t>
            </a:r>
            <a:r>
              <a:rPr lang="en-ID" sz="1500" dirty="0">
                <a:solidFill>
                  <a:srgbClr val="0098DA"/>
                </a:solidFill>
                <a:latin typeface="+mn-lt"/>
              </a:rPr>
              <a:t>... Improving reading comprehension.</a:t>
            </a:r>
          </a:p>
          <a:p>
            <a:r>
              <a:rPr lang="en-ID" sz="1500" dirty="0">
                <a:solidFill>
                  <a:srgbClr val="0098DA"/>
                </a:solidFill>
                <a:latin typeface="+mn-lt"/>
                <a:hlinkClick r:id="rId5"/>
              </a:rPr>
              <a:t>https://dyslexiaida.org/</a:t>
            </a:r>
            <a:endParaRPr lang="en-ID" sz="1500" dirty="0">
              <a:solidFill>
                <a:srgbClr val="0098DA"/>
              </a:solidFill>
              <a:latin typeface="+mn-lt"/>
            </a:endParaRPr>
          </a:p>
          <a:p>
            <a:r>
              <a:rPr lang="en-ID" sz="1500" dirty="0">
                <a:solidFill>
                  <a:srgbClr val="0098DA"/>
                </a:solidFill>
                <a:latin typeface="+mn-lt"/>
                <a:hlinkClick r:id="rId6"/>
              </a:rPr>
              <a:t>https://www.klikdokter.com/info-sehat/read/3541842/strategi-belajar-yang-sesuai-untuk-anak-disleksia</a:t>
            </a:r>
            <a:r>
              <a:rPr lang="en-ID" sz="1500" dirty="0">
                <a:solidFill>
                  <a:srgbClr val="0098DA"/>
                </a:solidFill>
                <a:latin typeface="+mn-lt"/>
              </a:rPr>
              <a:t>.</a:t>
            </a:r>
          </a:p>
          <a:p>
            <a:r>
              <a:rPr lang="en-ID" sz="1500" dirty="0">
                <a:solidFill>
                  <a:srgbClr val="0098DA"/>
                </a:solidFill>
                <a:latin typeface="+mn-lt"/>
                <a:hlinkClick r:id="rId7"/>
              </a:rPr>
              <a:t>https://www.mottchildren.org/posts/your-child/dyslexia-reading-problems</a:t>
            </a:r>
            <a:endParaRPr lang="en-ID" sz="1500" dirty="0">
              <a:solidFill>
                <a:srgbClr val="0098DA"/>
              </a:solidFill>
              <a:latin typeface="+mn-lt"/>
            </a:endParaRPr>
          </a:p>
          <a:p>
            <a:r>
              <a:rPr lang="en-ID" sz="1500" dirty="0">
                <a:latin typeface="+mn-lt"/>
                <a:hlinkClick r:id="rId8"/>
              </a:rPr>
              <a:t>https://reader.elsevier.com/reader/sd/pii/S1053811916305377?t</a:t>
            </a:r>
            <a:r>
              <a:rPr lang="en-ID" sz="1500" dirty="0">
                <a:latin typeface="+mn-lt"/>
              </a:rPr>
              <a:t> </a:t>
            </a:r>
            <a:r>
              <a:rPr lang="en-ID" sz="1500" dirty="0" err="1">
                <a:latin typeface="+mn-lt"/>
              </a:rPr>
              <a:t>oken</a:t>
            </a:r>
            <a:r>
              <a:rPr lang="en-ID" sz="1500" dirty="0">
                <a:latin typeface="+mn-lt"/>
              </a:rPr>
              <a:t>=D52E2EBFE8B10764A71FDE008585391480AA68A028453AA5217C30C49833D5272C3BF5CB4D1375021C695217616A4D02</a:t>
            </a:r>
          </a:p>
          <a:p>
            <a:r>
              <a:rPr lang="en-ID" sz="1500" dirty="0">
                <a:latin typeface="+mn-lt"/>
              </a:rPr>
              <a:t>https://afaeducation.org/blog/dyslexia-overcoming-the-challenges-of-reading/dyslexia-overcoming-the-challenges-of-reading/.</a:t>
            </a:r>
          </a:p>
          <a:p>
            <a:endParaRPr lang="en-ID" sz="1500" dirty="0">
              <a:solidFill>
                <a:srgbClr val="0098DA"/>
              </a:solidFill>
              <a:latin typeface="+mn-lt"/>
            </a:endParaRPr>
          </a:p>
          <a:p>
            <a:endParaRPr lang="en-ID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6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c:\documents and settings\administrator\desktop\randy pics\103-0310_img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6" y="0"/>
            <a:ext cx="81844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5E2C4-6DE3-4A50-B6EA-1760911CD86C}" type="slidenum">
              <a:rPr lang="en-US" altLang="en-US">
                <a:solidFill>
                  <a:schemeClr val="tx2"/>
                </a:solidFill>
              </a:rPr>
              <a:pPr eaLnBrk="1" hangingPunct="1"/>
              <a:t>32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086350" y="1428750"/>
            <a:ext cx="685800" cy="652463"/>
          </a:xfrm>
          <a:prstGeom prst="star5">
            <a:avLst/>
          </a:prstGeom>
          <a:solidFill>
            <a:schemeClr val="hlink"/>
          </a:solidFill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50" dirty="0"/>
          </a:p>
        </p:txBody>
      </p:sp>
      <p:sp>
        <p:nvSpPr>
          <p:cNvPr id="2" name="Flowchart: Terminator 1"/>
          <p:cNvSpPr/>
          <p:nvPr/>
        </p:nvSpPr>
        <p:spPr>
          <a:xfrm rot="20820126">
            <a:off x="1485900" y="4171950"/>
            <a:ext cx="571500" cy="228600"/>
          </a:xfrm>
          <a:prstGeom prst="flowChartTerminator">
            <a:avLst/>
          </a:prstGeom>
          <a:solidFill>
            <a:srgbClr val="442028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9AC3ACB-AE48-4D5B-98F6-CEE2BC95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572" y="3229328"/>
            <a:ext cx="685800" cy="652463"/>
          </a:xfrm>
          <a:prstGeom prst="star5">
            <a:avLst/>
          </a:prstGeom>
          <a:solidFill>
            <a:srgbClr val="FF3399"/>
          </a:solidFill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5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F436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F436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1087606" y="-1"/>
            <a:ext cx="6739500" cy="715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Disleksia</a:t>
            </a:r>
            <a:r>
              <a:rPr lang="en-ID" dirty="0"/>
              <a:t>?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169622"/>
            <a:ext cx="431172" cy="413599"/>
            <a:chOff x="5241175" y="4959100"/>
            <a:chExt cx="539775" cy="517775"/>
          </a:xfrm>
          <a:solidFill>
            <a:srgbClr val="FF3399"/>
          </a:solidFill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5"/>
          <p:cNvSpPr/>
          <p:nvPr/>
        </p:nvSpPr>
        <p:spPr>
          <a:xfrm>
            <a:off x="1495533" y="1365957"/>
            <a:ext cx="3890401" cy="3226134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0" dirty="0">
                <a:effectLst/>
                <a:latin typeface="+mn-lt"/>
              </a:rPr>
              <a:t>Dyslexia is a specific learning disability that is neurobiological in origin. It is characterized by difficulties with accurate and/or fluent word recognition and by poor spelling and decoding abilities. </a:t>
            </a:r>
            <a:r>
              <a:rPr lang="en-US" sz="1800" b="0" i="1" dirty="0">
                <a:effectLst/>
                <a:latin typeface="+mn-lt"/>
              </a:rPr>
              <a:t>(</a:t>
            </a:r>
            <a:r>
              <a:rPr lang="en-US" sz="1800" b="0" i="1" dirty="0"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https://dyslexiaida.org/definition-of-</a:t>
            </a:r>
            <a:endParaRPr lang="en-ID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5527934" y="1365957"/>
            <a:ext cx="3222465" cy="3383868"/>
          </a:xfrm>
          <a:prstGeom prst="round2DiagRect">
            <a:avLst>
              <a:gd name="adj1" fmla="val 0"/>
              <a:gd name="adj2" fmla="val 1571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ID" sz="1800" dirty="0">
              <a:solidFill>
                <a:schemeClr val="bg1"/>
              </a:solidFill>
            </a:endParaRPr>
          </a:p>
          <a:p>
            <a:endParaRPr lang="en-ID" sz="1800" dirty="0">
              <a:solidFill>
                <a:schemeClr val="bg1"/>
              </a:solidFill>
            </a:endParaRPr>
          </a:p>
          <a:p>
            <a:endParaRPr lang="en-ID" sz="1800" dirty="0">
              <a:solidFill>
                <a:schemeClr val="bg1"/>
              </a:solidFill>
            </a:endParaRPr>
          </a:p>
          <a:p>
            <a:r>
              <a:rPr lang="en-US" sz="1800" b="0" i="0" u="none" strike="noStrike" dirty="0">
                <a:solidFill>
                  <a:srgbClr val="FFC000"/>
                </a:solidFill>
                <a:effectLst/>
                <a:latin typeface="Acumin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Dyslexia</a:t>
            </a:r>
            <a:r>
              <a:rPr lang="en-US" sz="1800" b="0" i="0" dirty="0">
                <a:solidFill>
                  <a:srgbClr val="FFC000"/>
                </a:solidFill>
                <a:effectLst/>
                <a:latin typeface="AcuminPro"/>
              </a:rPr>
              <a:t> is a learning disorder that affects your ability to read, spell, write, and speak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cuminPro"/>
              </a:rPr>
              <a:t>(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gangguan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belajar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memengaruhi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kemampuan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membaca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mengeja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menulis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,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PT Sans"/>
              </a:rPr>
              <a:t>berbicara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PT Sans"/>
              </a:rPr>
              <a:t>) </a:t>
            </a:r>
            <a:r>
              <a:rPr lang="en-ID" sz="1800" b="0" i="1" dirty="0">
                <a:solidFill>
                  <a:srgbClr val="FFC000"/>
                </a:solidFill>
                <a:effectLst/>
                <a:latin typeface="PT Sans"/>
              </a:rPr>
              <a:t>https://www.webmd.com/children/understanding-dyslexia-basics</a:t>
            </a:r>
            <a:r>
              <a:rPr lang="en-ID" sz="1800" b="0" i="0" dirty="0">
                <a:solidFill>
                  <a:srgbClr val="FFC000"/>
                </a:solidFill>
                <a:effectLst/>
                <a:latin typeface="PT Sans"/>
              </a:rPr>
              <a:t>.</a:t>
            </a:r>
            <a:br>
              <a:rPr lang="en-ID" sz="1800" dirty="0">
                <a:solidFill>
                  <a:srgbClr val="FFC000"/>
                </a:solidFill>
              </a:rPr>
            </a:br>
            <a:br>
              <a:rPr lang="en-ID" sz="1800" dirty="0">
                <a:solidFill>
                  <a:srgbClr val="FFC000"/>
                </a:solidFill>
              </a:rPr>
            </a:br>
            <a:endParaRPr sz="18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(</a:t>
            </a:r>
            <a:endParaRPr sz="18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22" name="Google Shape;222;p25"/>
          <p:cNvGrpSpPr/>
          <p:nvPr/>
        </p:nvGrpSpPr>
        <p:grpSpPr>
          <a:xfrm>
            <a:off x="5632971" y="4461900"/>
            <a:ext cx="261571" cy="260379"/>
            <a:chOff x="4858109" y="2631368"/>
            <a:chExt cx="316442" cy="315000"/>
          </a:xfrm>
        </p:grpSpPr>
        <p:sp>
          <p:nvSpPr>
            <p:cNvPr id="223" name="Google Shape;223;p2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5101971" y="4293295"/>
            <a:ext cx="260366" cy="260366"/>
            <a:chOff x="3157188" y="909150"/>
            <a:chExt cx="470400" cy="470400"/>
          </a:xfrm>
        </p:grpSpPr>
        <p:sp>
          <p:nvSpPr>
            <p:cNvPr id="226" name="Google Shape;226;p2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3AA3F-5DE8-43FB-8C1A-C469886732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6ED12-6657-4303-BDD5-D0E3858628A0}"/>
              </a:ext>
            </a:extLst>
          </p:cNvPr>
          <p:cNvSpPr txBox="1"/>
          <p:nvPr/>
        </p:nvSpPr>
        <p:spPr>
          <a:xfrm>
            <a:off x="235634" y="1216904"/>
            <a:ext cx="8398708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+mn-lt"/>
              </a:rPr>
              <a:t>Dyslexia is a developmental disorder affecting the efficient acquisition of literacy skills, present in 5–17% of the population.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900" dirty="0">
                <a:latin typeface="+mn-lt"/>
              </a:rPr>
              <a:t>Dyslexia is not caused by factors in the environment, but its expression may still be influenced positively or negatively by circumstances in the home, school / workplace and by the general literacy environment.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+mn-lt"/>
              </a:rPr>
              <a:t>dyslexia is not a matter of general IQ.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+mn-lt"/>
              </a:rPr>
              <a:t>Dyslexia is chiefly a consequence of a deficit in the phonological system.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dirty="0">
                <a:latin typeface="+mn-lt"/>
              </a:rPr>
              <a:t>dyslexia is associated with a number of cognitive benchmarks, like deficits in rapid automatized naming, verbal short term memory, working memory, long term memory visual skills, and executive skills.</a:t>
            </a:r>
          </a:p>
          <a:p>
            <a:endParaRPr lang="en-ID" sz="1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B19A8-9EEF-4952-9EF1-572E3567C7FB}"/>
              </a:ext>
            </a:extLst>
          </p:cNvPr>
          <p:cNvSpPr txBox="1"/>
          <p:nvPr/>
        </p:nvSpPr>
        <p:spPr>
          <a:xfrm>
            <a:off x="1097280" y="47436"/>
            <a:ext cx="2475914" cy="55399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  <a:latin typeface="Arial Black" panose="020B0A04020102020204" pitchFamily="34" charset="0"/>
              </a:rPr>
              <a:t>Concept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915FF-97D9-432C-8874-3C63B1E549CB}"/>
              </a:ext>
            </a:extLst>
          </p:cNvPr>
          <p:cNvSpPr txBox="1"/>
          <p:nvPr/>
        </p:nvSpPr>
        <p:spPr>
          <a:xfrm>
            <a:off x="119576" y="4611243"/>
            <a:ext cx="90244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hlinkClick r:id="rId2"/>
              </a:rPr>
              <a:t>https://reader.elsevier.com/reader/sd/pii/S1053811916305377?t</a:t>
            </a:r>
            <a:r>
              <a:rPr lang="en-ID" dirty="0"/>
              <a:t> </a:t>
            </a:r>
            <a:r>
              <a:rPr lang="en-ID" dirty="0" err="1"/>
              <a:t>oken</a:t>
            </a:r>
            <a:r>
              <a:rPr lang="en-ID" dirty="0"/>
              <a:t>=D52E2EBFE8B10764A71FDE008585391480AA68A028453AA5217C30C49833D5272C3BF5CB4D1375021C695217616A4D02</a:t>
            </a:r>
          </a:p>
        </p:txBody>
      </p:sp>
    </p:spTree>
    <p:extLst>
      <p:ext uri="{BB962C8B-B14F-4D97-AF65-F5344CB8AC3E}">
        <p14:creationId xmlns:p14="http://schemas.microsoft.com/office/powerpoint/2010/main" val="20792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1749778" y="98002"/>
            <a:ext cx="5323684" cy="6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3000" b="1" dirty="0" err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Otak</a:t>
            </a:r>
            <a:r>
              <a:rPr lang="en-ID" sz="30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3000" b="1" dirty="0" err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Manusia</a:t>
            </a:r>
            <a:r>
              <a:rPr lang="en-ID" sz="30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3000" b="1" dirty="0" err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Saat</a:t>
            </a:r>
            <a:r>
              <a:rPr lang="en-ID" sz="30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ID" sz="3000" b="1" dirty="0" err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Membaca</a:t>
            </a:r>
            <a:endParaRPr sz="3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E16243-9731-44F1-9F01-5A622DC201BB}"/>
              </a:ext>
            </a:extLst>
          </p:cNvPr>
          <p:cNvGrpSpPr/>
          <p:nvPr/>
        </p:nvGrpSpPr>
        <p:grpSpPr>
          <a:xfrm>
            <a:off x="82549" y="493695"/>
            <a:ext cx="7728217" cy="4256130"/>
            <a:chOff x="82549" y="313086"/>
            <a:chExt cx="7728217" cy="42561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08DA66-E5DD-4BE1-8BE1-5538B379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 l="7348" t="13746" r="4671" b="7639"/>
            <a:stretch/>
          </p:blipFill>
          <p:spPr>
            <a:xfrm>
              <a:off x="772887" y="1924261"/>
              <a:ext cx="4953000" cy="2471058"/>
            </a:xfrm>
            <a:prstGeom prst="rect">
              <a:avLst/>
            </a:prstGeom>
          </p:spPr>
        </p:pic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26629BD1-4DFF-40EE-9094-48D07D4B10F4}"/>
                </a:ext>
              </a:extLst>
            </p:cNvPr>
            <p:cNvSpPr/>
            <p:nvPr/>
          </p:nvSpPr>
          <p:spPr>
            <a:xfrm rot="2877334">
              <a:off x="6025776" y="929561"/>
              <a:ext cx="1819258" cy="1504536"/>
            </a:xfrm>
            <a:prstGeom prst="wedgeEllipseCallout">
              <a:avLst>
                <a:gd name="adj1" fmla="val -31657"/>
                <a:gd name="adj2" fmla="val 842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875" dirty="0"/>
                <a:t>Sound out unfamiliar words</a:t>
              </a:r>
            </a:p>
          </p:txBody>
        </p:sp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B6998D83-477B-475B-8BCE-74920E583FA5}"/>
                </a:ext>
              </a:extLst>
            </p:cNvPr>
            <p:cNvSpPr/>
            <p:nvPr/>
          </p:nvSpPr>
          <p:spPr>
            <a:xfrm rot="4351472">
              <a:off x="6100530" y="2858981"/>
              <a:ext cx="1621971" cy="1798500"/>
            </a:xfrm>
            <a:prstGeom prst="wedgeEllipseCallout">
              <a:avLst>
                <a:gd name="adj1" fmla="val -19001"/>
                <a:gd name="adj2" fmla="val 687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875" dirty="0"/>
                <a:t>Recognize familiar words by sight</a:t>
              </a:r>
            </a:p>
          </p:txBody>
        </p:sp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9CCD4819-CF81-4B5D-8937-B6B2E5BD5DD8}"/>
                </a:ext>
              </a:extLst>
            </p:cNvPr>
            <p:cNvSpPr/>
            <p:nvPr/>
          </p:nvSpPr>
          <p:spPr>
            <a:xfrm rot="19530630">
              <a:off x="82549" y="313086"/>
              <a:ext cx="1947088" cy="1504536"/>
            </a:xfrm>
            <a:prstGeom prst="wedgeEllipseCallout">
              <a:avLst>
                <a:gd name="adj1" fmla="val -26456"/>
                <a:gd name="adj2" fmla="val 73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875" dirty="0"/>
                <a:t>Think about how to pronounce the words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78" y="588406"/>
            <a:ext cx="7281334" cy="4030417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nn-NO" sz="2000" b="1" dirty="0">
                <a:solidFill>
                  <a:schemeClr val="bg1"/>
                </a:solidFill>
                <a:latin typeface="AcuminPro"/>
              </a:rPr>
              <a:t>Orang pertama yang identifikasi kondisi Disleksia adalah Oswald Berkhan di tahun 1881.</a:t>
            </a:r>
          </a:p>
          <a:p>
            <a:r>
              <a:rPr lang="nn-NO" sz="2000" b="1" dirty="0">
                <a:solidFill>
                  <a:schemeClr val="bg1"/>
                </a:solidFill>
                <a:latin typeface="AcuminPro"/>
              </a:rPr>
              <a:t>terminologi disleksia diajukan pertama kali oleh Rudolf Berlin, seorang ophthalmologist di Jerman, tahun 1887.</a:t>
            </a:r>
          </a:p>
          <a:p>
            <a:r>
              <a:rPr lang="nn-NO" sz="2000" b="1" dirty="0">
                <a:solidFill>
                  <a:schemeClr val="bg1"/>
                </a:solidFill>
                <a:latin typeface="AcuminPro"/>
              </a:rPr>
              <a:t>Pringle Morgan menerbitkan tulisan tentang “Congenital Word Blindness” di British Medical Journal tahun 1896.</a:t>
            </a:r>
          </a:p>
          <a:p>
            <a:r>
              <a:rPr lang="nn-NO" sz="2000" b="1" dirty="0">
                <a:solidFill>
                  <a:schemeClr val="bg1"/>
                </a:solidFill>
                <a:latin typeface="AcuminPro"/>
              </a:rPr>
              <a:t>Pada tahun 1890-1900an, James Hinshelwood, menerbitkan berbagai jurnal kedokteran mengenai “Congenital Word Blindness”</a:t>
            </a:r>
          </a:p>
          <a:p>
            <a:r>
              <a:rPr lang="nn-NO" sz="2000" b="1" dirty="0">
                <a:solidFill>
                  <a:schemeClr val="bg1"/>
                </a:solidFill>
                <a:latin typeface="AcuminPro"/>
              </a:rPr>
              <a:t>Kemudian berkembang berbagai penelitian termasuk oleh Samuel T. Orton, Anna Gillingham dengan teori multisensoris-nya.</a:t>
            </a:r>
          </a:p>
          <a:p>
            <a:endParaRPr lang="en-ID" sz="2000" b="1" dirty="0">
              <a:solidFill>
                <a:schemeClr val="bg1"/>
              </a:solidFill>
              <a:latin typeface="AcuminPro"/>
            </a:endParaRPr>
          </a:p>
          <a:p>
            <a:endParaRPr lang="en-US" sz="2000" b="1" dirty="0">
              <a:solidFill>
                <a:schemeClr val="bg1"/>
              </a:solidFill>
              <a:latin typeface="AcuminPro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AcuminPro"/>
              <a:cs typeface="Times New Roman" panose="02020603050405020304" pitchFamily="18" charset="0"/>
            </a:endParaRPr>
          </a:p>
        </p:txBody>
      </p:sp>
      <p:grpSp>
        <p:nvGrpSpPr>
          <p:cNvPr id="4" name="Google Shape;1894;p61">
            <a:extLst>
              <a:ext uri="{FF2B5EF4-FFF2-40B4-BE49-F238E27FC236}">
                <a16:creationId xmlns:a16="http://schemas.microsoft.com/office/drawing/2014/main" id="{6DAD516D-8A89-4242-99D2-64DCFB507B04}"/>
              </a:ext>
            </a:extLst>
          </p:cNvPr>
          <p:cNvGrpSpPr/>
          <p:nvPr/>
        </p:nvGrpSpPr>
        <p:grpSpPr>
          <a:xfrm>
            <a:off x="85061" y="395693"/>
            <a:ext cx="8963246" cy="4631097"/>
            <a:chOff x="238125" y="2051100"/>
            <a:chExt cx="3225125" cy="1760900"/>
          </a:xfrm>
        </p:grpSpPr>
        <p:sp>
          <p:nvSpPr>
            <p:cNvPr id="5" name="Google Shape;1895;p61">
              <a:extLst>
                <a:ext uri="{FF2B5EF4-FFF2-40B4-BE49-F238E27FC236}">
                  <a16:creationId xmlns:a16="http://schemas.microsoft.com/office/drawing/2014/main" id="{2E7E8035-2BAC-4437-88CC-CF208CD00FBC}"/>
                </a:ext>
              </a:extLst>
            </p:cNvPr>
            <p:cNvSpPr/>
            <p:nvPr/>
          </p:nvSpPr>
          <p:spPr>
            <a:xfrm>
              <a:off x="238125" y="3668000"/>
              <a:ext cx="3225125" cy="144000"/>
            </a:xfrm>
            <a:custGeom>
              <a:avLst/>
              <a:gdLst/>
              <a:ahLst/>
              <a:cxnLst/>
              <a:rect l="l" t="t" r="r" b="b"/>
              <a:pathLst>
                <a:path w="129005" h="5760" extrusionOk="0">
                  <a:moveTo>
                    <a:pt x="90705" y="1"/>
                  </a:moveTo>
                  <a:cubicBezTo>
                    <a:pt x="89746" y="19"/>
                    <a:pt x="88853" y="37"/>
                    <a:pt x="87895" y="37"/>
                  </a:cubicBezTo>
                  <a:cubicBezTo>
                    <a:pt x="87499" y="37"/>
                    <a:pt x="87091" y="34"/>
                    <a:pt x="86664" y="27"/>
                  </a:cubicBezTo>
                  <a:cubicBezTo>
                    <a:pt x="85556" y="14"/>
                    <a:pt x="84421" y="7"/>
                    <a:pt x="83284" y="7"/>
                  </a:cubicBezTo>
                  <a:cubicBezTo>
                    <a:pt x="82147" y="7"/>
                    <a:pt x="81006" y="14"/>
                    <a:pt x="79885" y="27"/>
                  </a:cubicBezTo>
                  <a:cubicBezTo>
                    <a:pt x="78008" y="53"/>
                    <a:pt x="76026" y="27"/>
                    <a:pt x="74227" y="79"/>
                  </a:cubicBezTo>
                  <a:lnTo>
                    <a:pt x="73263" y="79"/>
                  </a:lnTo>
                  <a:cubicBezTo>
                    <a:pt x="73054" y="70"/>
                    <a:pt x="72840" y="67"/>
                    <a:pt x="72624" y="67"/>
                  </a:cubicBezTo>
                  <a:cubicBezTo>
                    <a:pt x="72194" y="67"/>
                    <a:pt x="71759" y="79"/>
                    <a:pt x="71359" y="79"/>
                  </a:cubicBezTo>
                  <a:cubicBezTo>
                    <a:pt x="70825" y="92"/>
                    <a:pt x="70297" y="98"/>
                    <a:pt x="69788" y="98"/>
                  </a:cubicBezTo>
                  <a:cubicBezTo>
                    <a:pt x="69280" y="98"/>
                    <a:pt x="68791" y="92"/>
                    <a:pt x="68335" y="79"/>
                  </a:cubicBezTo>
                  <a:cubicBezTo>
                    <a:pt x="66979" y="53"/>
                    <a:pt x="65617" y="46"/>
                    <a:pt x="64235" y="46"/>
                  </a:cubicBezTo>
                  <a:cubicBezTo>
                    <a:pt x="62853" y="46"/>
                    <a:pt x="61452" y="53"/>
                    <a:pt x="60018" y="53"/>
                  </a:cubicBezTo>
                  <a:cubicBezTo>
                    <a:pt x="58645" y="53"/>
                    <a:pt x="57295" y="76"/>
                    <a:pt x="55914" y="76"/>
                  </a:cubicBezTo>
                  <a:cubicBezTo>
                    <a:pt x="55224" y="76"/>
                    <a:pt x="54525" y="70"/>
                    <a:pt x="53813" y="53"/>
                  </a:cubicBezTo>
                  <a:cubicBezTo>
                    <a:pt x="53122" y="66"/>
                    <a:pt x="52470" y="72"/>
                    <a:pt x="51835" y="72"/>
                  </a:cubicBezTo>
                  <a:cubicBezTo>
                    <a:pt x="51199" y="72"/>
                    <a:pt x="50580" y="66"/>
                    <a:pt x="49954" y="53"/>
                  </a:cubicBezTo>
                  <a:lnTo>
                    <a:pt x="48285" y="53"/>
                  </a:lnTo>
                  <a:cubicBezTo>
                    <a:pt x="46547" y="53"/>
                    <a:pt x="44809" y="29"/>
                    <a:pt x="43071" y="29"/>
                  </a:cubicBezTo>
                  <a:cubicBezTo>
                    <a:pt x="42202" y="29"/>
                    <a:pt x="41333" y="35"/>
                    <a:pt x="40464" y="53"/>
                  </a:cubicBezTo>
                  <a:lnTo>
                    <a:pt x="37413" y="53"/>
                  </a:lnTo>
                  <a:cubicBezTo>
                    <a:pt x="37022" y="61"/>
                    <a:pt x="36646" y="64"/>
                    <a:pt x="36276" y="64"/>
                  </a:cubicBezTo>
                  <a:cubicBezTo>
                    <a:pt x="35536" y="64"/>
                    <a:pt x="34824" y="53"/>
                    <a:pt x="34076" y="53"/>
                  </a:cubicBezTo>
                  <a:cubicBezTo>
                    <a:pt x="33180" y="42"/>
                    <a:pt x="32292" y="36"/>
                    <a:pt x="31418" y="36"/>
                  </a:cubicBezTo>
                  <a:cubicBezTo>
                    <a:pt x="30181" y="36"/>
                    <a:pt x="28969" y="48"/>
                    <a:pt x="27793" y="79"/>
                  </a:cubicBezTo>
                  <a:lnTo>
                    <a:pt x="26202" y="79"/>
                  </a:lnTo>
                  <a:cubicBezTo>
                    <a:pt x="25681" y="66"/>
                    <a:pt x="25173" y="59"/>
                    <a:pt x="24648" y="59"/>
                  </a:cubicBezTo>
                  <a:cubicBezTo>
                    <a:pt x="24123" y="59"/>
                    <a:pt x="23582" y="66"/>
                    <a:pt x="22996" y="79"/>
                  </a:cubicBezTo>
                  <a:lnTo>
                    <a:pt x="15278" y="79"/>
                  </a:lnTo>
                  <a:cubicBezTo>
                    <a:pt x="12436" y="79"/>
                    <a:pt x="9542" y="79"/>
                    <a:pt x="6727" y="105"/>
                  </a:cubicBezTo>
                  <a:cubicBezTo>
                    <a:pt x="5449" y="131"/>
                    <a:pt x="4693" y="131"/>
                    <a:pt x="4250" y="183"/>
                  </a:cubicBezTo>
                  <a:lnTo>
                    <a:pt x="521" y="626"/>
                  </a:lnTo>
                  <a:lnTo>
                    <a:pt x="469" y="626"/>
                  </a:lnTo>
                  <a:cubicBezTo>
                    <a:pt x="365" y="678"/>
                    <a:pt x="1017" y="704"/>
                    <a:pt x="1877" y="704"/>
                  </a:cubicBezTo>
                  <a:lnTo>
                    <a:pt x="14548" y="678"/>
                  </a:lnTo>
                  <a:lnTo>
                    <a:pt x="17625" y="678"/>
                  </a:lnTo>
                  <a:cubicBezTo>
                    <a:pt x="21562" y="626"/>
                    <a:pt x="25603" y="652"/>
                    <a:pt x="29566" y="626"/>
                  </a:cubicBezTo>
                  <a:lnTo>
                    <a:pt x="35719" y="626"/>
                  </a:lnTo>
                  <a:cubicBezTo>
                    <a:pt x="37387" y="626"/>
                    <a:pt x="39056" y="615"/>
                    <a:pt x="40732" y="615"/>
                  </a:cubicBezTo>
                  <a:cubicBezTo>
                    <a:pt x="41570" y="615"/>
                    <a:pt x="42411" y="618"/>
                    <a:pt x="43254" y="626"/>
                  </a:cubicBezTo>
                  <a:cubicBezTo>
                    <a:pt x="43462" y="635"/>
                    <a:pt x="43679" y="638"/>
                    <a:pt x="43902" y="638"/>
                  </a:cubicBezTo>
                  <a:cubicBezTo>
                    <a:pt x="44349" y="638"/>
                    <a:pt x="44818" y="626"/>
                    <a:pt x="45287" y="626"/>
                  </a:cubicBezTo>
                  <a:cubicBezTo>
                    <a:pt x="46799" y="626"/>
                    <a:pt x="48323" y="615"/>
                    <a:pt x="49843" y="615"/>
                  </a:cubicBezTo>
                  <a:cubicBezTo>
                    <a:pt x="50603" y="615"/>
                    <a:pt x="51362" y="618"/>
                    <a:pt x="52118" y="626"/>
                  </a:cubicBezTo>
                  <a:lnTo>
                    <a:pt x="128379" y="626"/>
                  </a:lnTo>
                  <a:cubicBezTo>
                    <a:pt x="128405" y="626"/>
                    <a:pt x="128405" y="652"/>
                    <a:pt x="128405" y="678"/>
                  </a:cubicBezTo>
                  <a:lnTo>
                    <a:pt x="128405" y="939"/>
                  </a:lnTo>
                  <a:cubicBezTo>
                    <a:pt x="128405" y="1069"/>
                    <a:pt x="128353" y="1200"/>
                    <a:pt x="128353" y="1304"/>
                  </a:cubicBezTo>
                  <a:cubicBezTo>
                    <a:pt x="128327" y="1434"/>
                    <a:pt x="128301" y="1565"/>
                    <a:pt x="128275" y="1669"/>
                  </a:cubicBezTo>
                  <a:cubicBezTo>
                    <a:pt x="128249" y="1799"/>
                    <a:pt x="128222" y="1904"/>
                    <a:pt x="128170" y="2008"/>
                  </a:cubicBezTo>
                  <a:cubicBezTo>
                    <a:pt x="128014" y="2477"/>
                    <a:pt x="127779" y="2895"/>
                    <a:pt x="127492" y="3286"/>
                  </a:cubicBezTo>
                  <a:cubicBezTo>
                    <a:pt x="127180" y="3677"/>
                    <a:pt x="126789" y="4042"/>
                    <a:pt x="126345" y="4302"/>
                  </a:cubicBezTo>
                  <a:cubicBezTo>
                    <a:pt x="125928" y="4563"/>
                    <a:pt x="125485" y="4746"/>
                    <a:pt x="124990" y="4850"/>
                  </a:cubicBezTo>
                  <a:cubicBezTo>
                    <a:pt x="124520" y="4928"/>
                    <a:pt x="124025" y="4954"/>
                    <a:pt x="123530" y="4954"/>
                  </a:cubicBezTo>
                  <a:lnTo>
                    <a:pt x="120479" y="4954"/>
                  </a:lnTo>
                  <a:lnTo>
                    <a:pt x="114404" y="5006"/>
                  </a:lnTo>
                  <a:cubicBezTo>
                    <a:pt x="113752" y="5006"/>
                    <a:pt x="112970" y="5032"/>
                    <a:pt x="112553" y="5032"/>
                  </a:cubicBezTo>
                  <a:cubicBezTo>
                    <a:pt x="111354" y="5085"/>
                    <a:pt x="109894" y="5085"/>
                    <a:pt x="108408" y="5085"/>
                  </a:cubicBezTo>
                  <a:lnTo>
                    <a:pt x="104888" y="5085"/>
                  </a:lnTo>
                  <a:lnTo>
                    <a:pt x="97431" y="5032"/>
                  </a:lnTo>
                  <a:cubicBezTo>
                    <a:pt x="93938" y="5032"/>
                    <a:pt x="90432" y="5021"/>
                    <a:pt x="86923" y="5021"/>
                  </a:cubicBezTo>
                  <a:cubicBezTo>
                    <a:pt x="85169" y="5021"/>
                    <a:pt x="83413" y="5024"/>
                    <a:pt x="81658" y="5032"/>
                  </a:cubicBezTo>
                  <a:lnTo>
                    <a:pt x="79598" y="5032"/>
                  </a:lnTo>
                  <a:cubicBezTo>
                    <a:pt x="78980" y="5025"/>
                    <a:pt x="78368" y="5022"/>
                    <a:pt x="77761" y="5022"/>
                  </a:cubicBezTo>
                  <a:cubicBezTo>
                    <a:pt x="76297" y="5022"/>
                    <a:pt x="74865" y="5040"/>
                    <a:pt x="73445" y="5058"/>
                  </a:cubicBezTo>
                  <a:cubicBezTo>
                    <a:pt x="70108" y="5085"/>
                    <a:pt x="66614" y="5058"/>
                    <a:pt x="63381" y="5137"/>
                  </a:cubicBezTo>
                  <a:lnTo>
                    <a:pt x="62573" y="5137"/>
                  </a:lnTo>
                  <a:cubicBezTo>
                    <a:pt x="62260" y="5111"/>
                    <a:pt x="61947" y="5111"/>
                    <a:pt x="61687" y="5111"/>
                  </a:cubicBezTo>
                  <a:cubicBezTo>
                    <a:pt x="59444" y="5137"/>
                    <a:pt x="56967" y="5111"/>
                    <a:pt x="55064" y="5163"/>
                  </a:cubicBezTo>
                  <a:cubicBezTo>
                    <a:pt x="54595" y="5189"/>
                    <a:pt x="54002" y="5189"/>
                    <a:pt x="53445" y="5189"/>
                  </a:cubicBezTo>
                  <a:cubicBezTo>
                    <a:pt x="52887" y="5189"/>
                    <a:pt x="52366" y="5189"/>
                    <a:pt x="52040" y="5215"/>
                  </a:cubicBezTo>
                  <a:lnTo>
                    <a:pt x="51388" y="5215"/>
                  </a:lnTo>
                  <a:cubicBezTo>
                    <a:pt x="51082" y="5208"/>
                    <a:pt x="50740" y="5207"/>
                    <a:pt x="50383" y="5207"/>
                  </a:cubicBezTo>
                  <a:cubicBezTo>
                    <a:pt x="50027" y="5207"/>
                    <a:pt x="49658" y="5208"/>
                    <a:pt x="49296" y="5208"/>
                  </a:cubicBezTo>
                  <a:cubicBezTo>
                    <a:pt x="48572" y="5208"/>
                    <a:pt x="47881" y="5202"/>
                    <a:pt x="47399" y="5163"/>
                  </a:cubicBezTo>
                  <a:lnTo>
                    <a:pt x="39942" y="5163"/>
                  </a:lnTo>
                  <a:cubicBezTo>
                    <a:pt x="39650" y="5158"/>
                    <a:pt x="39362" y="5155"/>
                    <a:pt x="39075" y="5155"/>
                  </a:cubicBezTo>
                  <a:cubicBezTo>
                    <a:pt x="37930" y="5155"/>
                    <a:pt x="36824" y="5189"/>
                    <a:pt x="35719" y="5189"/>
                  </a:cubicBezTo>
                  <a:cubicBezTo>
                    <a:pt x="34259" y="5189"/>
                    <a:pt x="32877" y="5137"/>
                    <a:pt x="31208" y="5137"/>
                  </a:cubicBezTo>
                  <a:lnTo>
                    <a:pt x="30530" y="5137"/>
                  </a:lnTo>
                  <a:lnTo>
                    <a:pt x="15435" y="5111"/>
                  </a:lnTo>
                  <a:lnTo>
                    <a:pt x="9464" y="5058"/>
                  </a:lnTo>
                  <a:lnTo>
                    <a:pt x="4980" y="5058"/>
                  </a:lnTo>
                  <a:cubicBezTo>
                    <a:pt x="4510" y="5058"/>
                    <a:pt x="4041" y="5006"/>
                    <a:pt x="3598" y="4876"/>
                  </a:cubicBezTo>
                  <a:cubicBezTo>
                    <a:pt x="2555" y="4537"/>
                    <a:pt x="1695" y="3833"/>
                    <a:pt x="1121" y="2921"/>
                  </a:cubicBezTo>
                  <a:cubicBezTo>
                    <a:pt x="808" y="2373"/>
                    <a:pt x="574" y="1799"/>
                    <a:pt x="495" y="1174"/>
                  </a:cubicBezTo>
                  <a:cubicBezTo>
                    <a:pt x="443" y="965"/>
                    <a:pt x="443" y="809"/>
                    <a:pt x="417" y="678"/>
                  </a:cubicBezTo>
                  <a:lnTo>
                    <a:pt x="417" y="600"/>
                  </a:lnTo>
                  <a:cubicBezTo>
                    <a:pt x="417" y="600"/>
                    <a:pt x="417" y="600"/>
                    <a:pt x="391" y="574"/>
                  </a:cubicBezTo>
                  <a:cubicBezTo>
                    <a:pt x="391" y="522"/>
                    <a:pt x="391" y="444"/>
                    <a:pt x="417" y="392"/>
                  </a:cubicBezTo>
                  <a:cubicBezTo>
                    <a:pt x="443" y="339"/>
                    <a:pt x="469" y="287"/>
                    <a:pt x="417" y="235"/>
                  </a:cubicBezTo>
                  <a:cubicBezTo>
                    <a:pt x="408" y="226"/>
                    <a:pt x="382" y="217"/>
                    <a:pt x="346" y="217"/>
                  </a:cubicBezTo>
                  <a:cubicBezTo>
                    <a:pt x="280" y="217"/>
                    <a:pt x="179" y="248"/>
                    <a:pt x="78" y="366"/>
                  </a:cubicBezTo>
                  <a:cubicBezTo>
                    <a:pt x="52" y="418"/>
                    <a:pt x="26" y="470"/>
                    <a:pt x="0" y="522"/>
                  </a:cubicBezTo>
                  <a:cubicBezTo>
                    <a:pt x="0" y="600"/>
                    <a:pt x="0" y="652"/>
                    <a:pt x="0" y="704"/>
                  </a:cubicBezTo>
                  <a:lnTo>
                    <a:pt x="0" y="1043"/>
                  </a:lnTo>
                  <a:cubicBezTo>
                    <a:pt x="52" y="1852"/>
                    <a:pt x="287" y="2634"/>
                    <a:pt x="730" y="3312"/>
                  </a:cubicBezTo>
                  <a:cubicBezTo>
                    <a:pt x="1408" y="4328"/>
                    <a:pt x="2399" y="5085"/>
                    <a:pt x="3572" y="5423"/>
                  </a:cubicBezTo>
                  <a:cubicBezTo>
                    <a:pt x="3859" y="5502"/>
                    <a:pt x="4145" y="5554"/>
                    <a:pt x="4432" y="5606"/>
                  </a:cubicBezTo>
                  <a:lnTo>
                    <a:pt x="4875" y="5632"/>
                  </a:lnTo>
                  <a:lnTo>
                    <a:pt x="5293" y="5632"/>
                  </a:lnTo>
                  <a:lnTo>
                    <a:pt x="6961" y="5658"/>
                  </a:lnTo>
                  <a:lnTo>
                    <a:pt x="20467" y="5736"/>
                  </a:lnTo>
                  <a:lnTo>
                    <a:pt x="35927" y="5736"/>
                  </a:lnTo>
                  <a:cubicBezTo>
                    <a:pt x="38813" y="5736"/>
                    <a:pt x="41698" y="5760"/>
                    <a:pt x="44599" y="5760"/>
                  </a:cubicBezTo>
                  <a:cubicBezTo>
                    <a:pt x="46049" y="5760"/>
                    <a:pt x="47503" y="5754"/>
                    <a:pt x="48963" y="5736"/>
                  </a:cubicBezTo>
                  <a:lnTo>
                    <a:pt x="49980" y="5736"/>
                  </a:lnTo>
                  <a:cubicBezTo>
                    <a:pt x="51119" y="5743"/>
                    <a:pt x="52256" y="5747"/>
                    <a:pt x="53388" y="5747"/>
                  </a:cubicBezTo>
                  <a:cubicBezTo>
                    <a:pt x="56482" y="5747"/>
                    <a:pt x="59543" y="5722"/>
                    <a:pt x="62521" y="5684"/>
                  </a:cubicBezTo>
                  <a:lnTo>
                    <a:pt x="64528" y="5684"/>
                  </a:lnTo>
                  <a:cubicBezTo>
                    <a:pt x="65528" y="5693"/>
                    <a:pt x="66524" y="5696"/>
                    <a:pt x="67519" y="5696"/>
                  </a:cubicBezTo>
                  <a:cubicBezTo>
                    <a:pt x="69508" y="5696"/>
                    <a:pt x="71490" y="5684"/>
                    <a:pt x="73471" y="5684"/>
                  </a:cubicBezTo>
                  <a:lnTo>
                    <a:pt x="86507" y="5684"/>
                  </a:lnTo>
                  <a:lnTo>
                    <a:pt x="97510" y="5658"/>
                  </a:lnTo>
                  <a:lnTo>
                    <a:pt x="114065" y="5658"/>
                  </a:lnTo>
                  <a:lnTo>
                    <a:pt x="120766" y="5632"/>
                  </a:lnTo>
                  <a:lnTo>
                    <a:pt x="124051" y="5606"/>
                  </a:lnTo>
                  <a:cubicBezTo>
                    <a:pt x="125198" y="5606"/>
                    <a:pt x="126293" y="5215"/>
                    <a:pt x="127180" y="4485"/>
                  </a:cubicBezTo>
                  <a:cubicBezTo>
                    <a:pt x="127910" y="3885"/>
                    <a:pt x="128457" y="3103"/>
                    <a:pt x="128770" y="2191"/>
                  </a:cubicBezTo>
                  <a:cubicBezTo>
                    <a:pt x="128874" y="1904"/>
                    <a:pt x="128926" y="1617"/>
                    <a:pt x="128979" y="1330"/>
                  </a:cubicBezTo>
                  <a:cubicBezTo>
                    <a:pt x="129005" y="1174"/>
                    <a:pt x="129005" y="1043"/>
                    <a:pt x="129005" y="887"/>
                  </a:cubicBezTo>
                  <a:lnTo>
                    <a:pt x="129005" y="626"/>
                  </a:lnTo>
                  <a:cubicBezTo>
                    <a:pt x="129005" y="548"/>
                    <a:pt x="128979" y="444"/>
                    <a:pt x="128953" y="392"/>
                  </a:cubicBezTo>
                  <a:cubicBezTo>
                    <a:pt x="128831" y="209"/>
                    <a:pt x="128630" y="178"/>
                    <a:pt x="128458" y="178"/>
                  </a:cubicBezTo>
                  <a:cubicBezTo>
                    <a:pt x="128365" y="178"/>
                    <a:pt x="128280" y="187"/>
                    <a:pt x="128221" y="187"/>
                  </a:cubicBezTo>
                  <a:cubicBezTo>
                    <a:pt x="128201" y="187"/>
                    <a:pt x="128184" y="186"/>
                    <a:pt x="128170" y="183"/>
                  </a:cubicBezTo>
                  <a:cubicBezTo>
                    <a:pt x="128040" y="183"/>
                    <a:pt x="127910" y="183"/>
                    <a:pt x="127779" y="209"/>
                  </a:cubicBezTo>
                  <a:lnTo>
                    <a:pt x="121939" y="209"/>
                  </a:lnTo>
                  <a:lnTo>
                    <a:pt x="116125" y="79"/>
                  </a:lnTo>
                  <a:lnTo>
                    <a:pt x="109033" y="79"/>
                  </a:lnTo>
                  <a:cubicBezTo>
                    <a:pt x="108449" y="57"/>
                    <a:pt x="107875" y="49"/>
                    <a:pt x="107294" y="49"/>
                  </a:cubicBezTo>
                  <a:cubicBezTo>
                    <a:pt x="106500" y="49"/>
                    <a:pt x="105694" y="64"/>
                    <a:pt x="104836" y="79"/>
                  </a:cubicBezTo>
                  <a:cubicBezTo>
                    <a:pt x="103793" y="105"/>
                    <a:pt x="102724" y="124"/>
                    <a:pt x="101681" y="124"/>
                  </a:cubicBezTo>
                  <a:cubicBezTo>
                    <a:pt x="100638" y="124"/>
                    <a:pt x="99621" y="105"/>
                    <a:pt x="98683" y="53"/>
                  </a:cubicBezTo>
                  <a:lnTo>
                    <a:pt x="97770" y="53"/>
                  </a:lnTo>
                  <a:cubicBezTo>
                    <a:pt x="97591" y="33"/>
                    <a:pt x="97412" y="24"/>
                    <a:pt x="97233" y="24"/>
                  </a:cubicBezTo>
                  <a:cubicBezTo>
                    <a:pt x="96942" y="24"/>
                    <a:pt x="96652" y="47"/>
                    <a:pt x="96362" y="79"/>
                  </a:cubicBezTo>
                  <a:cubicBezTo>
                    <a:pt x="96154" y="105"/>
                    <a:pt x="95919" y="131"/>
                    <a:pt x="95711" y="131"/>
                  </a:cubicBezTo>
                  <a:lnTo>
                    <a:pt x="92399" y="131"/>
                  </a:lnTo>
                  <a:cubicBezTo>
                    <a:pt x="91044" y="105"/>
                    <a:pt x="91435" y="105"/>
                    <a:pt x="91774" y="53"/>
                  </a:cubicBezTo>
                  <a:cubicBezTo>
                    <a:pt x="92139" y="27"/>
                    <a:pt x="91565" y="1"/>
                    <a:pt x="90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6" name="Google Shape;1896;p61">
              <a:extLst>
                <a:ext uri="{FF2B5EF4-FFF2-40B4-BE49-F238E27FC236}">
                  <a16:creationId xmlns:a16="http://schemas.microsoft.com/office/drawing/2014/main" id="{22FF5F49-4234-4B95-A599-3FB1122A2D3D}"/>
                </a:ext>
              </a:extLst>
            </p:cNvPr>
            <p:cNvSpPr/>
            <p:nvPr/>
          </p:nvSpPr>
          <p:spPr>
            <a:xfrm>
              <a:off x="238125" y="3668000"/>
              <a:ext cx="3225125" cy="144000"/>
            </a:xfrm>
            <a:custGeom>
              <a:avLst/>
              <a:gdLst/>
              <a:ahLst/>
              <a:cxnLst/>
              <a:rect l="l" t="t" r="r" b="b"/>
              <a:pathLst>
                <a:path w="129005" h="5760" extrusionOk="0">
                  <a:moveTo>
                    <a:pt x="90705" y="1"/>
                  </a:moveTo>
                  <a:cubicBezTo>
                    <a:pt x="89746" y="19"/>
                    <a:pt x="88853" y="37"/>
                    <a:pt x="87895" y="37"/>
                  </a:cubicBezTo>
                  <a:cubicBezTo>
                    <a:pt x="87499" y="37"/>
                    <a:pt x="87091" y="34"/>
                    <a:pt x="86664" y="27"/>
                  </a:cubicBezTo>
                  <a:cubicBezTo>
                    <a:pt x="85556" y="14"/>
                    <a:pt x="84421" y="7"/>
                    <a:pt x="83284" y="7"/>
                  </a:cubicBezTo>
                  <a:cubicBezTo>
                    <a:pt x="82147" y="7"/>
                    <a:pt x="81006" y="14"/>
                    <a:pt x="79885" y="27"/>
                  </a:cubicBezTo>
                  <a:cubicBezTo>
                    <a:pt x="78008" y="53"/>
                    <a:pt x="76026" y="27"/>
                    <a:pt x="74227" y="79"/>
                  </a:cubicBezTo>
                  <a:lnTo>
                    <a:pt x="73263" y="79"/>
                  </a:lnTo>
                  <a:cubicBezTo>
                    <a:pt x="73054" y="70"/>
                    <a:pt x="72840" y="67"/>
                    <a:pt x="72624" y="67"/>
                  </a:cubicBezTo>
                  <a:cubicBezTo>
                    <a:pt x="72194" y="67"/>
                    <a:pt x="71759" y="79"/>
                    <a:pt x="71359" y="79"/>
                  </a:cubicBezTo>
                  <a:cubicBezTo>
                    <a:pt x="70825" y="92"/>
                    <a:pt x="70297" y="98"/>
                    <a:pt x="69788" y="98"/>
                  </a:cubicBezTo>
                  <a:cubicBezTo>
                    <a:pt x="69280" y="98"/>
                    <a:pt x="68791" y="92"/>
                    <a:pt x="68335" y="79"/>
                  </a:cubicBezTo>
                  <a:cubicBezTo>
                    <a:pt x="66979" y="53"/>
                    <a:pt x="65617" y="46"/>
                    <a:pt x="64235" y="46"/>
                  </a:cubicBezTo>
                  <a:cubicBezTo>
                    <a:pt x="62853" y="46"/>
                    <a:pt x="61452" y="53"/>
                    <a:pt x="60018" y="53"/>
                  </a:cubicBezTo>
                  <a:cubicBezTo>
                    <a:pt x="58645" y="53"/>
                    <a:pt x="57295" y="76"/>
                    <a:pt x="55914" y="76"/>
                  </a:cubicBezTo>
                  <a:cubicBezTo>
                    <a:pt x="55224" y="76"/>
                    <a:pt x="54525" y="70"/>
                    <a:pt x="53813" y="53"/>
                  </a:cubicBezTo>
                  <a:cubicBezTo>
                    <a:pt x="53122" y="66"/>
                    <a:pt x="52470" y="72"/>
                    <a:pt x="51835" y="72"/>
                  </a:cubicBezTo>
                  <a:cubicBezTo>
                    <a:pt x="51199" y="72"/>
                    <a:pt x="50580" y="66"/>
                    <a:pt x="49954" y="53"/>
                  </a:cubicBezTo>
                  <a:lnTo>
                    <a:pt x="48285" y="53"/>
                  </a:lnTo>
                  <a:cubicBezTo>
                    <a:pt x="46547" y="53"/>
                    <a:pt x="44809" y="29"/>
                    <a:pt x="43071" y="29"/>
                  </a:cubicBezTo>
                  <a:cubicBezTo>
                    <a:pt x="42202" y="29"/>
                    <a:pt x="41333" y="35"/>
                    <a:pt x="40464" y="53"/>
                  </a:cubicBezTo>
                  <a:lnTo>
                    <a:pt x="37413" y="53"/>
                  </a:lnTo>
                  <a:cubicBezTo>
                    <a:pt x="37022" y="61"/>
                    <a:pt x="36646" y="64"/>
                    <a:pt x="36276" y="64"/>
                  </a:cubicBezTo>
                  <a:cubicBezTo>
                    <a:pt x="35536" y="64"/>
                    <a:pt x="34824" y="53"/>
                    <a:pt x="34076" y="53"/>
                  </a:cubicBezTo>
                  <a:cubicBezTo>
                    <a:pt x="33180" y="42"/>
                    <a:pt x="32292" y="36"/>
                    <a:pt x="31418" y="36"/>
                  </a:cubicBezTo>
                  <a:cubicBezTo>
                    <a:pt x="30181" y="36"/>
                    <a:pt x="28969" y="48"/>
                    <a:pt x="27793" y="79"/>
                  </a:cubicBezTo>
                  <a:lnTo>
                    <a:pt x="26202" y="79"/>
                  </a:lnTo>
                  <a:cubicBezTo>
                    <a:pt x="25681" y="66"/>
                    <a:pt x="25173" y="59"/>
                    <a:pt x="24648" y="59"/>
                  </a:cubicBezTo>
                  <a:cubicBezTo>
                    <a:pt x="24123" y="59"/>
                    <a:pt x="23582" y="66"/>
                    <a:pt x="22996" y="79"/>
                  </a:cubicBezTo>
                  <a:lnTo>
                    <a:pt x="15278" y="79"/>
                  </a:lnTo>
                  <a:cubicBezTo>
                    <a:pt x="12436" y="79"/>
                    <a:pt x="9542" y="79"/>
                    <a:pt x="6727" y="105"/>
                  </a:cubicBezTo>
                  <a:cubicBezTo>
                    <a:pt x="5449" y="131"/>
                    <a:pt x="4693" y="131"/>
                    <a:pt x="4250" y="183"/>
                  </a:cubicBezTo>
                  <a:lnTo>
                    <a:pt x="521" y="626"/>
                  </a:lnTo>
                  <a:lnTo>
                    <a:pt x="469" y="626"/>
                  </a:lnTo>
                  <a:cubicBezTo>
                    <a:pt x="365" y="678"/>
                    <a:pt x="1017" y="704"/>
                    <a:pt x="1877" y="704"/>
                  </a:cubicBezTo>
                  <a:lnTo>
                    <a:pt x="14548" y="678"/>
                  </a:lnTo>
                  <a:lnTo>
                    <a:pt x="17625" y="678"/>
                  </a:lnTo>
                  <a:cubicBezTo>
                    <a:pt x="21562" y="626"/>
                    <a:pt x="25603" y="652"/>
                    <a:pt x="29566" y="626"/>
                  </a:cubicBezTo>
                  <a:lnTo>
                    <a:pt x="35719" y="626"/>
                  </a:lnTo>
                  <a:cubicBezTo>
                    <a:pt x="37387" y="626"/>
                    <a:pt x="39056" y="615"/>
                    <a:pt x="40732" y="615"/>
                  </a:cubicBezTo>
                  <a:cubicBezTo>
                    <a:pt x="41570" y="615"/>
                    <a:pt x="42411" y="618"/>
                    <a:pt x="43254" y="626"/>
                  </a:cubicBezTo>
                  <a:cubicBezTo>
                    <a:pt x="43462" y="635"/>
                    <a:pt x="43679" y="638"/>
                    <a:pt x="43902" y="638"/>
                  </a:cubicBezTo>
                  <a:cubicBezTo>
                    <a:pt x="44349" y="638"/>
                    <a:pt x="44818" y="626"/>
                    <a:pt x="45287" y="626"/>
                  </a:cubicBezTo>
                  <a:cubicBezTo>
                    <a:pt x="46799" y="626"/>
                    <a:pt x="48323" y="615"/>
                    <a:pt x="49843" y="615"/>
                  </a:cubicBezTo>
                  <a:cubicBezTo>
                    <a:pt x="50603" y="615"/>
                    <a:pt x="51362" y="618"/>
                    <a:pt x="52118" y="626"/>
                  </a:cubicBezTo>
                  <a:lnTo>
                    <a:pt x="128379" y="626"/>
                  </a:lnTo>
                  <a:cubicBezTo>
                    <a:pt x="128405" y="626"/>
                    <a:pt x="128405" y="652"/>
                    <a:pt x="128405" y="678"/>
                  </a:cubicBezTo>
                  <a:lnTo>
                    <a:pt x="128405" y="939"/>
                  </a:lnTo>
                  <a:cubicBezTo>
                    <a:pt x="128405" y="1069"/>
                    <a:pt x="128353" y="1200"/>
                    <a:pt x="128353" y="1304"/>
                  </a:cubicBezTo>
                  <a:cubicBezTo>
                    <a:pt x="128327" y="1434"/>
                    <a:pt x="128301" y="1565"/>
                    <a:pt x="128275" y="1669"/>
                  </a:cubicBezTo>
                  <a:cubicBezTo>
                    <a:pt x="128249" y="1799"/>
                    <a:pt x="128222" y="1904"/>
                    <a:pt x="128170" y="2008"/>
                  </a:cubicBezTo>
                  <a:cubicBezTo>
                    <a:pt x="128014" y="2477"/>
                    <a:pt x="127779" y="2895"/>
                    <a:pt x="127492" y="3286"/>
                  </a:cubicBezTo>
                  <a:cubicBezTo>
                    <a:pt x="127180" y="3677"/>
                    <a:pt x="126789" y="4042"/>
                    <a:pt x="126345" y="4302"/>
                  </a:cubicBezTo>
                  <a:cubicBezTo>
                    <a:pt x="125928" y="4563"/>
                    <a:pt x="125485" y="4746"/>
                    <a:pt x="124990" y="4850"/>
                  </a:cubicBezTo>
                  <a:cubicBezTo>
                    <a:pt x="124520" y="4928"/>
                    <a:pt x="124025" y="4954"/>
                    <a:pt x="123530" y="4954"/>
                  </a:cubicBezTo>
                  <a:lnTo>
                    <a:pt x="120479" y="4954"/>
                  </a:lnTo>
                  <a:lnTo>
                    <a:pt x="114404" y="5006"/>
                  </a:lnTo>
                  <a:cubicBezTo>
                    <a:pt x="113752" y="5006"/>
                    <a:pt x="112970" y="5032"/>
                    <a:pt x="112553" y="5032"/>
                  </a:cubicBezTo>
                  <a:cubicBezTo>
                    <a:pt x="111354" y="5085"/>
                    <a:pt x="109894" y="5085"/>
                    <a:pt x="108408" y="5085"/>
                  </a:cubicBezTo>
                  <a:lnTo>
                    <a:pt x="104888" y="5085"/>
                  </a:lnTo>
                  <a:lnTo>
                    <a:pt x="97431" y="5032"/>
                  </a:lnTo>
                  <a:cubicBezTo>
                    <a:pt x="93938" y="5032"/>
                    <a:pt x="90432" y="5021"/>
                    <a:pt x="86923" y="5021"/>
                  </a:cubicBezTo>
                  <a:cubicBezTo>
                    <a:pt x="85169" y="5021"/>
                    <a:pt x="83413" y="5024"/>
                    <a:pt x="81658" y="5032"/>
                  </a:cubicBezTo>
                  <a:lnTo>
                    <a:pt x="79598" y="5032"/>
                  </a:lnTo>
                  <a:cubicBezTo>
                    <a:pt x="78980" y="5025"/>
                    <a:pt x="78368" y="5022"/>
                    <a:pt x="77761" y="5022"/>
                  </a:cubicBezTo>
                  <a:cubicBezTo>
                    <a:pt x="76297" y="5022"/>
                    <a:pt x="74865" y="5040"/>
                    <a:pt x="73445" y="5058"/>
                  </a:cubicBezTo>
                  <a:cubicBezTo>
                    <a:pt x="70108" y="5085"/>
                    <a:pt x="66614" y="5058"/>
                    <a:pt x="63381" y="5137"/>
                  </a:cubicBezTo>
                  <a:lnTo>
                    <a:pt x="62573" y="5137"/>
                  </a:lnTo>
                  <a:cubicBezTo>
                    <a:pt x="62260" y="5111"/>
                    <a:pt x="61947" y="5111"/>
                    <a:pt x="61687" y="5111"/>
                  </a:cubicBezTo>
                  <a:cubicBezTo>
                    <a:pt x="59444" y="5137"/>
                    <a:pt x="56967" y="5111"/>
                    <a:pt x="55064" y="5163"/>
                  </a:cubicBezTo>
                  <a:cubicBezTo>
                    <a:pt x="54595" y="5189"/>
                    <a:pt x="54002" y="5189"/>
                    <a:pt x="53445" y="5189"/>
                  </a:cubicBezTo>
                  <a:cubicBezTo>
                    <a:pt x="52887" y="5189"/>
                    <a:pt x="52366" y="5189"/>
                    <a:pt x="52040" y="5215"/>
                  </a:cubicBezTo>
                  <a:lnTo>
                    <a:pt x="51388" y="5215"/>
                  </a:lnTo>
                  <a:cubicBezTo>
                    <a:pt x="51082" y="5208"/>
                    <a:pt x="50740" y="5207"/>
                    <a:pt x="50383" y="5207"/>
                  </a:cubicBezTo>
                  <a:cubicBezTo>
                    <a:pt x="50027" y="5207"/>
                    <a:pt x="49658" y="5208"/>
                    <a:pt x="49296" y="5208"/>
                  </a:cubicBezTo>
                  <a:cubicBezTo>
                    <a:pt x="48572" y="5208"/>
                    <a:pt x="47881" y="5202"/>
                    <a:pt x="47399" y="5163"/>
                  </a:cubicBezTo>
                  <a:lnTo>
                    <a:pt x="39942" y="5163"/>
                  </a:lnTo>
                  <a:cubicBezTo>
                    <a:pt x="39650" y="5158"/>
                    <a:pt x="39362" y="5155"/>
                    <a:pt x="39075" y="5155"/>
                  </a:cubicBezTo>
                  <a:cubicBezTo>
                    <a:pt x="37930" y="5155"/>
                    <a:pt x="36824" y="5189"/>
                    <a:pt x="35719" y="5189"/>
                  </a:cubicBezTo>
                  <a:cubicBezTo>
                    <a:pt x="34259" y="5189"/>
                    <a:pt x="32877" y="5137"/>
                    <a:pt x="31208" y="5137"/>
                  </a:cubicBezTo>
                  <a:lnTo>
                    <a:pt x="30530" y="5137"/>
                  </a:lnTo>
                  <a:lnTo>
                    <a:pt x="15435" y="5111"/>
                  </a:lnTo>
                  <a:lnTo>
                    <a:pt x="9464" y="5058"/>
                  </a:lnTo>
                  <a:lnTo>
                    <a:pt x="4980" y="5058"/>
                  </a:lnTo>
                  <a:cubicBezTo>
                    <a:pt x="4510" y="5058"/>
                    <a:pt x="4041" y="5006"/>
                    <a:pt x="3598" y="4876"/>
                  </a:cubicBezTo>
                  <a:cubicBezTo>
                    <a:pt x="2555" y="4537"/>
                    <a:pt x="1695" y="3833"/>
                    <a:pt x="1121" y="2921"/>
                  </a:cubicBezTo>
                  <a:cubicBezTo>
                    <a:pt x="808" y="2373"/>
                    <a:pt x="574" y="1799"/>
                    <a:pt x="495" y="1174"/>
                  </a:cubicBezTo>
                  <a:cubicBezTo>
                    <a:pt x="443" y="965"/>
                    <a:pt x="443" y="809"/>
                    <a:pt x="417" y="678"/>
                  </a:cubicBezTo>
                  <a:lnTo>
                    <a:pt x="417" y="600"/>
                  </a:lnTo>
                  <a:cubicBezTo>
                    <a:pt x="417" y="600"/>
                    <a:pt x="417" y="600"/>
                    <a:pt x="391" y="574"/>
                  </a:cubicBezTo>
                  <a:cubicBezTo>
                    <a:pt x="391" y="522"/>
                    <a:pt x="391" y="444"/>
                    <a:pt x="417" y="392"/>
                  </a:cubicBezTo>
                  <a:cubicBezTo>
                    <a:pt x="443" y="339"/>
                    <a:pt x="469" y="287"/>
                    <a:pt x="417" y="235"/>
                  </a:cubicBezTo>
                  <a:cubicBezTo>
                    <a:pt x="408" y="226"/>
                    <a:pt x="382" y="217"/>
                    <a:pt x="346" y="217"/>
                  </a:cubicBezTo>
                  <a:cubicBezTo>
                    <a:pt x="280" y="217"/>
                    <a:pt x="179" y="248"/>
                    <a:pt x="78" y="366"/>
                  </a:cubicBezTo>
                  <a:cubicBezTo>
                    <a:pt x="52" y="418"/>
                    <a:pt x="26" y="470"/>
                    <a:pt x="0" y="522"/>
                  </a:cubicBezTo>
                  <a:cubicBezTo>
                    <a:pt x="0" y="600"/>
                    <a:pt x="0" y="652"/>
                    <a:pt x="0" y="704"/>
                  </a:cubicBezTo>
                  <a:lnTo>
                    <a:pt x="0" y="1043"/>
                  </a:lnTo>
                  <a:cubicBezTo>
                    <a:pt x="52" y="1852"/>
                    <a:pt x="287" y="2634"/>
                    <a:pt x="730" y="3312"/>
                  </a:cubicBezTo>
                  <a:cubicBezTo>
                    <a:pt x="1408" y="4328"/>
                    <a:pt x="2399" y="5085"/>
                    <a:pt x="3572" y="5423"/>
                  </a:cubicBezTo>
                  <a:cubicBezTo>
                    <a:pt x="3859" y="5502"/>
                    <a:pt x="4145" y="5554"/>
                    <a:pt x="4432" y="5606"/>
                  </a:cubicBezTo>
                  <a:lnTo>
                    <a:pt x="4875" y="5632"/>
                  </a:lnTo>
                  <a:lnTo>
                    <a:pt x="5293" y="5632"/>
                  </a:lnTo>
                  <a:lnTo>
                    <a:pt x="6961" y="5658"/>
                  </a:lnTo>
                  <a:lnTo>
                    <a:pt x="20467" y="5736"/>
                  </a:lnTo>
                  <a:lnTo>
                    <a:pt x="35927" y="5736"/>
                  </a:lnTo>
                  <a:cubicBezTo>
                    <a:pt x="38813" y="5736"/>
                    <a:pt x="41698" y="5760"/>
                    <a:pt x="44599" y="5760"/>
                  </a:cubicBezTo>
                  <a:cubicBezTo>
                    <a:pt x="46049" y="5760"/>
                    <a:pt x="47503" y="5754"/>
                    <a:pt x="48963" y="5736"/>
                  </a:cubicBezTo>
                  <a:lnTo>
                    <a:pt x="49980" y="5736"/>
                  </a:lnTo>
                  <a:cubicBezTo>
                    <a:pt x="51119" y="5743"/>
                    <a:pt x="52256" y="5747"/>
                    <a:pt x="53388" y="5747"/>
                  </a:cubicBezTo>
                  <a:cubicBezTo>
                    <a:pt x="56482" y="5747"/>
                    <a:pt x="59543" y="5722"/>
                    <a:pt x="62521" y="5684"/>
                  </a:cubicBezTo>
                  <a:lnTo>
                    <a:pt x="64528" y="5684"/>
                  </a:lnTo>
                  <a:cubicBezTo>
                    <a:pt x="65528" y="5693"/>
                    <a:pt x="66524" y="5696"/>
                    <a:pt x="67519" y="5696"/>
                  </a:cubicBezTo>
                  <a:cubicBezTo>
                    <a:pt x="69508" y="5696"/>
                    <a:pt x="71490" y="5684"/>
                    <a:pt x="73471" y="5684"/>
                  </a:cubicBezTo>
                  <a:lnTo>
                    <a:pt x="86507" y="5684"/>
                  </a:lnTo>
                  <a:lnTo>
                    <a:pt x="97510" y="5658"/>
                  </a:lnTo>
                  <a:lnTo>
                    <a:pt x="114065" y="5658"/>
                  </a:lnTo>
                  <a:lnTo>
                    <a:pt x="120766" y="5632"/>
                  </a:lnTo>
                  <a:lnTo>
                    <a:pt x="124051" y="5606"/>
                  </a:lnTo>
                  <a:cubicBezTo>
                    <a:pt x="125198" y="5606"/>
                    <a:pt x="126293" y="5215"/>
                    <a:pt x="127180" y="4485"/>
                  </a:cubicBezTo>
                  <a:cubicBezTo>
                    <a:pt x="127910" y="3885"/>
                    <a:pt x="128457" y="3103"/>
                    <a:pt x="128770" y="2191"/>
                  </a:cubicBezTo>
                  <a:cubicBezTo>
                    <a:pt x="128874" y="1904"/>
                    <a:pt x="128926" y="1617"/>
                    <a:pt x="128979" y="1330"/>
                  </a:cubicBezTo>
                  <a:cubicBezTo>
                    <a:pt x="129005" y="1174"/>
                    <a:pt x="129005" y="1043"/>
                    <a:pt x="129005" y="887"/>
                  </a:cubicBezTo>
                  <a:lnTo>
                    <a:pt x="129005" y="626"/>
                  </a:lnTo>
                  <a:cubicBezTo>
                    <a:pt x="129005" y="548"/>
                    <a:pt x="128979" y="444"/>
                    <a:pt x="128953" y="392"/>
                  </a:cubicBezTo>
                  <a:cubicBezTo>
                    <a:pt x="128831" y="209"/>
                    <a:pt x="128630" y="178"/>
                    <a:pt x="128458" y="178"/>
                  </a:cubicBezTo>
                  <a:cubicBezTo>
                    <a:pt x="128365" y="178"/>
                    <a:pt x="128280" y="187"/>
                    <a:pt x="128221" y="187"/>
                  </a:cubicBezTo>
                  <a:cubicBezTo>
                    <a:pt x="128201" y="187"/>
                    <a:pt x="128184" y="186"/>
                    <a:pt x="128170" y="183"/>
                  </a:cubicBezTo>
                  <a:cubicBezTo>
                    <a:pt x="128040" y="183"/>
                    <a:pt x="127910" y="183"/>
                    <a:pt x="127779" y="209"/>
                  </a:cubicBezTo>
                  <a:lnTo>
                    <a:pt x="121939" y="209"/>
                  </a:lnTo>
                  <a:lnTo>
                    <a:pt x="116125" y="79"/>
                  </a:lnTo>
                  <a:lnTo>
                    <a:pt x="109033" y="79"/>
                  </a:lnTo>
                  <a:cubicBezTo>
                    <a:pt x="108449" y="57"/>
                    <a:pt x="107875" y="49"/>
                    <a:pt x="107294" y="49"/>
                  </a:cubicBezTo>
                  <a:cubicBezTo>
                    <a:pt x="106500" y="49"/>
                    <a:pt x="105694" y="64"/>
                    <a:pt x="104836" y="79"/>
                  </a:cubicBezTo>
                  <a:cubicBezTo>
                    <a:pt x="103793" y="105"/>
                    <a:pt x="102724" y="124"/>
                    <a:pt x="101681" y="124"/>
                  </a:cubicBezTo>
                  <a:cubicBezTo>
                    <a:pt x="100638" y="124"/>
                    <a:pt x="99621" y="105"/>
                    <a:pt x="98683" y="53"/>
                  </a:cubicBezTo>
                  <a:lnTo>
                    <a:pt x="97770" y="53"/>
                  </a:lnTo>
                  <a:cubicBezTo>
                    <a:pt x="97591" y="33"/>
                    <a:pt x="97412" y="24"/>
                    <a:pt x="97233" y="24"/>
                  </a:cubicBezTo>
                  <a:cubicBezTo>
                    <a:pt x="96942" y="24"/>
                    <a:pt x="96652" y="47"/>
                    <a:pt x="96362" y="79"/>
                  </a:cubicBezTo>
                  <a:cubicBezTo>
                    <a:pt x="96154" y="105"/>
                    <a:pt x="95919" y="131"/>
                    <a:pt x="95711" y="131"/>
                  </a:cubicBezTo>
                  <a:lnTo>
                    <a:pt x="92399" y="131"/>
                  </a:lnTo>
                  <a:cubicBezTo>
                    <a:pt x="91044" y="105"/>
                    <a:pt x="91435" y="105"/>
                    <a:pt x="91774" y="53"/>
                  </a:cubicBezTo>
                  <a:cubicBezTo>
                    <a:pt x="92139" y="27"/>
                    <a:pt x="91565" y="1"/>
                    <a:pt x="90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7" name="Google Shape;1897;p61">
              <a:extLst>
                <a:ext uri="{FF2B5EF4-FFF2-40B4-BE49-F238E27FC236}">
                  <a16:creationId xmlns:a16="http://schemas.microsoft.com/office/drawing/2014/main" id="{21C73DC1-1308-4825-BB03-4A1D0246DBC6}"/>
                </a:ext>
              </a:extLst>
            </p:cNvPr>
            <p:cNvSpPr/>
            <p:nvPr/>
          </p:nvSpPr>
          <p:spPr>
            <a:xfrm>
              <a:off x="502100" y="2051100"/>
              <a:ext cx="2691950" cy="1635825"/>
            </a:xfrm>
            <a:custGeom>
              <a:avLst/>
              <a:gdLst/>
              <a:ahLst/>
              <a:cxnLst/>
              <a:rect l="l" t="t" r="r" b="b"/>
              <a:pathLst>
                <a:path w="107678" h="65433" extrusionOk="0">
                  <a:moveTo>
                    <a:pt x="39473" y="592"/>
                  </a:moveTo>
                  <a:cubicBezTo>
                    <a:pt x="41820" y="618"/>
                    <a:pt x="44245" y="618"/>
                    <a:pt x="46643" y="618"/>
                  </a:cubicBezTo>
                  <a:cubicBezTo>
                    <a:pt x="48816" y="618"/>
                    <a:pt x="50988" y="606"/>
                    <a:pt x="53177" y="606"/>
                  </a:cubicBezTo>
                  <a:cubicBezTo>
                    <a:pt x="54271" y="606"/>
                    <a:pt x="55369" y="609"/>
                    <a:pt x="56472" y="618"/>
                  </a:cubicBezTo>
                  <a:lnTo>
                    <a:pt x="59132" y="618"/>
                  </a:lnTo>
                  <a:cubicBezTo>
                    <a:pt x="61113" y="618"/>
                    <a:pt x="63095" y="594"/>
                    <a:pt x="65084" y="594"/>
                  </a:cubicBezTo>
                  <a:cubicBezTo>
                    <a:pt x="66078" y="594"/>
                    <a:pt x="67075" y="600"/>
                    <a:pt x="68074" y="618"/>
                  </a:cubicBezTo>
                  <a:lnTo>
                    <a:pt x="107130" y="618"/>
                  </a:lnTo>
                  <a:lnTo>
                    <a:pt x="107130" y="644"/>
                  </a:lnTo>
                  <a:lnTo>
                    <a:pt x="107130" y="14436"/>
                  </a:lnTo>
                  <a:lnTo>
                    <a:pt x="107130" y="31982"/>
                  </a:lnTo>
                  <a:lnTo>
                    <a:pt x="107130" y="38683"/>
                  </a:lnTo>
                  <a:lnTo>
                    <a:pt x="107130" y="57037"/>
                  </a:lnTo>
                  <a:lnTo>
                    <a:pt x="107130" y="61079"/>
                  </a:lnTo>
                  <a:lnTo>
                    <a:pt x="107130" y="63060"/>
                  </a:lnTo>
                  <a:lnTo>
                    <a:pt x="107130" y="64025"/>
                  </a:lnTo>
                  <a:lnTo>
                    <a:pt x="107130" y="64520"/>
                  </a:lnTo>
                  <a:lnTo>
                    <a:pt x="107130" y="64650"/>
                  </a:lnTo>
                  <a:lnTo>
                    <a:pt x="104862" y="64650"/>
                  </a:lnTo>
                  <a:cubicBezTo>
                    <a:pt x="99413" y="64650"/>
                    <a:pt x="94199" y="64703"/>
                    <a:pt x="88906" y="64729"/>
                  </a:cubicBezTo>
                  <a:cubicBezTo>
                    <a:pt x="88046" y="64729"/>
                    <a:pt x="87003" y="64755"/>
                    <a:pt x="86455" y="64755"/>
                  </a:cubicBezTo>
                  <a:cubicBezTo>
                    <a:pt x="84891" y="64807"/>
                    <a:pt x="82988" y="64807"/>
                    <a:pt x="81032" y="64807"/>
                  </a:cubicBezTo>
                  <a:lnTo>
                    <a:pt x="80276" y="64807"/>
                  </a:lnTo>
                  <a:lnTo>
                    <a:pt x="81163" y="64781"/>
                  </a:lnTo>
                  <a:lnTo>
                    <a:pt x="76444" y="64781"/>
                  </a:lnTo>
                  <a:lnTo>
                    <a:pt x="66693" y="64755"/>
                  </a:lnTo>
                  <a:cubicBezTo>
                    <a:pt x="62121" y="64755"/>
                    <a:pt x="57538" y="64732"/>
                    <a:pt x="52952" y="64732"/>
                  </a:cubicBezTo>
                  <a:cubicBezTo>
                    <a:pt x="50658" y="64732"/>
                    <a:pt x="48364" y="64737"/>
                    <a:pt x="46070" y="64755"/>
                  </a:cubicBezTo>
                  <a:lnTo>
                    <a:pt x="43358" y="64755"/>
                  </a:lnTo>
                  <a:cubicBezTo>
                    <a:pt x="42446" y="64746"/>
                    <a:pt x="41542" y="64743"/>
                    <a:pt x="40645" y="64743"/>
                  </a:cubicBezTo>
                  <a:cubicBezTo>
                    <a:pt x="38850" y="64743"/>
                    <a:pt x="37083" y="64755"/>
                    <a:pt x="35328" y="64755"/>
                  </a:cubicBezTo>
                  <a:cubicBezTo>
                    <a:pt x="31000" y="64807"/>
                    <a:pt x="26411" y="64781"/>
                    <a:pt x="22188" y="64833"/>
                  </a:cubicBezTo>
                  <a:lnTo>
                    <a:pt x="19971" y="64833"/>
                  </a:lnTo>
                  <a:cubicBezTo>
                    <a:pt x="17051" y="64833"/>
                    <a:pt x="13792" y="64833"/>
                    <a:pt x="11315" y="64885"/>
                  </a:cubicBezTo>
                  <a:cubicBezTo>
                    <a:pt x="10703" y="64911"/>
                    <a:pt x="9927" y="64911"/>
                    <a:pt x="9197" y="64911"/>
                  </a:cubicBezTo>
                  <a:cubicBezTo>
                    <a:pt x="8467" y="64911"/>
                    <a:pt x="7783" y="64911"/>
                    <a:pt x="7353" y="64937"/>
                  </a:cubicBezTo>
                  <a:lnTo>
                    <a:pt x="6518" y="64937"/>
                  </a:lnTo>
                  <a:cubicBezTo>
                    <a:pt x="6114" y="64931"/>
                    <a:pt x="5664" y="64929"/>
                    <a:pt x="5197" y="64929"/>
                  </a:cubicBezTo>
                  <a:cubicBezTo>
                    <a:pt x="4731" y="64929"/>
                    <a:pt x="4247" y="64931"/>
                    <a:pt x="3774" y="64931"/>
                  </a:cubicBezTo>
                  <a:cubicBezTo>
                    <a:pt x="2829" y="64931"/>
                    <a:pt x="1930" y="64924"/>
                    <a:pt x="1304" y="64885"/>
                  </a:cubicBezTo>
                  <a:lnTo>
                    <a:pt x="574" y="64885"/>
                  </a:lnTo>
                  <a:lnTo>
                    <a:pt x="574" y="64233"/>
                  </a:lnTo>
                  <a:lnTo>
                    <a:pt x="600" y="56177"/>
                  </a:lnTo>
                  <a:cubicBezTo>
                    <a:pt x="600" y="54248"/>
                    <a:pt x="574" y="52475"/>
                    <a:pt x="574" y="50676"/>
                  </a:cubicBezTo>
                  <a:cubicBezTo>
                    <a:pt x="574" y="48747"/>
                    <a:pt x="626" y="46948"/>
                    <a:pt x="626" y="44784"/>
                  </a:cubicBezTo>
                  <a:lnTo>
                    <a:pt x="626" y="43897"/>
                  </a:lnTo>
                  <a:cubicBezTo>
                    <a:pt x="626" y="37327"/>
                    <a:pt x="652" y="30705"/>
                    <a:pt x="652" y="24161"/>
                  </a:cubicBezTo>
                  <a:cubicBezTo>
                    <a:pt x="678" y="18972"/>
                    <a:pt x="704" y="13758"/>
                    <a:pt x="730" y="8544"/>
                  </a:cubicBezTo>
                  <a:lnTo>
                    <a:pt x="730" y="4085"/>
                  </a:lnTo>
                  <a:cubicBezTo>
                    <a:pt x="730" y="2146"/>
                    <a:pt x="692" y="1026"/>
                    <a:pt x="648" y="628"/>
                  </a:cubicBezTo>
                  <a:lnTo>
                    <a:pt x="648" y="628"/>
                  </a:lnTo>
                  <a:cubicBezTo>
                    <a:pt x="887" y="656"/>
                    <a:pt x="1559" y="670"/>
                    <a:pt x="2399" y="670"/>
                  </a:cubicBezTo>
                  <a:lnTo>
                    <a:pt x="18981" y="618"/>
                  </a:lnTo>
                  <a:lnTo>
                    <a:pt x="22970" y="618"/>
                  </a:lnTo>
                  <a:cubicBezTo>
                    <a:pt x="25551" y="605"/>
                    <a:pt x="28165" y="605"/>
                    <a:pt x="30778" y="605"/>
                  </a:cubicBezTo>
                  <a:cubicBezTo>
                    <a:pt x="33392" y="605"/>
                    <a:pt x="36006" y="605"/>
                    <a:pt x="38587" y="592"/>
                  </a:cubicBezTo>
                  <a:close/>
                  <a:moveTo>
                    <a:pt x="41018" y="1"/>
                  </a:moveTo>
                  <a:cubicBezTo>
                    <a:pt x="39396" y="1"/>
                    <a:pt x="37809" y="14"/>
                    <a:pt x="36266" y="44"/>
                  </a:cubicBezTo>
                  <a:lnTo>
                    <a:pt x="34207" y="44"/>
                  </a:lnTo>
                  <a:cubicBezTo>
                    <a:pt x="33755" y="35"/>
                    <a:pt x="33309" y="32"/>
                    <a:pt x="32858" y="32"/>
                  </a:cubicBezTo>
                  <a:cubicBezTo>
                    <a:pt x="31956" y="32"/>
                    <a:pt x="31035" y="44"/>
                    <a:pt x="30009" y="44"/>
                  </a:cubicBezTo>
                  <a:lnTo>
                    <a:pt x="19945" y="44"/>
                  </a:lnTo>
                  <a:cubicBezTo>
                    <a:pt x="16217" y="44"/>
                    <a:pt x="12437" y="44"/>
                    <a:pt x="8734" y="70"/>
                  </a:cubicBezTo>
                  <a:cubicBezTo>
                    <a:pt x="7092" y="70"/>
                    <a:pt x="6101" y="96"/>
                    <a:pt x="5527" y="148"/>
                  </a:cubicBezTo>
                  <a:lnTo>
                    <a:pt x="652" y="592"/>
                  </a:lnTo>
                  <a:lnTo>
                    <a:pt x="644" y="592"/>
                  </a:lnTo>
                  <a:cubicBezTo>
                    <a:pt x="638" y="543"/>
                    <a:pt x="632" y="509"/>
                    <a:pt x="626" y="487"/>
                  </a:cubicBezTo>
                  <a:cubicBezTo>
                    <a:pt x="574" y="435"/>
                    <a:pt x="522" y="331"/>
                    <a:pt x="522" y="331"/>
                  </a:cubicBezTo>
                  <a:cubicBezTo>
                    <a:pt x="522" y="331"/>
                    <a:pt x="496" y="331"/>
                    <a:pt x="496" y="279"/>
                  </a:cubicBezTo>
                  <a:cubicBezTo>
                    <a:pt x="522" y="201"/>
                    <a:pt x="574" y="148"/>
                    <a:pt x="443" y="122"/>
                  </a:cubicBezTo>
                  <a:cubicBezTo>
                    <a:pt x="365" y="122"/>
                    <a:pt x="313" y="174"/>
                    <a:pt x="287" y="227"/>
                  </a:cubicBezTo>
                  <a:cubicBezTo>
                    <a:pt x="261" y="253"/>
                    <a:pt x="261" y="305"/>
                    <a:pt x="261" y="331"/>
                  </a:cubicBezTo>
                  <a:lnTo>
                    <a:pt x="261" y="383"/>
                  </a:lnTo>
                  <a:lnTo>
                    <a:pt x="261" y="487"/>
                  </a:lnTo>
                  <a:cubicBezTo>
                    <a:pt x="235" y="670"/>
                    <a:pt x="209" y="904"/>
                    <a:pt x="209" y="1243"/>
                  </a:cubicBezTo>
                  <a:cubicBezTo>
                    <a:pt x="209" y="1895"/>
                    <a:pt x="209" y="2886"/>
                    <a:pt x="183" y="4163"/>
                  </a:cubicBezTo>
                  <a:cubicBezTo>
                    <a:pt x="183" y="7214"/>
                    <a:pt x="157" y="10108"/>
                    <a:pt x="131" y="12976"/>
                  </a:cubicBezTo>
                  <a:cubicBezTo>
                    <a:pt x="78" y="18764"/>
                    <a:pt x="52" y="24786"/>
                    <a:pt x="26" y="30653"/>
                  </a:cubicBezTo>
                  <a:lnTo>
                    <a:pt x="26" y="31539"/>
                  </a:lnTo>
                  <a:lnTo>
                    <a:pt x="26" y="43219"/>
                  </a:lnTo>
                  <a:lnTo>
                    <a:pt x="26" y="50858"/>
                  </a:lnTo>
                  <a:cubicBezTo>
                    <a:pt x="0" y="55708"/>
                    <a:pt x="0" y="60531"/>
                    <a:pt x="0" y="65433"/>
                  </a:cubicBezTo>
                  <a:lnTo>
                    <a:pt x="4667" y="65433"/>
                  </a:lnTo>
                  <a:cubicBezTo>
                    <a:pt x="10247" y="65433"/>
                    <a:pt x="15722" y="65433"/>
                    <a:pt x="21066" y="65354"/>
                  </a:cubicBezTo>
                  <a:lnTo>
                    <a:pt x="23700" y="65354"/>
                  </a:lnTo>
                  <a:cubicBezTo>
                    <a:pt x="25003" y="65363"/>
                    <a:pt x="26304" y="65366"/>
                    <a:pt x="27603" y="65366"/>
                  </a:cubicBezTo>
                  <a:cubicBezTo>
                    <a:pt x="30200" y="65366"/>
                    <a:pt x="32790" y="65354"/>
                    <a:pt x="35380" y="65354"/>
                  </a:cubicBezTo>
                  <a:lnTo>
                    <a:pt x="52405" y="65354"/>
                  </a:lnTo>
                  <a:lnTo>
                    <a:pt x="66797" y="65328"/>
                  </a:lnTo>
                  <a:lnTo>
                    <a:pt x="88385" y="65328"/>
                  </a:lnTo>
                  <a:cubicBezTo>
                    <a:pt x="94251" y="65328"/>
                    <a:pt x="100091" y="65328"/>
                    <a:pt x="105670" y="65250"/>
                  </a:cubicBezTo>
                  <a:lnTo>
                    <a:pt x="107652" y="65250"/>
                  </a:lnTo>
                  <a:lnTo>
                    <a:pt x="107652" y="63295"/>
                  </a:lnTo>
                  <a:cubicBezTo>
                    <a:pt x="107652" y="61756"/>
                    <a:pt x="107652" y="60218"/>
                    <a:pt x="107600" y="59749"/>
                  </a:cubicBezTo>
                  <a:lnTo>
                    <a:pt x="107600" y="58628"/>
                  </a:lnTo>
                  <a:cubicBezTo>
                    <a:pt x="107600" y="56438"/>
                    <a:pt x="107600" y="54274"/>
                    <a:pt x="107600" y="52110"/>
                  </a:cubicBezTo>
                  <a:lnTo>
                    <a:pt x="107600" y="44523"/>
                  </a:lnTo>
                  <a:lnTo>
                    <a:pt x="107600" y="37353"/>
                  </a:lnTo>
                  <a:cubicBezTo>
                    <a:pt x="107574" y="36623"/>
                    <a:pt x="107600" y="35606"/>
                    <a:pt x="107600" y="35215"/>
                  </a:cubicBezTo>
                  <a:cubicBezTo>
                    <a:pt x="107652" y="33442"/>
                    <a:pt x="107626" y="31695"/>
                    <a:pt x="107600" y="29740"/>
                  </a:cubicBezTo>
                  <a:cubicBezTo>
                    <a:pt x="107574" y="27003"/>
                    <a:pt x="107521" y="24135"/>
                    <a:pt x="107626" y="21710"/>
                  </a:cubicBezTo>
                  <a:cubicBezTo>
                    <a:pt x="107652" y="21449"/>
                    <a:pt x="107652" y="20902"/>
                    <a:pt x="107652" y="20511"/>
                  </a:cubicBezTo>
                  <a:cubicBezTo>
                    <a:pt x="107678" y="19885"/>
                    <a:pt x="107678" y="19285"/>
                    <a:pt x="107600" y="18659"/>
                  </a:cubicBezTo>
                  <a:cubicBezTo>
                    <a:pt x="107574" y="18529"/>
                    <a:pt x="107548" y="18164"/>
                    <a:pt x="107548" y="17825"/>
                  </a:cubicBezTo>
                  <a:lnTo>
                    <a:pt x="107548" y="13471"/>
                  </a:lnTo>
                  <a:cubicBezTo>
                    <a:pt x="107561" y="12531"/>
                    <a:pt x="107575" y="12236"/>
                    <a:pt x="107589" y="12236"/>
                  </a:cubicBezTo>
                  <a:cubicBezTo>
                    <a:pt x="107601" y="12236"/>
                    <a:pt x="107613" y="12468"/>
                    <a:pt x="107626" y="12689"/>
                  </a:cubicBezTo>
                  <a:cubicBezTo>
                    <a:pt x="107631" y="12777"/>
                    <a:pt x="107636" y="12818"/>
                    <a:pt x="107641" y="12818"/>
                  </a:cubicBezTo>
                  <a:cubicBezTo>
                    <a:pt x="107661" y="12818"/>
                    <a:pt x="107678" y="12158"/>
                    <a:pt x="107678" y="11281"/>
                  </a:cubicBezTo>
                  <a:cubicBezTo>
                    <a:pt x="107678" y="9508"/>
                    <a:pt x="107626" y="7918"/>
                    <a:pt x="107652" y="5988"/>
                  </a:cubicBezTo>
                  <a:cubicBezTo>
                    <a:pt x="107678" y="4528"/>
                    <a:pt x="107678" y="3042"/>
                    <a:pt x="107678" y="1582"/>
                  </a:cubicBezTo>
                  <a:lnTo>
                    <a:pt x="107678" y="357"/>
                  </a:lnTo>
                  <a:cubicBezTo>
                    <a:pt x="107678" y="305"/>
                    <a:pt x="107652" y="253"/>
                    <a:pt x="107626" y="174"/>
                  </a:cubicBezTo>
                  <a:cubicBezTo>
                    <a:pt x="107626" y="122"/>
                    <a:pt x="107574" y="70"/>
                    <a:pt x="107521" y="44"/>
                  </a:cubicBezTo>
                  <a:cubicBezTo>
                    <a:pt x="107429" y="26"/>
                    <a:pt x="107337" y="7"/>
                    <a:pt x="107245" y="7"/>
                  </a:cubicBezTo>
                  <a:cubicBezTo>
                    <a:pt x="107207" y="7"/>
                    <a:pt x="107169" y="10"/>
                    <a:pt x="107130" y="18"/>
                  </a:cubicBezTo>
                  <a:lnTo>
                    <a:pt x="104315" y="18"/>
                  </a:lnTo>
                  <a:cubicBezTo>
                    <a:pt x="101890" y="18"/>
                    <a:pt x="99283" y="18"/>
                    <a:pt x="96962" y="70"/>
                  </a:cubicBezTo>
                  <a:lnTo>
                    <a:pt x="95711" y="70"/>
                  </a:lnTo>
                  <a:cubicBezTo>
                    <a:pt x="95433" y="61"/>
                    <a:pt x="95152" y="59"/>
                    <a:pt x="94871" y="59"/>
                  </a:cubicBezTo>
                  <a:cubicBezTo>
                    <a:pt x="94309" y="59"/>
                    <a:pt x="93747" y="70"/>
                    <a:pt x="93208" y="70"/>
                  </a:cubicBezTo>
                  <a:cubicBezTo>
                    <a:pt x="92747" y="79"/>
                    <a:pt x="92287" y="82"/>
                    <a:pt x="91834" y="82"/>
                  </a:cubicBezTo>
                  <a:cubicBezTo>
                    <a:pt x="90928" y="82"/>
                    <a:pt x="90053" y="70"/>
                    <a:pt x="89271" y="70"/>
                  </a:cubicBezTo>
                  <a:cubicBezTo>
                    <a:pt x="87144" y="23"/>
                    <a:pt x="84997" y="14"/>
                    <a:pt x="82815" y="14"/>
                  </a:cubicBezTo>
                  <a:cubicBezTo>
                    <a:pt x="81361" y="14"/>
                    <a:pt x="79890" y="18"/>
                    <a:pt x="78399" y="18"/>
                  </a:cubicBezTo>
                  <a:cubicBezTo>
                    <a:pt x="76546" y="36"/>
                    <a:pt x="74718" y="66"/>
                    <a:pt x="72847" y="66"/>
                  </a:cubicBezTo>
                  <a:cubicBezTo>
                    <a:pt x="72006" y="66"/>
                    <a:pt x="71156" y="60"/>
                    <a:pt x="70291" y="44"/>
                  </a:cubicBezTo>
                  <a:cubicBezTo>
                    <a:pt x="69764" y="52"/>
                    <a:pt x="69252" y="55"/>
                    <a:pt x="68752" y="55"/>
                  </a:cubicBezTo>
                  <a:cubicBezTo>
                    <a:pt x="67545" y="55"/>
                    <a:pt x="66402" y="36"/>
                    <a:pt x="65259" y="18"/>
                  </a:cubicBezTo>
                  <a:lnTo>
                    <a:pt x="63069" y="18"/>
                  </a:lnTo>
                  <a:cubicBezTo>
                    <a:pt x="60792" y="18"/>
                    <a:pt x="58515" y="6"/>
                    <a:pt x="56245" y="6"/>
                  </a:cubicBezTo>
                  <a:cubicBezTo>
                    <a:pt x="55111" y="6"/>
                    <a:pt x="53978" y="9"/>
                    <a:pt x="52848" y="18"/>
                  </a:cubicBezTo>
                  <a:lnTo>
                    <a:pt x="48859" y="18"/>
                  </a:lnTo>
                  <a:cubicBezTo>
                    <a:pt x="48347" y="27"/>
                    <a:pt x="47851" y="30"/>
                    <a:pt x="47365" y="30"/>
                  </a:cubicBezTo>
                  <a:cubicBezTo>
                    <a:pt x="46394" y="30"/>
                    <a:pt x="45461" y="18"/>
                    <a:pt x="44505" y="18"/>
                  </a:cubicBezTo>
                  <a:cubicBezTo>
                    <a:pt x="43328" y="7"/>
                    <a:pt x="42164" y="1"/>
                    <a:pt x="41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8" name="Google Shape;1898;p61">
              <a:extLst>
                <a:ext uri="{FF2B5EF4-FFF2-40B4-BE49-F238E27FC236}">
                  <a16:creationId xmlns:a16="http://schemas.microsoft.com/office/drawing/2014/main" id="{8C344A54-48D3-46AD-ACE2-E82333E172DA}"/>
                </a:ext>
              </a:extLst>
            </p:cNvPr>
            <p:cNvSpPr/>
            <p:nvPr/>
          </p:nvSpPr>
          <p:spPr>
            <a:xfrm>
              <a:off x="502100" y="2051100"/>
              <a:ext cx="2691950" cy="1635825"/>
            </a:xfrm>
            <a:custGeom>
              <a:avLst/>
              <a:gdLst/>
              <a:ahLst/>
              <a:cxnLst/>
              <a:rect l="l" t="t" r="r" b="b"/>
              <a:pathLst>
                <a:path w="107678" h="65433" extrusionOk="0">
                  <a:moveTo>
                    <a:pt x="39473" y="592"/>
                  </a:moveTo>
                  <a:cubicBezTo>
                    <a:pt x="41820" y="618"/>
                    <a:pt x="44245" y="618"/>
                    <a:pt x="46643" y="618"/>
                  </a:cubicBezTo>
                  <a:cubicBezTo>
                    <a:pt x="48816" y="618"/>
                    <a:pt x="50988" y="606"/>
                    <a:pt x="53177" y="606"/>
                  </a:cubicBezTo>
                  <a:cubicBezTo>
                    <a:pt x="54271" y="606"/>
                    <a:pt x="55369" y="609"/>
                    <a:pt x="56472" y="618"/>
                  </a:cubicBezTo>
                  <a:lnTo>
                    <a:pt x="59132" y="618"/>
                  </a:lnTo>
                  <a:cubicBezTo>
                    <a:pt x="61113" y="618"/>
                    <a:pt x="63095" y="594"/>
                    <a:pt x="65084" y="594"/>
                  </a:cubicBezTo>
                  <a:cubicBezTo>
                    <a:pt x="66078" y="594"/>
                    <a:pt x="67075" y="600"/>
                    <a:pt x="68074" y="618"/>
                  </a:cubicBezTo>
                  <a:lnTo>
                    <a:pt x="107130" y="618"/>
                  </a:lnTo>
                  <a:lnTo>
                    <a:pt x="107130" y="644"/>
                  </a:lnTo>
                  <a:lnTo>
                    <a:pt x="107130" y="14436"/>
                  </a:lnTo>
                  <a:lnTo>
                    <a:pt x="107130" y="31982"/>
                  </a:lnTo>
                  <a:lnTo>
                    <a:pt x="107130" y="38683"/>
                  </a:lnTo>
                  <a:lnTo>
                    <a:pt x="107130" y="57037"/>
                  </a:lnTo>
                  <a:lnTo>
                    <a:pt x="107130" y="61079"/>
                  </a:lnTo>
                  <a:lnTo>
                    <a:pt x="107130" y="63060"/>
                  </a:lnTo>
                  <a:lnTo>
                    <a:pt x="107130" y="64025"/>
                  </a:lnTo>
                  <a:lnTo>
                    <a:pt x="107130" y="64520"/>
                  </a:lnTo>
                  <a:lnTo>
                    <a:pt x="107130" y="64650"/>
                  </a:lnTo>
                  <a:lnTo>
                    <a:pt x="104862" y="64650"/>
                  </a:lnTo>
                  <a:cubicBezTo>
                    <a:pt x="99413" y="64650"/>
                    <a:pt x="94199" y="64703"/>
                    <a:pt x="88906" y="64729"/>
                  </a:cubicBezTo>
                  <a:cubicBezTo>
                    <a:pt x="88046" y="64729"/>
                    <a:pt x="87003" y="64755"/>
                    <a:pt x="86455" y="64755"/>
                  </a:cubicBezTo>
                  <a:cubicBezTo>
                    <a:pt x="84891" y="64807"/>
                    <a:pt x="82988" y="64807"/>
                    <a:pt x="81032" y="64807"/>
                  </a:cubicBezTo>
                  <a:lnTo>
                    <a:pt x="80276" y="64807"/>
                  </a:lnTo>
                  <a:lnTo>
                    <a:pt x="81163" y="64781"/>
                  </a:lnTo>
                  <a:lnTo>
                    <a:pt x="76444" y="64781"/>
                  </a:lnTo>
                  <a:lnTo>
                    <a:pt x="66693" y="64755"/>
                  </a:lnTo>
                  <a:cubicBezTo>
                    <a:pt x="62121" y="64755"/>
                    <a:pt x="57538" y="64732"/>
                    <a:pt x="52952" y="64732"/>
                  </a:cubicBezTo>
                  <a:cubicBezTo>
                    <a:pt x="50658" y="64732"/>
                    <a:pt x="48364" y="64737"/>
                    <a:pt x="46070" y="64755"/>
                  </a:cubicBezTo>
                  <a:lnTo>
                    <a:pt x="43358" y="64755"/>
                  </a:lnTo>
                  <a:cubicBezTo>
                    <a:pt x="42446" y="64746"/>
                    <a:pt x="41542" y="64743"/>
                    <a:pt x="40645" y="64743"/>
                  </a:cubicBezTo>
                  <a:cubicBezTo>
                    <a:pt x="38850" y="64743"/>
                    <a:pt x="37083" y="64755"/>
                    <a:pt x="35328" y="64755"/>
                  </a:cubicBezTo>
                  <a:cubicBezTo>
                    <a:pt x="31000" y="64807"/>
                    <a:pt x="26411" y="64781"/>
                    <a:pt x="22188" y="64833"/>
                  </a:cubicBezTo>
                  <a:lnTo>
                    <a:pt x="19971" y="64833"/>
                  </a:lnTo>
                  <a:cubicBezTo>
                    <a:pt x="17051" y="64833"/>
                    <a:pt x="13792" y="64833"/>
                    <a:pt x="11315" y="64885"/>
                  </a:cubicBezTo>
                  <a:cubicBezTo>
                    <a:pt x="10703" y="64911"/>
                    <a:pt x="9927" y="64911"/>
                    <a:pt x="9197" y="64911"/>
                  </a:cubicBezTo>
                  <a:cubicBezTo>
                    <a:pt x="8467" y="64911"/>
                    <a:pt x="7783" y="64911"/>
                    <a:pt x="7353" y="64937"/>
                  </a:cubicBezTo>
                  <a:lnTo>
                    <a:pt x="6518" y="64937"/>
                  </a:lnTo>
                  <a:cubicBezTo>
                    <a:pt x="6114" y="64931"/>
                    <a:pt x="5664" y="64929"/>
                    <a:pt x="5197" y="64929"/>
                  </a:cubicBezTo>
                  <a:cubicBezTo>
                    <a:pt x="4731" y="64929"/>
                    <a:pt x="4247" y="64931"/>
                    <a:pt x="3774" y="64931"/>
                  </a:cubicBezTo>
                  <a:cubicBezTo>
                    <a:pt x="2829" y="64931"/>
                    <a:pt x="1930" y="64924"/>
                    <a:pt x="1304" y="64885"/>
                  </a:cubicBezTo>
                  <a:lnTo>
                    <a:pt x="574" y="64885"/>
                  </a:lnTo>
                  <a:lnTo>
                    <a:pt x="574" y="64233"/>
                  </a:lnTo>
                  <a:lnTo>
                    <a:pt x="600" y="56177"/>
                  </a:lnTo>
                  <a:cubicBezTo>
                    <a:pt x="600" y="54248"/>
                    <a:pt x="574" y="52475"/>
                    <a:pt x="574" y="50676"/>
                  </a:cubicBezTo>
                  <a:cubicBezTo>
                    <a:pt x="574" y="48747"/>
                    <a:pt x="626" y="46948"/>
                    <a:pt x="626" y="44784"/>
                  </a:cubicBezTo>
                  <a:lnTo>
                    <a:pt x="626" y="43897"/>
                  </a:lnTo>
                  <a:cubicBezTo>
                    <a:pt x="626" y="37327"/>
                    <a:pt x="652" y="30705"/>
                    <a:pt x="652" y="24161"/>
                  </a:cubicBezTo>
                  <a:cubicBezTo>
                    <a:pt x="678" y="18972"/>
                    <a:pt x="704" y="13758"/>
                    <a:pt x="730" y="8544"/>
                  </a:cubicBezTo>
                  <a:lnTo>
                    <a:pt x="730" y="4085"/>
                  </a:lnTo>
                  <a:cubicBezTo>
                    <a:pt x="730" y="2146"/>
                    <a:pt x="692" y="1026"/>
                    <a:pt x="648" y="628"/>
                  </a:cubicBezTo>
                  <a:lnTo>
                    <a:pt x="648" y="628"/>
                  </a:lnTo>
                  <a:cubicBezTo>
                    <a:pt x="887" y="656"/>
                    <a:pt x="1559" y="670"/>
                    <a:pt x="2399" y="670"/>
                  </a:cubicBezTo>
                  <a:lnTo>
                    <a:pt x="18981" y="618"/>
                  </a:lnTo>
                  <a:lnTo>
                    <a:pt x="22970" y="618"/>
                  </a:lnTo>
                  <a:cubicBezTo>
                    <a:pt x="25551" y="605"/>
                    <a:pt x="28165" y="605"/>
                    <a:pt x="30778" y="605"/>
                  </a:cubicBezTo>
                  <a:cubicBezTo>
                    <a:pt x="33392" y="605"/>
                    <a:pt x="36006" y="605"/>
                    <a:pt x="38587" y="592"/>
                  </a:cubicBezTo>
                  <a:close/>
                  <a:moveTo>
                    <a:pt x="41018" y="1"/>
                  </a:moveTo>
                  <a:cubicBezTo>
                    <a:pt x="39396" y="1"/>
                    <a:pt x="37809" y="14"/>
                    <a:pt x="36266" y="44"/>
                  </a:cubicBezTo>
                  <a:lnTo>
                    <a:pt x="34207" y="44"/>
                  </a:lnTo>
                  <a:cubicBezTo>
                    <a:pt x="33755" y="35"/>
                    <a:pt x="33309" y="32"/>
                    <a:pt x="32858" y="32"/>
                  </a:cubicBezTo>
                  <a:cubicBezTo>
                    <a:pt x="31956" y="32"/>
                    <a:pt x="31035" y="44"/>
                    <a:pt x="30009" y="44"/>
                  </a:cubicBezTo>
                  <a:lnTo>
                    <a:pt x="19945" y="44"/>
                  </a:lnTo>
                  <a:cubicBezTo>
                    <a:pt x="16217" y="44"/>
                    <a:pt x="12437" y="44"/>
                    <a:pt x="8734" y="70"/>
                  </a:cubicBezTo>
                  <a:cubicBezTo>
                    <a:pt x="7092" y="70"/>
                    <a:pt x="6101" y="96"/>
                    <a:pt x="5527" y="148"/>
                  </a:cubicBezTo>
                  <a:lnTo>
                    <a:pt x="652" y="592"/>
                  </a:lnTo>
                  <a:lnTo>
                    <a:pt x="644" y="592"/>
                  </a:lnTo>
                  <a:cubicBezTo>
                    <a:pt x="638" y="543"/>
                    <a:pt x="632" y="509"/>
                    <a:pt x="626" y="487"/>
                  </a:cubicBezTo>
                  <a:cubicBezTo>
                    <a:pt x="574" y="435"/>
                    <a:pt x="522" y="331"/>
                    <a:pt x="522" y="331"/>
                  </a:cubicBezTo>
                  <a:cubicBezTo>
                    <a:pt x="522" y="331"/>
                    <a:pt x="496" y="331"/>
                    <a:pt x="496" y="279"/>
                  </a:cubicBezTo>
                  <a:cubicBezTo>
                    <a:pt x="522" y="201"/>
                    <a:pt x="574" y="148"/>
                    <a:pt x="443" y="122"/>
                  </a:cubicBezTo>
                  <a:cubicBezTo>
                    <a:pt x="365" y="122"/>
                    <a:pt x="313" y="174"/>
                    <a:pt x="287" y="227"/>
                  </a:cubicBezTo>
                  <a:cubicBezTo>
                    <a:pt x="261" y="253"/>
                    <a:pt x="261" y="305"/>
                    <a:pt x="261" y="331"/>
                  </a:cubicBezTo>
                  <a:lnTo>
                    <a:pt x="261" y="383"/>
                  </a:lnTo>
                  <a:lnTo>
                    <a:pt x="261" y="487"/>
                  </a:lnTo>
                  <a:cubicBezTo>
                    <a:pt x="235" y="670"/>
                    <a:pt x="209" y="904"/>
                    <a:pt x="209" y="1243"/>
                  </a:cubicBezTo>
                  <a:cubicBezTo>
                    <a:pt x="209" y="1895"/>
                    <a:pt x="209" y="2886"/>
                    <a:pt x="183" y="4163"/>
                  </a:cubicBezTo>
                  <a:cubicBezTo>
                    <a:pt x="183" y="7214"/>
                    <a:pt x="157" y="10108"/>
                    <a:pt x="131" y="12976"/>
                  </a:cubicBezTo>
                  <a:cubicBezTo>
                    <a:pt x="78" y="18764"/>
                    <a:pt x="52" y="24786"/>
                    <a:pt x="26" y="30653"/>
                  </a:cubicBezTo>
                  <a:lnTo>
                    <a:pt x="26" y="31539"/>
                  </a:lnTo>
                  <a:lnTo>
                    <a:pt x="26" y="43219"/>
                  </a:lnTo>
                  <a:lnTo>
                    <a:pt x="26" y="50858"/>
                  </a:lnTo>
                  <a:cubicBezTo>
                    <a:pt x="0" y="55708"/>
                    <a:pt x="0" y="60531"/>
                    <a:pt x="0" y="65433"/>
                  </a:cubicBezTo>
                  <a:lnTo>
                    <a:pt x="4667" y="65433"/>
                  </a:lnTo>
                  <a:cubicBezTo>
                    <a:pt x="10247" y="65433"/>
                    <a:pt x="15722" y="65433"/>
                    <a:pt x="21066" y="65354"/>
                  </a:cubicBezTo>
                  <a:lnTo>
                    <a:pt x="23700" y="65354"/>
                  </a:lnTo>
                  <a:cubicBezTo>
                    <a:pt x="25003" y="65363"/>
                    <a:pt x="26304" y="65366"/>
                    <a:pt x="27603" y="65366"/>
                  </a:cubicBezTo>
                  <a:cubicBezTo>
                    <a:pt x="30200" y="65366"/>
                    <a:pt x="32790" y="65354"/>
                    <a:pt x="35380" y="65354"/>
                  </a:cubicBezTo>
                  <a:lnTo>
                    <a:pt x="52405" y="65354"/>
                  </a:lnTo>
                  <a:lnTo>
                    <a:pt x="66797" y="65328"/>
                  </a:lnTo>
                  <a:lnTo>
                    <a:pt x="88385" y="65328"/>
                  </a:lnTo>
                  <a:cubicBezTo>
                    <a:pt x="94251" y="65328"/>
                    <a:pt x="100091" y="65328"/>
                    <a:pt x="105670" y="65250"/>
                  </a:cubicBezTo>
                  <a:lnTo>
                    <a:pt x="107652" y="65250"/>
                  </a:lnTo>
                  <a:lnTo>
                    <a:pt x="107652" y="63295"/>
                  </a:lnTo>
                  <a:cubicBezTo>
                    <a:pt x="107652" y="61756"/>
                    <a:pt x="107652" y="60218"/>
                    <a:pt x="107600" y="59749"/>
                  </a:cubicBezTo>
                  <a:lnTo>
                    <a:pt x="107600" y="58628"/>
                  </a:lnTo>
                  <a:cubicBezTo>
                    <a:pt x="107600" y="56438"/>
                    <a:pt x="107600" y="54274"/>
                    <a:pt x="107600" y="52110"/>
                  </a:cubicBezTo>
                  <a:lnTo>
                    <a:pt x="107600" y="44523"/>
                  </a:lnTo>
                  <a:lnTo>
                    <a:pt x="107600" y="37353"/>
                  </a:lnTo>
                  <a:cubicBezTo>
                    <a:pt x="107574" y="36623"/>
                    <a:pt x="107600" y="35606"/>
                    <a:pt x="107600" y="35215"/>
                  </a:cubicBezTo>
                  <a:cubicBezTo>
                    <a:pt x="107652" y="33442"/>
                    <a:pt x="107626" y="31695"/>
                    <a:pt x="107600" y="29740"/>
                  </a:cubicBezTo>
                  <a:cubicBezTo>
                    <a:pt x="107574" y="27003"/>
                    <a:pt x="107521" y="24135"/>
                    <a:pt x="107626" y="21710"/>
                  </a:cubicBezTo>
                  <a:cubicBezTo>
                    <a:pt x="107652" y="21449"/>
                    <a:pt x="107652" y="20902"/>
                    <a:pt x="107652" y="20511"/>
                  </a:cubicBezTo>
                  <a:cubicBezTo>
                    <a:pt x="107678" y="19885"/>
                    <a:pt x="107678" y="19285"/>
                    <a:pt x="107600" y="18659"/>
                  </a:cubicBezTo>
                  <a:cubicBezTo>
                    <a:pt x="107574" y="18529"/>
                    <a:pt x="107548" y="18164"/>
                    <a:pt x="107548" y="17825"/>
                  </a:cubicBezTo>
                  <a:lnTo>
                    <a:pt x="107548" y="13471"/>
                  </a:lnTo>
                  <a:cubicBezTo>
                    <a:pt x="107561" y="12531"/>
                    <a:pt x="107575" y="12236"/>
                    <a:pt x="107589" y="12236"/>
                  </a:cubicBezTo>
                  <a:cubicBezTo>
                    <a:pt x="107601" y="12236"/>
                    <a:pt x="107613" y="12468"/>
                    <a:pt x="107626" y="12689"/>
                  </a:cubicBezTo>
                  <a:cubicBezTo>
                    <a:pt x="107631" y="12777"/>
                    <a:pt x="107636" y="12818"/>
                    <a:pt x="107641" y="12818"/>
                  </a:cubicBezTo>
                  <a:cubicBezTo>
                    <a:pt x="107661" y="12818"/>
                    <a:pt x="107678" y="12158"/>
                    <a:pt x="107678" y="11281"/>
                  </a:cubicBezTo>
                  <a:cubicBezTo>
                    <a:pt x="107678" y="9508"/>
                    <a:pt x="107626" y="7918"/>
                    <a:pt x="107652" y="5988"/>
                  </a:cubicBezTo>
                  <a:cubicBezTo>
                    <a:pt x="107678" y="4528"/>
                    <a:pt x="107678" y="3042"/>
                    <a:pt x="107678" y="1582"/>
                  </a:cubicBezTo>
                  <a:lnTo>
                    <a:pt x="107678" y="357"/>
                  </a:lnTo>
                  <a:cubicBezTo>
                    <a:pt x="107678" y="305"/>
                    <a:pt x="107652" y="253"/>
                    <a:pt x="107626" y="174"/>
                  </a:cubicBezTo>
                  <a:cubicBezTo>
                    <a:pt x="107626" y="122"/>
                    <a:pt x="107574" y="70"/>
                    <a:pt x="107521" y="44"/>
                  </a:cubicBezTo>
                  <a:cubicBezTo>
                    <a:pt x="107429" y="26"/>
                    <a:pt x="107337" y="7"/>
                    <a:pt x="107245" y="7"/>
                  </a:cubicBezTo>
                  <a:cubicBezTo>
                    <a:pt x="107207" y="7"/>
                    <a:pt x="107169" y="10"/>
                    <a:pt x="107130" y="18"/>
                  </a:cubicBezTo>
                  <a:lnTo>
                    <a:pt x="104315" y="18"/>
                  </a:lnTo>
                  <a:cubicBezTo>
                    <a:pt x="101890" y="18"/>
                    <a:pt x="99283" y="18"/>
                    <a:pt x="96962" y="70"/>
                  </a:cubicBezTo>
                  <a:lnTo>
                    <a:pt x="95711" y="70"/>
                  </a:lnTo>
                  <a:cubicBezTo>
                    <a:pt x="95433" y="61"/>
                    <a:pt x="95152" y="59"/>
                    <a:pt x="94871" y="59"/>
                  </a:cubicBezTo>
                  <a:cubicBezTo>
                    <a:pt x="94309" y="59"/>
                    <a:pt x="93747" y="70"/>
                    <a:pt x="93208" y="70"/>
                  </a:cubicBezTo>
                  <a:cubicBezTo>
                    <a:pt x="92747" y="79"/>
                    <a:pt x="92287" y="82"/>
                    <a:pt x="91834" y="82"/>
                  </a:cubicBezTo>
                  <a:cubicBezTo>
                    <a:pt x="90928" y="82"/>
                    <a:pt x="90053" y="70"/>
                    <a:pt x="89271" y="70"/>
                  </a:cubicBezTo>
                  <a:cubicBezTo>
                    <a:pt x="87144" y="23"/>
                    <a:pt x="84997" y="14"/>
                    <a:pt x="82815" y="14"/>
                  </a:cubicBezTo>
                  <a:cubicBezTo>
                    <a:pt x="81361" y="14"/>
                    <a:pt x="79890" y="18"/>
                    <a:pt x="78399" y="18"/>
                  </a:cubicBezTo>
                  <a:cubicBezTo>
                    <a:pt x="76546" y="36"/>
                    <a:pt x="74718" y="66"/>
                    <a:pt x="72847" y="66"/>
                  </a:cubicBezTo>
                  <a:cubicBezTo>
                    <a:pt x="72006" y="66"/>
                    <a:pt x="71156" y="60"/>
                    <a:pt x="70291" y="44"/>
                  </a:cubicBezTo>
                  <a:cubicBezTo>
                    <a:pt x="69764" y="52"/>
                    <a:pt x="69252" y="55"/>
                    <a:pt x="68752" y="55"/>
                  </a:cubicBezTo>
                  <a:cubicBezTo>
                    <a:pt x="67545" y="55"/>
                    <a:pt x="66402" y="36"/>
                    <a:pt x="65259" y="18"/>
                  </a:cubicBezTo>
                  <a:lnTo>
                    <a:pt x="63069" y="18"/>
                  </a:lnTo>
                  <a:cubicBezTo>
                    <a:pt x="60792" y="18"/>
                    <a:pt x="58515" y="6"/>
                    <a:pt x="56245" y="6"/>
                  </a:cubicBezTo>
                  <a:cubicBezTo>
                    <a:pt x="55111" y="6"/>
                    <a:pt x="53978" y="9"/>
                    <a:pt x="52848" y="18"/>
                  </a:cubicBezTo>
                  <a:lnTo>
                    <a:pt x="48859" y="18"/>
                  </a:lnTo>
                  <a:cubicBezTo>
                    <a:pt x="48347" y="27"/>
                    <a:pt x="47851" y="30"/>
                    <a:pt x="47365" y="30"/>
                  </a:cubicBezTo>
                  <a:cubicBezTo>
                    <a:pt x="46394" y="30"/>
                    <a:pt x="45461" y="18"/>
                    <a:pt x="44505" y="18"/>
                  </a:cubicBezTo>
                  <a:cubicBezTo>
                    <a:pt x="43328" y="7"/>
                    <a:pt x="42164" y="1"/>
                    <a:pt x="41018" y="1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 dirty="0"/>
            </a:p>
          </p:txBody>
        </p:sp>
        <p:sp>
          <p:nvSpPr>
            <p:cNvPr id="9" name="Google Shape;1899;p61">
              <a:extLst>
                <a:ext uri="{FF2B5EF4-FFF2-40B4-BE49-F238E27FC236}">
                  <a16:creationId xmlns:a16="http://schemas.microsoft.com/office/drawing/2014/main" id="{E4607DB3-4E95-4DA7-B83A-B965B706B3C6}"/>
                </a:ext>
              </a:extLst>
            </p:cNvPr>
            <p:cNvSpPr/>
            <p:nvPr/>
          </p:nvSpPr>
          <p:spPr>
            <a:xfrm>
              <a:off x="1454375" y="3669950"/>
              <a:ext cx="790000" cy="67450"/>
            </a:xfrm>
            <a:custGeom>
              <a:avLst/>
              <a:gdLst/>
              <a:ahLst/>
              <a:cxnLst/>
              <a:rect l="l" t="t" r="r" b="b"/>
              <a:pathLst>
                <a:path w="31600" h="2698" extrusionOk="0">
                  <a:moveTo>
                    <a:pt x="7509" y="607"/>
                  </a:moveTo>
                  <a:cubicBezTo>
                    <a:pt x="7535" y="607"/>
                    <a:pt x="7561" y="613"/>
                    <a:pt x="7587" y="626"/>
                  </a:cubicBezTo>
                  <a:lnTo>
                    <a:pt x="8943" y="626"/>
                  </a:lnTo>
                  <a:cubicBezTo>
                    <a:pt x="9343" y="626"/>
                    <a:pt x="9754" y="615"/>
                    <a:pt x="10170" y="615"/>
                  </a:cubicBezTo>
                  <a:cubicBezTo>
                    <a:pt x="10377" y="615"/>
                    <a:pt x="10586" y="618"/>
                    <a:pt x="10794" y="626"/>
                  </a:cubicBezTo>
                  <a:lnTo>
                    <a:pt x="11290" y="626"/>
                  </a:lnTo>
                  <a:cubicBezTo>
                    <a:pt x="11655" y="626"/>
                    <a:pt x="12031" y="615"/>
                    <a:pt x="12404" y="615"/>
                  </a:cubicBezTo>
                  <a:cubicBezTo>
                    <a:pt x="12590" y="615"/>
                    <a:pt x="12776" y="618"/>
                    <a:pt x="12958" y="626"/>
                  </a:cubicBezTo>
                  <a:lnTo>
                    <a:pt x="30974" y="626"/>
                  </a:lnTo>
                  <a:cubicBezTo>
                    <a:pt x="31000" y="653"/>
                    <a:pt x="31000" y="653"/>
                    <a:pt x="30974" y="679"/>
                  </a:cubicBezTo>
                  <a:cubicBezTo>
                    <a:pt x="31000" y="705"/>
                    <a:pt x="31000" y="731"/>
                    <a:pt x="30974" y="757"/>
                  </a:cubicBezTo>
                  <a:lnTo>
                    <a:pt x="30948" y="913"/>
                  </a:lnTo>
                  <a:cubicBezTo>
                    <a:pt x="30896" y="1018"/>
                    <a:pt x="30844" y="1096"/>
                    <a:pt x="30818" y="1200"/>
                  </a:cubicBezTo>
                  <a:cubicBezTo>
                    <a:pt x="30766" y="1304"/>
                    <a:pt x="30687" y="1383"/>
                    <a:pt x="30583" y="1461"/>
                  </a:cubicBezTo>
                  <a:cubicBezTo>
                    <a:pt x="30296" y="1774"/>
                    <a:pt x="29879" y="1956"/>
                    <a:pt x="29436" y="1956"/>
                  </a:cubicBezTo>
                  <a:lnTo>
                    <a:pt x="27950" y="2008"/>
                  </a:lnTo>
                  <a:cubicBezTo>
                    <a:pt x="27819" y="2008"/>
                    <a:pt x="27663" y="2034"/>
                    <a:pt x="27507" y="2034"/>
                  </a:cubicBezTo>
                  <a:cubicBezTo>
                    <a:pt x="27258" y="2073"/>
                    <a:pt x="27010" y="2097"/>
                    <a:pt x="26762" y="2097"/>
                  </a:cubicBezTo>
                  <a:cubicBezTo>
                    <a:pt x="26671" y="2097"/>
                    <a:pt x="26581" y="2093"/>
                    <a:pt x="26490" y="2086"/>
                  </a:cubicBezTo>
                  <a:lnTo>
                    <a:pt x="25629" y="2086"/>
                  </a:lnTo>
                  <a:lnTo>
                    <a:pt x="23804" y="2034"/>
                  </a:lnTo>
                  <a:cubicBezTo>
                    <a:pt x="22935" y="2034"/>
                    <a:pt x="22078" y="2023"/>
                    <a:pt x="21216" y="2023"/>
                  </a:cubicBezTo>
                  <a:cubicBezTo>
                    <a:pt x="20786" y="2023"/>
                    <a:pt x="20354" y="2026"/>
                    <a:pt x="19920" y="2034"/>
                  </a:cubicBezTo>
                  <a:lnTo>
                    <a:pt x="19424" y="2034"/>
                  </a:lnTo>
                  <a:cubicBezTo>
                    <a:pt x="19264" y="2027"/>
                    <a:pt x="19110" y="2024"/>
                    <a:pt x="18961" y="2024"/>
                  </a:cubicBezTo>
                  <a:cubicBezTo>
                    <a:pt x="18600" y="2024"/>
                    <a:pt x="18262" y="2042"/>
                    <a:pt x="17912" y="2060"/>
                  </a:cubicBezTo>
                  <a:cubicBezTo>
                    <a:pt x="17078" y="2086"/>
                    <a:pt x="16217" y="2060"/>
                    <a:pt x="15435" y="2139"/>
                  </a:cubicBezTo>
                  <a:cubicBezTo>
                    <a:pt x="15357" y="2113"/>
                    <a:pt x="15305" y="2113"/>
                    <a:pt x="15227" y="2113"/>
                  </a:cubicBezTo>
                  <a:cubicBezTo>
                    <a:pt x="15174" y="2086"/>
                    <a:pt x="15096" y="2086"/>
                    <a:pt x="15018" y="2086"/>
                  </a:cubicBezTo>
                  <a:cubicBezTo>
                    <a:pt x="14471" y="2113"/>
                    <a:pt x="13845" y="2086"/>
                    <a:pt x="13375" y="2165"/>
                  </a:cubicBezTo>
                  <a:cubicBezTo>
                    <a:pt x="13141" y="2165"/>
                    <a:pt x="12880" y="2165"/>
                    <a:pt x="12645" y="2217"/>
                  </a:cubicBezTo>
                  <a:lnTo>
                    <a:pt x="12489" y="2217"/>
                  </a:lnTo>
                  <a:cubicBezTo>
                    <a:pt x="12150" y="2217"/>
                    <a:pt x="11837" y="2191"/>
                    <a:pt x="11498" y="2165"/>
                  </a:cubicBezTo>
                  <a:cubicBezTo>
                    <a:pt x="11394" y="2139"/>
                    <a:pt x="11290" y="2139"/>
                    <a:pt x="11185" y="2139"/>
                  </a:cubicBezTo>
                  <a:lnTo>
                    <a:pt x="9673" y="2113"/>
                  </a:lnTo>
                  <a:cubicBezTo>
                    <a:pt x="9308" y="2113"/>
                    <a:pt x="8995" y="2139"/>
                    <a:pt x="8630" y="2139"/>
                  </a:cubicBezTo>
                  <a:cubicBezTo>
                    <a:pt x="8578" y="2142"/>
                    <a:pt x="8527" y="2144"/>
                    <a:pt x="8475" y="2144"/>
                  </a:cubicBezTo>
                  <a:cubicBezTo>
                    <a:pt x="8167" y="2144"/>
                    <a:pt x="7871" y="2086"/>
                    <a:pt x="7535" y="2086"/>
                  </a:cubicBezTo>
                  <a:lnTo>
                    <a:pt x="7353" y="2086"/>
                  </a:lnTo>
                  <a:cubicBezTo>
                    <a:pt x="6127" y="2086"/>
                    <a:pt x="4876" y="2086"/>
                    <a:pt x="3651" y="2060"/>
                  </a:cubicBezTo>
                  <a:cubicBezTo>
                    <a:pt x="3181" y="2060"/>
                    <a:pt x="2660" y="2060"/>
                    <a:pt x="2217" y="2034"/>
                  </a:cubicBezTo>
                  <a:cubicBezTo>
                    <a:pt x="1773" y="1982"/>
                    <a:pt x="1382" y="1800"/>
                    <a:pt x="1096" y="1487"/>
                  </a:cubicBezTo>
                  <a:cubicBezTo>
                    <a:pt x="913" y="1330"/>
                    <a:pt x="809" y="1122"/>
                    <a:pt x="704" y="887"/>
                  </a:cubicBezTo>
                  <a:cubicBezTo>
                    <a:pt x="675" y="809"/>
                    <a:pt x="651" y="740"/>
                    <a:pt x="633" y="679"/>
                  </a:cubicBezTo>
                  <a:lnTo>
                    <a:pt x="633" y="679"/>
                  </a:lnTo>
                  <a:lnTo>
                    <a:pt x="3755" y="653"/>
                  </a:lnTo>
                  <a:lnTo>
                    <a:pt x="4485" y="653"/>
                  </a:lnTo>
                  <a:cubicBezTo>
                    <a:pt x="4980" y="639"/>
                    <a:pt x="5469" y="639"/>
                    <a:pt x="5958" y="639"/>
                  </a:cubicBezTo>
                  <a:cubicBezTo>
                    <a:pt x="6447" y="639"/>
                    <a:pt x="6936" y="639"/>
                    <a:pt x="7431" y="626"/>
                  </a:cubicBezTo>
                  <a:cubicBezTo>
                    <a:pt x="7457" y="613"/>
                    <a:pt x="7483" y="607"/>
                    <a:pt x="7509" y="607"/>
                  </a:cubicBezTo>
                  <a:close/>
                  <a:moveTo>
                    <a:pt x="22396" y="1"/>
                  </a:moveTo>
                  <a:cubicBezTo>
                    <a:pt x="22175" y="19"/>
                    <a:pt x="21954" y="38"/>
                    <a:pt x="21724" y="38"/>
                  </a:cubicBezTo>
                  <a:cubicBezTo>
                    <a:pt x="21628" y="38"/>
                    <a:pt x="21531" y="34"/>
                    <a:pt x="21432" y="27"/>
                  </a:cubicBezTo>
                  <a:cubicBezTo>
                    <a:pt x="21158" y="14"/>
                    <a:pt x="20878" y="7"/>
                    <a:pt x="20597" y="7"/>
                  </a:cubicBezTo>
                  <a:cubicBezTo>
                    <a:pt x="20317" y="7"/>
                    <a:pt x="20037" y="14"/>
                    <a:pt x="19763" y="27"/>
                  </a:cubicBezTo>
                  <a:cubicBezTo>
                    <a:pt x="19294" y="53"/>
                    <a:pt x="18825" y="27"/>
                    <a:pt x="18381" y="79"/>
                  </a:cubicBezTo>
                  <a:lnTo>
                    <a:pt x="18147" y="79"/>
                  </a:lnTo>
                  <a:cubicBezTo>
                    <a:pt x="18068" y="66"/>
                    <a:pt x="17990" y="59"/>
                    <a:pt x="17912" y="59"/>
                  </a:cubicBezTo>
                  <a:cubicBezTo>
                    <a:pt x="17834" y="59"/>
                    <a:pt x="17756" y="66"/>
                    <a:pt x="17677" y="79"/>
                  </a:cubicBezTo>
                  <a:lnTo>
                    <a:pt x="16921" y="79"/>
                  </a:lnTo>
                  <a:cubicBezTo>
                    <a:pt x="16425" y="41"/>
                    <a:pt x="15929" y="17"/>
                    <a:pt x="15433" y="17"/>
                  </a:cubicBezTo>
                  <a:cubicBezTo>
                    <a:pt x="15251" y="17"/>
                    <a:pt x="15069" y="20"/>
                    <a:pt x="14888" y="27"/>
                  </a:cubicBezTo>
                  <a:cubicBezTo>
                    <a:pt x="14546" y="45"/>
                    <a:pt x="14204" y="75"/>
                    <a:pt x="13854" y="75"/>
                  </a:cubicBezTo>
                  <a:cubicBezTo>
                    <a:pt x="13696" y="75"/>
                    <a:pt x="13537" y="69"/>
                    <a:pt x="13375" y="53"/>
                  </a:cubicBezTo>
                  <a:cubicBezTo>
                    <a:pt x="13246" y="64"/>
                    <a:pt x="13112" y="70"/>
                    <a:pt x="12977" y="70"/>
                  </a:cubicBezTo>
                  <a:cubicBezTo>
                    <a:pt x="12786" y="70"/>
                    <a:pt x="12594" y="57"/>
                    <a:pt x="12411" y="27"/>
                  </a:cubicBezTo>
                  <a:lnTo>
                    <a:pt x="12020" y="27"/>
                  </a:lnTo>
                  <a:cubicBezTo>
                    <a:pt x="11585" y="27"/>
                    <a:pt x="11162" y="15"/>
                    <a:pt x="10735" y="15"/>
                  </a:cubicBezTo>
                  <a:cubicBezTo>
                    <a:pt x="10522" y="15"/>
                    <a:pt x="10308" y="18"/>
                    <a:pt x="10090" y="27"/>
                  </a:cubicBezTo>
                  <a:lnTo>
                    <a:pt x="9334" y="27"/>
                  </a:lnTo>
                  <a:cubicBezTo>
                    <a:pt x="9204" y="40"/>
                    <a:pt x="9067" y="46"/>
                    <a:pt x="8930" y="46"/>
                  </a:cubicBezTo>
                  <a:cubicBezTo>
                    <a:pt x="8793" y="46"/>
                    <a:pt x="8656" y="40"/>
                    <a:pt x="8526" y="27"/>
                  </a:cubicBezTo>
                  <a:cubicBezTo>
                    <a:pt x="8373" y="19"/>
                    <a:pt x="8221" y="16"/>
                    <a:pt x="8069" y="16"/>
                  </a:cubicBezTo>
                  <a:cubicBezTo>
                    <a:pt x="7701" y="16"/>
                    <a:pt x="7338" y="34"/>
                    <a:pt x="6988" y="53"/>
                  </a:cubicBezTo>
                  <a:cubicBezTo>
                    <a:pt x="6923" y="66"/>
                    <a:pt x="6857" y="72"/>
                    <a:pt x="6792" y="72"/>
                  </a:cubicBezTo>
                  <a:cubicBezTo>
                    <a:pt x="6727" y="72"/>
                    <a:pt x="6662" y="66"/>
                    <a:pt x="6597" y="53"/>
                  </a:cubicBezTo>
                  <a:cubicBezTo>
                    <a:pt x="6466" y="40"/>
                    <a:pt x="6336" y="33"/>
                    <a:pt x="6206" y="33"/>
                  </a:cubicBezTo>
                  <a:cubicBezTo>
                    <a:pt x="6075" y="33"/>
                    <a:pt x="5945" y="40"/>
                    <a:pt x="5815" y="53"/>
                  </a:cubicBezTo>
                  <a:lnTo>
                    <a:pt x="3911" y="53"/>
                  </a:lnTo>
                  <a:cubicBezTo>
                    <a:pt x="3233" y="53"/>
                    <a:pt x="2503" y="53"/>
                    <a:pt x="1826" y="79"/>
                  </a:cubicBezTo>
                  <a:cubicBezTo>
                    <a:pt x="1617" y="79"/>
                    <a:pt x="1408" y="105"/>
                    <a:pt x="1226" y="157"/>
                  </a:cubicBezTo>
                  <a:lnTo>
                    <a:pt x="572" y="466"/>
                  </a:lnTo>
                  <a:lnTo>
                    <a:pt x="572" y="466"/>
                  </a:lnTo>
                  <a:cubicBezTo>
                    <a:pt x="550" y="393"/>
                    <a:pt x="530" y="351"/>
                    <a:pt x="496" y="340"/>
                  </a:cubicBezTo>
                  <a:cubicBezTo>
                    <a:pt x="420" y="301"/>
                    <a:pt x="343" y="277"/>
                    <a:pt x="257" y="277"/>
                  </a:cubicBezTo>
                  <a:cubicBezTo>
                    <a:pt x="225" y="277"/>
                    <a:pt x="192" y="281"/>
                    <a:pt x="157" y="288"/>
                  </a:cubicBezTo>
                  <a:cubicBezTo>
                    <a:pt x="105" y="288"/>
                    <a:pt x="1" y="574"/>
                    <a:pt x="209" y="1122"/>
                  </a:cubicBezTo>
                  <a:cubicBezTo>
                    <a:pt x="444" y="1695"/>
                    <a:pt x="887" y="2165"/>
                    <a:pt x="1487" y="2425"/>
                  </a:cubicBezTo>
                  <a:cubicBezTo>
                    <a:pt x="1773" y="2530"/>
                    <a:pt x="2086" y="2608"/>
                    <a:pt x="2399" y="2608"/>
                  </a:cubicBezTo>
                  <a:lnTo>
                    <a:pt x="3233" y="2634"/>
                  </a:lnTo>
                  <a:lnTo>
                    <a:pt x="4876" y="2686"/>
                  </a:lnTo>
                  <a:lnTo>
                    <a:pt x="8683" y="2686"/>
                  </a:lnTo>
                  <a:cubicBezTo>
                    <a:pt x="9395" y="2686"/>
                    <a:pt x="10108" y="2698"/>
                    <a:pt x="10820" y="2698"/>
                  </a:cubicBezTo>
                  <a:cubicBezTo>
                    <a:pt x="11177" y="2698"/>
                    <a:pt x="11533" y="2695"/>
                    <a:pt x="11889" y="2686"/>
                  </a:cubicBezTo>
                  <a:lnTo>
                    <a:pt x="12124" y="2686"/>
                  </a:lnTo>
                  <a:cubicBezTo>
                    <a:pt x="13167" y="2686"/>
                    <a:pt x="14210" y="2686"/>
                    <a:pt x="15201" y="2608"/>
                  </a:cubicBezTo>
                  <a:lnTo>
                    <a:pt x="15696" y="2608"/>
                  </a:lnTo>
                  <a:cubicBezTo>
                    <a:pt x="15948" y="2617"/>
                    <a:pt x="16194" y="2620"/>
                    <a:pt x="16438" y="2620"/>
                  </a:cubicBezTo>
                  <a:cubicBezTo>
                    <a:pt x="16924" y="2620"/>
                    <a:pt x="17399" y="2608"/>
                    <a:pt x="17886" y="2608"/>
                  </a:cubicBezTo>
                  <a:lnTo>
                    <a:pt x="21093" y="2608"/>
                  </a:lnTo>
                  <a:cubicBezTo>
                    <a:pt x="22005" y="2582"/>
                    <a:pt x="22892" y="2582"/>
                    <a:pt x="23804" y="2582"/>
                  </a:cubicBezTo>
                  <a:lnTo>
                    <a:pt x="29514" y="2582"/>
                  </a:lnTo>
                  <a:cubicBezTo>
                    <a:pt x="30114" y="2530"/>
                    <a:pt x="30687" y="2243"/>
                    <a:pt x="31078" y="1748"/>
                  </a:cubicBezTo>
                  <a:cubicBezTo>
                    <a:pt x="31235" y="1565"/>
                    <a:pt x="31365" y="1356"/>
                    <a:pt x="31443" y="1122"/>
                  </a:cubicBezTo>
                  <a:cubicBezTo>
                    <a:pt x="31470" y="1044"/>
                    <a:pt x="31522" y="991"/>
                    <a:pt x="31548" y="887"/>
                  </a:cubicBezTo>
                  <a:cubicBezTo>
                    <a:pt x="31548" y="809"/>
                    <a:pt x="31600" y="705"/>
                    <a:pt x="31600" y="626"/>
                  </a:cubicBezTo>
                  <a:cubicBezTo>
                    <a:pt x="31600" y="470"/>
                    <a:pt x="31574" y="314"/>
                    <a:pt x="31574" y="314"/>
                  </a:cubicBezTo>
                  <a:cubicBezTo>
                    <a:pt x="31550" y="314"/>
                    <a:pt x="31590" y="124"/>
                    <a:pt x="31503" y="124"/>
                  </a:cubicBezTo>
                  <a:cubicBezTo>
                    <a:pt x="31494" y="124"/>
                    <a:pt x="31483" y="126"/>
                    <a:pt x="31470" y="131"/>
                  </a:cubicBezTo>
                  <a:lnTo>
                    <a:pt x="30114" y="131"/>
                  </a:lnTo>
                  <a:lnTo>
                    <a:pt x="28654" y="105"/>
                  </a:lnTo>
                  <a:lnTo>
                    <a:pt x="27298" y="105"/>
                  </a:lnTo>
                  <a:cubicBezTo>
                    <a:pt x="27168" y="105"/>
                    <a:pt x="27037" y="79"/>
                    <a:pt x="26907" y="79"/>
                  </a:cubicBezTo>
                  <a:cubicBezTo>
                    <a:pt x="26737" y="53"/>
                    <a:pt x="26561" y="40"/>
                    <a:pt x="26385" y="40"/>
                  </a:cubicBezTo>
                  <a:cubicBezTo>
                    <a:pt x="26209" y="40"/>
                    <a:pt x="26033" y="53"/>
                    <a:pt x="25864" y="79"/>
                  </a:cubicBezTo>
                  <a:cubicBezTo>
                    <a:pt x="25641" y="102"/>
                    <a:pt x="25419" y="115"/>
                    <a:pt x="25194" y="115"/>
                  </a:cubicBezTo>
                  <a:cubicBezTo>
                    <a:pt x="24918" y="115"/>
                    <a:pt x="24639" y="96"/>
                    <a:pt x="24352" y="53"/>
                  </a:cubicBezTo>
                  <a:cubicBezTo>
                    <a:pt x="24326" y="27"/>
                    <a:pt x="24221" y="27"/>
                    <a:pt x="24143" y="27"/>
                  </a:cubicBezTo>
                  <a:cubicBezTo>
                    <a:pt x="23909" y="27"/>
                    <a:pt x="23883" y="27"/>
                    <a:pt x="23778" y="79"/>
                  </a:cubicBezTo>
                  <a:cubicBezTo>
                    <a:pt x="23752" y="105"/>
                    <a:pt x="23700" y="105"/>
                    <a:pt x="23648" y="131"/>
                  </a:cubicBezTo>
                  <a:lnTo>
                    <a:pt x="22814" y="131"/>
                  </a:lnTo>
                  <a:cubicBezTo>
                    <a:pt x="22475" y="105"/>
                    <a:pt x="22579" y="105"/>
                    <a:pt x="22657" y="53"/>
                  </a:cubicBezTo>
                  <a:cubicBezTo>
                    <a:pt x="22761" y="1"/>
                    <a:pt x="22605" y="1"/>
                    <a:pt x="2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0" name="Google Shape;1900;p61">
              <a:extLst>
                <a:ext uri="{FF2B5EF4-FFF2-40B4-BE49-F238E27FC236}">
                  <a16:creationId xmlns:a16="http://schemas.microsoft.com/office/drawing/2014/main" id="{B466315E-645D-48D3-9C73-994218D1C6E2}"/>
                </a:ext>
              </a:extLst>
            </p:cNvPr>
            <p:cNvSpPr/>
            <p:nvPr/>
          </p:nvSpPr>
          <p:spPr>
            <a:xfrm>
              <a:off x="1454375" y="3669950"/>
              <a:ext cx="790000" cy="67450"/>
            </a:xfrm>
            <a:custGeom>
              <a:avLst/>
              <a:gdLst/>
              <a:ahLst/>
              <a:cxnLst/>
              <a:rect l="l" t="t" r="r" b="b"/>
              <a:pathLst>
                <a:path w="31600" h="2698" extrusionOk="0">
                  <a:moveTo>
                    <a:pt x="7509" y="607"/>
                  </a:moveTo>
                  <a:cubicBezTo>
                    <a:pt x="7535" y="607"/>
                    <a:pt x="7561" y="613"/>
                    <a:pt x="7587" y="626"/>
                  </a:cubicBezTo>
                  <a:lnTo>
                    <a:pt x="8943" y="626"/>
                  </a:lnTo>
                  <a:cubicBezTo>
                    <a:pt x="9343" y="626"/>
                    <a:pt x="9754" y="615"/>
                    <a:pt x="10170" y="615"/>
                  </a:cubicBezTo>
                  <a:cubicBezTo>
                    <a:pt x="10377" y="615"/>
                    <a:pt x="10586" y="618"/>
                    <a:pt x="10794" y="626"/>
                  </a:cubicBezTo>
                  <a:lnTo>
                    <a:pt x="11290" y="626"/>
                  </a:lnTo>
                  <a:cubicBezTo>
                    <a:pt x="11655" y="626"/>
                    <a:pt x="12031" y="615"/>
                    <a:pt x="12404" y="615"/>
                  </a:cubicBezTo>
                  <a:cubicBezTo>
                    <a:pt x="12590" y="615"/>
                    <a:pt x="12776" y="618"/>
                    <a:pt x="12958" y="626"/>
                  </a:cubicBezTo>
                  <a:lnTo>
                    <a:pt x="30974" y="626"/>
                  </a:lnTo>
                  <a:cubicBezTo>
                    <a:pt x="31000" y="653"/>
                    <a:pt x="31000" y="653"/>
                    <a:pt x="30974" y="679"/>
                  </a:cubicBezTo>
                  <a:cubicBezTo>
                    <a:pt x="31000" y="705"/>
                    <a:pt x="31000" y="731"/>
                    <a:pt x="30974" y="757"/>
                  </a:cubicBezTo>
                  <a:lnTo>
                    <a:pt x="30948" y="913"/>
                  </a:lnTo>
                  <a:cubicBezTo>
                    <a:pt x="30896" y="1018"/>
                    <a:pt x="30844" y="1096"/>
                    <a:pt x="30818" y="1200"/>
                  </a:cubicBezTo>
                  <a:cubicBezTo>
                    <a:pt x="30766" y="1304"/>
                    <a:pt x="30687" y="1383"/>
                    <a:pt x="30583" y="1461"/>
                  </a:cubicBezTo>
                  <a:cubicBezTo>
                    <a:pt x="30296" y="1774"/>
                    <a:pt x="29879" y="1956"/>
                    <a:pt x="29436" y="1956"/>
                  </a:cubicBezTo>
                  <a:lnTo>
                    <a:pt x="27950" y="2008"/>
                  </a:lnTo>
                  <a:cubicBezTo>
                    <a:pt x="27819" y="2008"/>
                    <a:pt x="27663" y="2034"/>
                    <a:pt x="27507" y="2034"/>
                  </a:cubicBezTo>
                  <a:cubicBezTo>
                    <a:pt x="27258" y="2073"/>
                    <a:pt x="27010" y="2097"/>
                    <a:pt x="26762" y="2097"/>
                  </a:cubicBezTo>
                  <a:cubicBezTo>
                    <a:pt x="26671" y="2097"/>
                    <a:pt x="26581" y="2093"/>
                    <a:pt x="26490" y="2086"/>
                  </a:cubicBezTo>
                  <a:lnTo>
                    <a:pt x="25629" y="2086"/>
                  </a:lnTo>
                  <a:lnTo>
                    <a:pt x="23804" y="2034"/>
                  </a:lnTo>
                  <a:cubicBezTo>
                    <a:pt x="22935" y="2034"/>
                    <a:pt x="22078" y="2023"/>
                    <a:pt x="21216" y="2023"/>
                  </a:cubicBezTo>
                  <a:cubicBezTo>
                    <a:pt x="20786" y="2023"/>
                    <a:pt x="20354" y="2026"/>
                    <a:pt x="19920" y="2034"/>
                  </a:cubicBezTo>
                  <a:lnTo>
                    <a:pt x="19424" y="2034"/>
                  </a:lnTo>
                  <a:cubicBezTo>
                    <a:pt x="19264" y="2027"/>
                    <a:pt x="19110" y="2024"/>
                    <a:pt x="18961" y="2024"/>
                  </a:cubicBezTo>
                  <a:cubicBezTo>
                    <a:pt x="18600" y="2024"/>
                    <a:pt x="18262" y="2042"/>
                    <a:pt x="17912" y="2060"/>
                  </a:cubicBezTo>
                  <a:cubicBezTo>
                    <a:pt x="17078" y="2086"/>
                    <a:pt x="16217" y="2060"/>
                    <a:pt x="15435" y="2139"/>
                  </a:cubicBezTo>
                  <a:cubicBezTo>
                    <a:pt x="15357" y="2113"/>
                    <a:pt x="15305" y="2113"/>
                    <a:pt x="15227" y="2113"/>
                  </a:cubicBezTo>
                  <a:cubicBezTo>
                    <a:pt x="15174" y="2086"/>
                    <a:pt x="15096" y="2086"/>
                    <a:pt x="15018" y="2086"/>
                  </a:cubicBezTo>
                  <a:cubicBezTo>
                    <a:pt x="14471" y="2113"/>
                    <a:pt x="13845" y="2086"/>
                    <a:pt x="13375" y="2165"/>
                  </a:cubicBezTo>
                  <a:cubicBezTo>
                    <a:pt x="13141" y="2165"/>
                    <a:pt x="12880" y="2165"/>
                    <a:pt x="12645" y="2217"/>
                  </a:cubicBezTo>
                  <a:lnTo>
                    <a:pt x="12489" y="2217"/>
                  </a:lnTo>
                  <a:cubicBezTo>
                    <a:pt x="12150" y="2217"/>
                    <a:pt x="11837" y="2191"/>
                    <a:pt x="11498" y="2165"/>
                  </a:cubicBezTo>
                  <a:cubicBezTo>
                    <a:pt x="11394" y="2139"/>
                    <a:pt x="11290" y="2139"/>
                    <a:pt x="11185" y="2139"/>
                  </a:cubicBezTo>
                  <a:lnTo>
                    <a:pt x="9673" y="2113"/>
                  </a:lnTo>
                  <a:cubicBezTo>
                    <a:pt x="9308" y="2113"/>
                    <a:pt x="8995" y="2139"/>
                    <a:pt x="8630" y="2139"/>
                  </a:cubicBezTo>
                  <a:cubicBezTo>
                    <a:pt x="8578" y="2142"/>
                    <a:pt x="8527" y="2144"/>
                    <a:pt x="8475" y="2144"/>
                  </a:cubicBezTo>
                  <a:cubicBezTo>
                    <a:pt x="8167" y="2144"/>
                    <a:pt x="7871" y="2086"/>
                    <a:pt x="7535" y="2086"/>
                  </a:cubicBezTo>
                  <a:lnTo>
                    <a:pt x="7353" y="2086"/>
                  </a:lnTo>
                  <a:cubicBezTo>
                    <a:pt x="6127" y="2086"/>
                    <a:pt x="4876" y="2086"/>
                    <a:pt x="3651" y="2060"/>
                  </a:cubicBezTo>
                  <a:cubicBezTo>
                    <a:pt x="3181" y="2060"/>
                    <a:pt x="2660" y="2060"/>
                    <a:pt x="2217" y="2034"/>
                  </a:cubicBezTo>
                  <a:cubicBezTo>
                    <a:pt x="1773" y="1982"/>
                    <a:pt x="1382" y="1800"/>
                    <a:pt x="1096" y="1487"/>
                  </a:cubicBezTo>
                  <a:cubicBezTo>
                    <a:pt x="913" y="1330"/>
                    <a:pt x="809" y="1122"/>
                    <a:pt x="704" y="887"/>
                  </a:cubicBezTo>
                  <a:cubicBezTo>
                    <a:pt x="675" y="809"/>
                    <a:pt x="651" y="740"/>
                    <a:pt x="633" y="679"/>
                  </a:cubicBezTo>
                  <a:lnTo>
                    <a:pt x="633" y="679"/>
                  </a:lnTo>
                  <a:lnTo>
                    <a:pt x="3755" y="653"/>
                  </a:lnTo>
                  <a:lnTo>
                    <a:pt x="4485" y="653"/>
                  </a:lnTo>
                  <a:cubicBezTo>
                    <a:pt x="4980" y="639"/>
                    <a:pt x="5469" y="639"/>
                    <a:pt x="5958" y="639"/>
                  </a:cubicBezTo>
                  <a:cubicBezTo>
                    <a:pt x="6447" y="639"/>
                    <a:pt x="6936" y="639"/>
                    <a:pt x="7431" y="626"/>
                  </a:cubicBezTo>
                  <a:cubicBezTo>
                    <a:pt x="7457" y="613"/>
                    <a:pt x="7483" y="607"/>
                    <a:pt x="7509" y="607"/>
                  </a:cubicBezTo>
                  <a:close/>
                  <a:moveTo>
                    <a:pt x="22396" y="1"/>
                  </a:moveTo>
                  <a:cubicBezTo>
                    <a:pt x="22175" y="19"/>
                    <a:pt x="21954" y="38"/>
                    <a:pt x="21724" y="38"/>
                  </a:cubicBezTo>
                  <a:cubicBezTo>
                    <a:pt x="21628" y="38"/>
                    <a:pt x="21531" y="34"/>
                    <a:pt x="21432" y="27"/>
                  </a:cubicBezTo>
                  <a:cubicBezTo>
                    <a:pt x="21158" y="14"/>
                    <a:pt x="20878" y="7"/>
                    <a:pt x="20597" y="7"/>
                  </a:cubicBezTo>
                  <a:cubicBezTo>
                    <a:pt x="20317" y="7"/>
                    <a:pt x="20037" y="14"/>
                    <a:pt x="19763" y="27"/>
                  </a:cubicBezTo>
                  <a:cubicBezTo>
                    <a:pt x="19294" y="53"/>
                    <a:pt x="18825" y="27"/>
                    <a:pt x="18381" y="79"/>
                  </a:cubicBezTo>
                  <a:lnTo>
                    <a:pt x="18147" y="79"/>
                  </a:lnTo>
                  <a:cubicBezTo>
                    <a:pt x="18068" y="66"/>
                    <a:pt x="17990" y="59"/>
                    <a:pt x="17912" y="59"/>
                  </a:cubicBezTo>
                  <a:cubicBezTo>
                    <a:pt x="17834" y="59"/>
                    <a:pt x="17756" y="66"/>
                    <a:pt x="17677" y="79"/>
                  </a:cubicBezTo>
                  <a:lnTo>
                    <a:pt x="16921" y="79"/>
                  </a:lnTo>
                  <a:cubicBezTo>
                    <a:pt x="16425" y="41"/>
                    <a:pt x="15929" y="17"/>
                    <a:pt x="15433" y="17"/>
                  </a:cubicBezTo>
                  <a:cubicBezTo>
                    <a:pt x="15251" y="17"/>
                    <a:pt x="15069" y="20"/>
                    <a:pt x="14888" y="27"/>
                  </a:cubicBezTo>
                  <a:cubicBezTo>
                    <a:pt x="14546" y="45"/>
                    <a:pt x="14204" y="75"/>
                    <a:pt x="13854" y="75"/>
                  </a:cubicBezTo>
                  <a:cubicBezTo>
                    <a:pt x="13696" y="75"/>
                    <a:pt x="13537" y="69"/>
                    <a:pt x="13375" y="53"/>
                  </a:cubicBezTo>
                  <a:cubicBezTo>
                    <a:pt x="13246" y="64"/>
                    <a:pt x="13112" y="70"/>
                    <a:pt x="12977" y="70"/>
                  </a:cubicBezTo>
                  <a:cubicBezTo>
                    <a:pt x="12786" y="70"/>
                    <a:pt x="12594" y="57"/>
                    <a:pt x="12411" y="27"/>
                  </a:cubicBezTo>
                  <a:lnTo>
                    <a:pt x="12020" y="27"/>
                  </a:lnTo>
                  <a:cubicBezTo>
                    <a:pt x="11585" y="27"/>
                    <a:pt x="11162" y="15"/>
                    <a:pt x="10735" y="15"/>
                  </a:cubicBezTo>
                  <a:cubicBezTo>
                    <a:pt x="10522" y="15"/>
                    <a:pt x="10308" y="18"/>
                    <a:pt x="10090" y="27"/>
                  </a:cubicBezTo>
                  <a:lnTo>
                    <a:pt x="9334" y="27"/>
                  </a:lnTo>
                  <a:cubicBezTo>
                    <a:pt x="9204" y="40"/>
                    <a:pt x="9067" y="46"/>
                    <a:pt x="8930" y="46"/>
                  </a:cubicBezTo>
                  <a:cubicBezTo>
                    <a:pt x="8793" y="46"/>
                    <a:pt x="8656" y="40"/>
                    <a:pt x="8526" y="27"/>
                  </a:cubicBezTo>
                  <a:cubicBezTo>
                    <a:pt x="8373" y="19"/>
                    <a:pt x="8221" y="16"/>
                    <a:pt x="8069" y="16"/>
                  </a:cubicBezTo>
                  <a:cubicBezTo>
                    <a:pt x="7701" y="16"/>
                    <a:pt x="7338" y="34"/>
                    <a:pt x="6988" y="53"/>
                  </a:cubicBezTo>
                  <a:cubicBezTo>
                    <a:pt x="6923" y="66"/>
                    <a:pt x="6857" y="72"/>
                    <a:pt x="6792" y="72"/>
                  </a:cubicBezTo>
                  <a:cubicBezTo>
                    <a:pt x="6727" y="72"/>
                    <a:pt x="6662" y="66"/>
                    <a:pt x="6597" y="53"/>
                  </a:cubicBezTo>
                  <a:cubicBezTo>
                    <a:pt x="6466" y="40"/>
                    <a:pt x="6336" y="33"/>
                    <a:pt x="6206" y="33"/>
                  </a:cubicBezTo>
                  <a:cubicBezTo>
                    <a:pt x="6075" y="33"/>
                    <a:pt x="5945" y="40"/>
                    <a:pt x="5815" y="53"/>
                  </a:cubicBezTo>
                  <a:lnTo>
                    <a:pt x="3911" y="53"/>
                  </a:lnTo>
                  <a:cubicBezTo>
                    <a:pt x="3233" y="53"/>
                    <a:pt x="2503" y="53"/>
                    <a:pt x="1826" y="79"/>
                  </a:cubicBezTo>
                  <a:cubicBezTo>
                    <a:pt x="1617" y="79"/>
                    <a:pt x="1408" y="105"/>
                    <a:pt x="1226" y="157"/>
                  </a:cubicBezTo>
                  <a:lnTo>
                    <a:pt x="572" y="466"/>
                  </a:lnTo>
                  <a:lnTo>
                    <a:pt x="572" y="466"/>
                  </a:lnTo>
                  <a:cubicBezTo>
                    <a:pt x="550" y="393"/>
                    <a:pt x="530" y="351"/>
                    <a:pt x="496" y="340"/>
                  </a:cubicBezTo>
                  <a:cubicBezTo>
                    <a:pt x="420" y="301"/>
                    <a:pt x="343" y="277"/>
                    <a:pt x="257" y="277"/>
                  </a:cubicBezTo>
                  <a:cubicBezTo>
                    <a:pt x="225" y="277"/>
                    <a:pt x="192" y="281"/>
                    <a:pt x="157" y="288"/>
                  </a:cubicBezTo>
                  <a:cubicBezTo>
                    <a:pt x="105" y="288"/>
                    <a:pt x="1" y="574"/>
                    <a:pt x="209" y="1122"/>
                  </a:cubicBezTo>
                  <a:cubicBezTo>
                    <a:pt x="444" y="1695"/>
                    <a:pt x="887" y="2165"/>
                    <a:pt x="1487" y="2425"/>
                  </a:cubicBezTo>
                  <a:cubicBezTo>
                    <a:pt x="1773" y="2530"/>
                    <a:pt x="2086" y="2608"/>
                    <a:pt x="2399" y="2608"/>
                  </a:cubicBezTo>
                  <a:lnTo>
                    <a:pt x="3233" y="2634"/>
                  </a:lnTo>
                  <a:lnTo>
                    <a:pt x="4876" y="2686"/>
                  </a:lnTo>
                  <a:lnTo>
                    <a:pt x="8683" y="2686"/>
                  </a:lnTo>
                  <a:cubicBezTo>
                    <a:pt x="9395" y="2686"/>
                    <a:pt x="10108" y="2698"/>
                    <a:pt x="10820" y="2698"/>
                  </a:cubicBezTo>
                  <a:cubicBezTo>
                    <a:pt x="11177" y="2698"/>
                    <a:pt x="11533" y="2695"/>
                    <a:pt x="11889" y="2686"/>
                  </a:cubicBezTo>
                  <a:lnTo>
                    <a:pt x="12124" y="2686"/>
                  </a:lnTo>
                  <a:cubicBezTo>
                    <a:pt x="13167" y="2686"/>
                    <a:pt x="14210" y="2686"/>
                    <a:pt x="15201" y="2608"/>
                  </a:cubicBezTo>
                  <a:lnTo>
                    <a:pt x="15696" y="2608"/>
                  </a:lnTo>
                  <a:cubicBezTo>
                    <a:pt x="15948" y="2617"/>
                    <a:pt x="16194" y="2620"/>
                    <a:pt x="16438" y="2620"/>
                  </a:cubicBezTo>
                  <a:cubicBezTo>
                    <a:pt x="16924" y="2620"/>
                    <a:pt x="17399" y="2608"/>
                    <a:pt x="17886" y="2608"/>
                  </a:cubicBezTo>
                  <a:lnTo>
                    <a:pt x="21093" y="2608"/>
                  </a:lnTo>
                  <a:cubicBezTo>
                    <a:pt x="22005" y="2582"/>
                    <a:pt x="22892" y="2582"/>
                    <a:pt x="23804" y="2582"/>
                  </a:cubicBezTo>
                  <a:lnTo>
                    <a:pt x="29514" y="2582"/>
                  </a:lnTo>
                  <a:cubicBezTo>
                    <a:pt x="30114" y="2530"/>
                    <a:pt x="30687" y="2243"/>
                    <a:pt x="31078" y="1748"/>
                  </a:cubicBezTo>
                  <a:cubicBezTo>
                    <a:pt x="31235" y="1565"/>
                    <a:pt x="31365" y="1356"/>
                    <a:pt x="31443" y="1122"/>
                  </a:cubicBezTo>
                  <a:cubicBezTo>
                    <a:pt x="31470" y="1044"/>
                    <a:pt x="31522" y="991"/>
                    <a:pt x="31548" y="887"/>
                  </a:cubicBezTo>
                  <a:cubicBezTo>
                    <a:pt x="31548" y="809"/>
                    <a:pt x="31600" y="705"/>
                    <a:pt x="31600" y="626"/>
                  </a:cubicBezTo>
                  <a:cubicBezTo>
                    <a:pt x="31600" y="470"/>
                    <a:pt x="31574" y="314"/>
                    <a:pt x="31574" y="314"/>
                  </a:cubicBezTo>
                  <a:cubicBezTo>
                    <a:pt x="31550" y="314"/>
                    <a:pt x="31590" y="124"/>
                    <a:pt x="31503" y="124"/>
                  </a:cubicBezTo>
                  <a:cubicBezTo>
                    <a:pt x="31494" y="124"/>
                    <a:pt x="31483" y="126"/>
                    <a:pt x="31470" y="131"/>
                  </a:cubicBezTo>
                  <a:lnTo>
                    <a:pt x="30114" y="131"/>
                  </a:lnTo>
                  <a:lnTo>
                    <a:pt x="28654" y="105"/>
                  </a:lnTo>
                  <a:lnTo>
                    <a:pt x="27298" y="105"/>
                  </a:lnTo>
                  <a:cubicBezTo>
                    <a:pt x="27168" y="105"/>
                    <a:pt x="27037" y="79"/>
                    <a:pt x="26907" y="79"/>
                  </a:cubicBezTo>
                  <a:cubicBezTo>
                    <a:pt x="26737" y="53"/>
                    <a:pt x="26561" y="40"/>
                    <a:pt x="26385" y="40"/>
                  </a:cubicBezTo>
                  <a:cubicBezTo>
                    <a:pt x="26209" y="40"/>
                    <a:pt x="26033" y="53"/>
                    <a:pt x="25864" y="79"/>
                  </a:cubicBezTo>
                  <a:cubicBezTo>
                    <a:pt x="25641" y="102"/>
                    <a:pt x="25419" y="115"/>
                    <a:pt x="25194" y="115"/>
                  </a:cubicBezTo>
                  <a:cubicBezTo>
                    <a:pt x="24918" y="115"/>
                    <a:pt x="24639" y="96"/>
                    <a:pt x="24352" y="53"/>
                  </a:cubicBezTo>
                  <a:cubicBezTo>
                    <a:pt x="24326" y="27"/>
                    <a:pt x="24221" y="27"/>
                    <a:pt x="24143" y="27"/>
                  </a:cubicBezTo>
                  <a:cubicBezTo>
                    <a:pt x="23909" y="27"/>
                    <a:pt x="23883" y="27"/>
                    <a:pt x="23778" y="79"/>
                  </a:cubicBezTo>
                  <a:cubicBezTo>
                    <a:pt x="23752" y="105"/>
                    <a:pt x="23700" y="105"/>
                    <a:pt x="23648" y="131"/>
                  </a:cubicBezTo>
                  <a:lnTo>
                    <a:pt x="22814" y="131"/>
                  </a:lnTo>
                  <a:cubicBezTo>
                    <a:pt x="22475" y="105"/>
                    <a:pt x="22579" y="105"/>
                    <a:pt x="22657" y="53"/>
                  </a:cubicBezTo>
                  <a:cubicBezTo>
                    <a:pt x="22761" y="1"/>
                    <a:pt x="22605" y="1"/>
                    <a:pt x="22396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 dirty="0"/>
            </a:p>
          </p:txBody>
        </p:sp>
      </p:grpSp>
      <p:sp>
        <p:nvSpPr>
          <p:cNvPr id="11" name="Google Shape;279;p30">
            <a:extLst>
              <a:ext uri="{FF2B5EF4-FFF2-40B4-BE49-F238E27FC236}">
                <a16:creationId xmlns:a16="http://schemas.microsoft.com/office/drawing/2014/main" id="{438424B6-2704-401A-9056-0531E41B54F4}"/>
              </a:ext>
            </a:extLst>
          </p:cNvPr>
          <p:cNvSpPr txBox="1">
            <a:spLocks/>
          </p:cNvSpPr>
          <p:nvPr/>
        </p:nvSpPr>
        <p:spPr>
          <a:xfrm>
            <a:off x="0" y="-53466"/>
            <a:ext cx="2583875" cy="641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ID" dirty="0"/>
              <a:t>Sejarah </a:t>
            </a:r>
            <a:r>
              <a:rPr lang="en-ID" dirty="0" err="1"/>
              <a:t>Disleksia</a:t>
            </a:r>
            <a:endParaRPr lang="en-ID" dirty="0"/>
          </a:p>
        </p:txBody>
      </p:sp>
      <p:grpSp>
        <p:nvGrpSpPr>
          <p:cNvPr id="12" name="Google Shape;281;p30">
            <a:extLst>
              <a:ext uri="{FF2B5EF4-FFF2-40B4-BE49-F238E27FC236}">
                <a16:creationId xmlns:a16="http://schemas.microsoft.com/office/drawing/2014/main" id="{37A45F0C-26C9-4A28-BB4A-A15C459CE3AC}"/>
              </a:ext>
            </a:extLst>
          </p:cNvPr>
          <p:cNvGrpSpPr/>
          <p:nvPr/>
        </p:nvGrpSpPr>
        <p:grpSpPr>
          <a:xfrm>
            <a:off x="8523046" y="208936"/>
            <a:ext cx="320958" cy="379470"/>
            <a:chOff x="4636075" y="261925"/>
            <a:chExt cx="401800" cy="475050"/>
          </a:xfrm>
          <a:solidFill>
            <a:srgbClr val="FFC000"/>
          </a:solidFill>
        </p:grpSpPr>
        <p:sp>
          <p:nvSpPr>
            <p:cNvPr id="13" name="Google Shape;282;p30">
              <a:extLst>
                <a:ext uri="{FF2B5EF4-FFF2-40B4-BE49-F238E27FC236}">
                  <a16:creationId xmlns:a16="http://schemas.microsoft.com/office/drawing/2014/main" id="{13072980-2E61-4A46-B615-F764A6079000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3;p30">
              <a:extLst>
                <a:ext uri="{FF2B5EF4-FFF2-40B4-BE49-F238E27FC236}">
                  <a16:creationId xmlns:a16="http://schemas.microsoft.com/office/drawing/2014/main" id="{35DCC2E2-0B69-4380-8694-CDFE5215C0C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4;p30">
              <a:extLst>
                <a:ext uri="{FF2B5EF4-FFF2-40B4-BE49-F238E27FC236}">
                  <a16:creationId xmlns:a16="http://schemas.microsoft.com/office/drawing/2014/main" id="{BC720806-29D7-4460-B076-A9EE0FB5927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5;p30">
              <a:extLst>
                <a:ext uri="{FF2B5EF4-FFF2-40B4-BE49-F238E27FC236}">
                  <a16:creationId xmlns:a16="http://schemas.microsoft.com/office/drawing/2014/main" id="{EF93E9C6-FC16-45B5-A3FB-C4504F2F64E5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83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1202250" y="-46694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700" dirty="0"/>
              <a:t>Data </a:t>
            </a:r>
            <a:r>
              <a:rPr lang="en-ID" sz="2700" dirty="0" err="1"/>
              <a:t>Statistik</a:t>
            </a:r>
            <a:r>
              <a:rPr lang="en-ID" sz="2700" dirty="0"/>
              <a:t> </a:t>
            </a:r>
            <a:r>
              <a:rPr lang="en-ID" sz="2700" dirty="0" err="1"/>
              <a:t>Disleksia</a:t>
            </a:r>
            <a:r>
              <a:rPr lang="en-ID" sz="2700" dirty="0"/>
              <a:t> di Indonesia</a:t>
            </a:r>
            <a:endParaRPr sz="2700" dirty="0"/>
          </a:p>
        </p:txBody>
      </p:sp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35" name="Google Shape;235;p26"/>
          <p:cNvGrpSpPr/>
          <p:nvPr/>
        </p:nvGrpSpPr>
        <p:grpSpPr>
          <a:xfrm>
            <a:off x="8248262" y="260602"/>
            <a:ext cx="310214" cy="323873"/>
            <a:chOff x="3294650" y="3652450"/>
            <a:chExt cx="388350" cy="405450"/>
          </a:xfrm>
          <a:solidFill>
            <a:srgbClr val="31FDB9"/>
          </a:solidFill>
        </p:grpSpPr>
        <p:sp>
          <p:nvSpPr>
            <p:cNvPr id="236" name="Google Shape;236;p26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EB4211-78D1-4D99-8E8D-C2DD08B9351B}"/>
              </a:ext>
            </a:extLst>
          </p:cNvPr>
          <p:cNvSpPr txBox="1"/>
          <p:nvPr/>
        </p:nvSpPr>
        <p:spPr>
          <a:xfrm>
            <a:off x="1320787" y="998206"/>
            <a:ext cx="723768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SzPct val="102000"/>
              <a:buFont typeface="Wingdings" panose="05000000000000000000" pitchFamily="2" charset="2"/>
              <a:buChar char="v"/>
            </a:pP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Menurut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Asosiasi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 </a:t>
            </a:r>
            <a:r>
              <a:rPr lang="en-ID" sz="2500" b="1" i="0" dirty="0" err="1">
                <a:solidFill>
                  <a:srgbClr val="222222"/>
                </a:solidFill>
                <a:effectLst/>
                <a:latin typeface="AcuminPro"/>
              </a:rPr>
              <a:t>Disleksia</a:t>
            </a:r>
            <a:r>
              <a:rPr lang="en-ID" sz="2500" b="1" i="0" dirty="0">
                <a:solidFill>
                  <a:srgbClr val="222222"/>
                </a:solidFill>
                <a:effectLst/>
                <a:latin typeface="AcuminPro"/>
              </a:rPr>
              <a:t> Indonesia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, 10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hingga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15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persen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anak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sekolah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di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seluruh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dunia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menyandang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 </a:t>
            </a:r>
            <a:r>
              <a:rPr lang="en-ID" sz="2500" b="1" i="0" dirty="0" err="1">
                <a:solidFill>
                  <a:srgbClr val="222222"/>
                </a:solidFill>
                <a:effectLst/>
                <a:latin typeface="AcuminPro"/>
              </a:rPr>
              <a:t>disleksia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. 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SzPct val="102000"/>
              <a:buFont typeface="Wingdings" panose="05000000000000000000" pitchFamily="2" charset="2"/>
              <a:buChar char="v"/>
            </a:pP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Dari 50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juta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anak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sekolah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di </a:t>
            </a:r>
            <a:r>
              <a:rPr lang="en-ID" sz="2500" b="1" i="0" dirty="0">
                <a:solidFill>
                  <a:srgbClr val="222222"/>
                </a:solidFill>
                <a:effectLst/>
                <a:latin typeface="AcuminPro"/>
              </a:rPr>
              <a:t>Indonesia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, 5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juta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di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antaranya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Disleksia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. 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SzPct val="102000"/>
              <a:buFont typeface="Wingdings" panose="05000000000000000000" pitchFamily="2" charset="2"/>
              <a:buChar char="v"/>
            </a:pPr>
            <a:r>
              <a:rPr lang="en-ID" sz="2500" b="1" i="0" dirty="0" err="1">
                <a:solidFill>
                  <a:srgbClr val="222222"/>
                </a:solidFill>
                <a:effectLst/>
                <a:latin typeface="AcuminPro"/>
              </a:rPr>
              <a:t>Disleksia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 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bisa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diderita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siapa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saja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,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baik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anak-anak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maupun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 orang </a:t>
            </a:r>
            <a:r>
              <a:rPr lang="en-ID" sz="2500" b="0" i="0" dirty="0" err="1">
                <a:solidFill>
                  <a:srgbClr val="222222"/>
                </a:solidFill>
                <a:effectLst/>
                <a:latin typeface="AcuminPro"/>
              </a:rPr>
              <a:t>dewasa</a:t>
            </a:r>
            <a:r>
              <a:rPr lang="en-ID" sz="2500" b="0" i="0" dirty="0">
                <a:solidFill>
                  <a:srgbClr val="222222"/>
                </a:solidFill>
                <a:effectLst/>
                <a:latin typeface="AcuminPro"/>
              </a:rPr>
              <a:t>.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SzPct val="102000"/>
              <a:buFont typeface="Wingdings" panose="05000000000000000000" pitchFamily="2" charset="2"/>
              <a:buChar char="v"/>
            </a:pPr>
            <a:r>
              <a:rPr lang="en-ID" sz="2500" dirty="0" err="1">
                <a:solidFill>
                  <a:srgbClr val="222222"/>
                </a:solidFill>
                <a:latin typeface="AcuminPro"/>
              </a:rPr>
              <a:t>Kebanyakan</a:t>
            </a:r>
            <a:r>
              <a:rPr lang="en-ID" sz="2500" dirty="0">
                <a:solidFill>
                  <a:srgbClr val="222222"/>
                </a:solidFill>
                <a:latin typeface="AcuminPro"/>
              </a:rPr>
              <a:t> orang yang </a:t>
            </a:r>
            <a:r>
              <a:rPr lang="en-ID" sz="2500" dirty="0" err="1">
                <a:solidFill>
                  <a:srgbClr val="222222"/>
                </a:solidFill>
                <a:latin typeface="AcuminPro"/>
              </a:rPr>
              <a:t>kemampuan</a:t>
            </a:r>
            <a:r>
              <a:rPr lang="en-ID" sz="2500" dirty="0">
                <a:solidFill>
                  <a:srgbClr val="222222"/>
                </a:solidFill>
                <a:latin typeface="AcuminPro"/>
              </a:rPr>
              <a:t> </a:t>
            </a:r>
            <a:r>
              <a:rPr lang="en-ID" sz="2500" dirty="0" err="1">
                <a:solidFill>
                  <a:srgbClr val="222222"/>
                </a:solidFill>
                <a:latin typeface="AcuminPro"/>
              </a:rPr>
              <a:t>membacanya</a:t>
            </a:r>
            <a:r>
              <a:rPr lang="en-ID" sz="2500" dirty="0">
                <a:solidFill>
                  <a:srgbClr val="222222"/>
                </a:solidFill>
                <a:latin typeface="AcuminPro"/>
              </a:rPr>
              <a:t> </a:t>
            </a:r>
            <a:r>
              <a:rPr lang="en-ID" sz="2500" dirty="0" err="1">
                <a:solidFill>
                  <a:srgbClr val="222222"/>
                </a:solidFill>
                <a:latin typeface="AcuminPro"/>
              </a:rPr>
              <a:t>buru</a:t>
            </a:r>
            <a:r>
              <a:rPr lang="en-ID" sz="2500" dirty="0">
                <a:solidFill>
                  <a:srgbClr val="222222"/>
                </a:solidFill>
                <a:latin typeface="AcuminPro"/>
              </a:rPr>
              <a:t>, 70 – 80% </a:t>
            </a:r>
            <a:r>
              <a:rPr lang="en-ID" sz="2500" dirty="0" err="1">
                <a:solidFill>
                  <a:srgbClr val="222222"/>
                </a:solidFill>
                <a:latin typeface="AcuminPro"/>
              </a:rPr>
              <a:t>adalah</a:t>
            </a:r>
            <a:r>
              <a:rPr lang="en-ID" sz="2500" dirty="0">
                <a:solidFill>
                  <a:srgbClr val="222222"/>
                </a:solidFill>
                <a:latin typeface="AcuminPro"/>
              </a:rPr>
              <a:t> </a:t>
            </a:r>
            <a:r>
              <a:rPr lang="en-ID" sz="2500" dirty="0" err="1">
                <a:solidFill>
                  <a:srgbClr val="222222"/>
                </a:solidFill>
                <a:latin typeface="AcuminPro"/>
              </a:rPr>
              <a:t>disleksia</a:t>
            </a:r>
            <a:r>
              <a:rPr lang="en-ID" sz="2500" dirty="0">
                <a:solidFill>
                  <a:srgbClr val="222222"/>
                </a:solidFill>
                <a:latin typeface="AcuminPro"/>
              </a:rPr>
              <a:t>.</a:t>
            </a:r>
            <a:endParaRPr lang="en-ID" sz="2500" dirty="0">
              <a:latin typeface="Acumin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1083734" y="71885"/>
            <a:ext cx="3142147" cy="6619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500" dirty="0" err="1">
                <a:solidFill>
                  <a:srgbClr val="FFC000"/>
                </a:solidFill>
              </a:rPr>
              <a:t>Penyebab</a:t>
            </a:r>
            <a:r>
              <a:rPr lang="en-ID" sz="2500" dirty="0">
                <a:solidFill>
                  <a:srgbClr val="FFC000"/>
                </a:solidFill>
              </a:rPr>
              <a:t> </a:t>
            </a:r>
            <a:r>
              <a:rPr lang="en-ID" sz="2500" dirty="0" err="1">
                <a:solidFill>
                  <a:srgbClr val="FFC000"/>
                </a:solidFill>
              </a:rPr>
              <a:t>Disleksia</a:t>
            </a:r>
            <a:endParaRPr sz="2500" dirty="0">
              <a:solidFill>
                <a:srgbClr val="FFC000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7568290" y="2334064"/>
            <a:ext cx="261878" cy="2500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999597" y="123444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7" name="Google Shape;147;p20"/>
          <p:cNvGrpSpPr/>
          <p:nvPr/>
        </p:nvGrpSpPr>
        <p:grpSpPr>
          <a:xfrm rot="1057075">
            <a:off x="4509743" y="23336"/>
            <a:ext cx="741255" cy="741354"/>
            <a:chOff x="570875" y="4322250"/>
            <a:chExt cx="443300" cy="443325"/>
          </a:xfrm>
        </p:grpSpPr>
        <p:sp>
          <p:nvSpPr>
            <p:cNvPr id="148" name="Google Shape;148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020">
            <a:off x="6777274" y="1365970"/>
            <a:ext cx="261831" cy="2500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1FBAE0-6447-4FFC-805D-2D091DA1D703}"/>
              </a:ext>
            </a:extLst>
          </p:cNvPr>
          <p:cNvSpPr txBox="1">
            <a:spLocks/>
          </p:cNvSpPr>
          <p:nvPr/>
        </p:nvSpPr>
        <p:spPr>
          <a:xfrm>
            <a:off x="891954" y="840957"/>
            <a:ext cx="8229600" cy="4634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1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ID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phonological deficit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kelemahan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fonologi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ID" sz="17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1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ID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rapid auditory processing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diakibatkan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defisit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mempersepsikan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beragam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bunyi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1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ID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Visual perceptual deficit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mempersepsikan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stimulus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stimulus visual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berjarak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visual stimulus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kontras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1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ID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Cerebellar deficit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salah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terlibat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disleksia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cerebellum, di mana organ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kendali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keseimbangan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ketrampilan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motorik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ID" sz="1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ID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ID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malformasi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mikroskopis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korteks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menyandang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disleksia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dikenal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“ectopia”.</a:t>
            </a:r>
            <a:endParaRPr lang="en-ID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FFFFF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1967</Words>
  <Application>Microsoft Office PowerPoint</Application>
  <PresentationFormat>On-screen Show (16:9)</PresentationFormat>
  <Paragraphs>238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Wingdings</vt:lpstr>
      <vt:lpstr>PT Sans</vt:lpstr>
      <vt:lpstr>Aharoni</vt:lpstr>
      <vt:lpstr>Arial</vt:lpstr>
      <vt:lpstr>AcuminPro</vt:lpstr>
      <vt:lpstr>Barlow</vt:lpstr>
      <vt:lpstr>Roboto</vt:lpstr>
      <vt:lpstr>Arial Black</vt:lpstr>
      <vt:lpstr>Courier New</vt:lpstr>
      <vt:lpstr>Raleway</vt:lpstr>
      <vt:lpstr>Basset template</vt:lpstr>
      <vt:lpstr>DISLEKSIA DAN TANTANGAN  BAGI PEGIAT LETERASI</vt:lpstr>
      <vt:lpstr>Outline</vt:lpstr>
      <vt:lpstr>Apa itu Disleksia?</vt:lpstr>
      <vt:lpstr>Apa itu Disleksia?</vt:lpstr>
      <vt:lpstr>PowerPoint Presentation</vt:lpstr>
      <vt:lpstr>PowerPoint Presentation</vt:lpstr>
      <vt:lpstr>PowerPoint Presentation</vt:lpstr>
      <vt:lpstr>Data Statistik Disleksia di Indonesia</vt:lpstr>
      <vt:lpstr>Penyebab Disleksia</vt:lpstr>
      <vt:lpstr>PowerPoint Presentation</vt:lpstr>
      <vt:lpstr>Pewarisan Disleksia</vt:lpstr>
      <vt:lpstr>Jenis Disleksia</vt:lpstr>
      <vt:lpstr>Gejala Disleksia pada Orang Dewasa</vt:lpstr>
      <vt:lpstr>Gejala Umum Disleksia Berdasarkan Usia</vt:lpstr>
      <vt:lpstr>Gejala Umum Disleksia Berdasarkan Usia</vt:lpstr>
      <vt:lpstr>Gejala Umum Disleksia Berdasarkan Usia</vt:lpstr>
      <vt:lpstr>Gejala Umum Disleksia Berdasarkan Usia</vt:lpstr>
      <vt:lpstr>Gejala Umum Disleksia Berdasarkan Usia</vt:lpstr>
      <vt:lpstr>Cara Mengatasi Belajar Disleksia</vt:lpstr>
      <vt:lpstr>PowerPoint Presentation</vt:lpstr>
      <vt:lpstr>Perkembangan Literasi Anak</vt:lpstr>
      <vt:lpstr>Dampak Disleksia terhadap Literasi</vt:lpstr>
      <vt:lpstr>Siapa Pegiat Literasi?</vt:lpstr>
      <vt:lpstr>Peran Pegiat Literasi</vt:lpstr>
      <vt:lpstr>PowerPoint Presentation</vt:lpstr>
      <vt:lpstr>Tantangan Pegiat Literasi (Internal) </vt:lpstr>
      <vt:lpstr>Tantangan Pegiat Literasi (Eksternal) </vt:lpstr>
      <vt:lpstr>Data Survey – Pengalaman Negative di Sekolah </vt:lpstr>
      <vt:lpstr>Strategi Literasi bagi Disleksia</vt:lpstr>
      <vt:lpstr>Overcoming the challenges of reading 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DISLEKSIA DAN TANTANGAN BAGI PEGIAT LETERASI</dc:title>
  <dc:creator>Khatib A. Latief</dc:creator>
  <cp:lastModifiedBy>Khatib A Latief</cp:lastModifiedBy>
  <cp:revision>70</cp:revision>
  <dcterms:modified xsi:type="dcterms:W3CDTF">2020-10-22T06:19:23Z</dcterms:modified>
</cp:coreProperties>
</file>