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96" r:id="rId2"/>
    <p:sldId id="298" r:id="rId3"/>
    <p:sldId id="299" r:id="rId4"/>
    <p:sldId id="304" r:id="rId5"/>
    <p:sldId id="303" r:id="rId6"/>
    <p:sldId id="306" r:id="rId7"/>
    <p:sldId id="300" r:id="rId8"/>
    <p:sldId id="307" r:id="rId9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7D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67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B13EA0-3436-427D-B39F-CDAAD00F3173}" type="doc">
      <dgm:prSet loTypeId="urn:microsoft.com/office/officeart/2005/8/layout/hierarchy1" loCatId="hierarchy" qsTypeId="urn:microsoft.com/office/officeart/2005/8/quickstyle/3d7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082750B-DB74-44E0-810D-8844BF998893}">
      <dgm:prSet phldrT="[Text]"/>
      <dgm:spPr/>
      <dgm:t>
        <a:bodyPr/>
        <a:lstStyle/>
        <a:p>
          <a:r>
            <a:rPr lang="en-US" dirty="0"/>
            <a:t>Proposal </a:t>
          </a:r>
          <a:r>
            <a:rPr lang="en-US" dirty="0" err="1"/>
            <a:t>Skripsi</a:t>
          </a:r>
          <a:endParaRPr lang="en-US" dirty="0"/>
        </a:p>
      </dgm:t>
    </dgm:pt>
    <dgm:pt modelId="{2E7052E2-056A-4B21-9618-39B9EBD17C4F}" type="parTrans" cxnId="{12865B05-FB07-4F3A-8211-4981799128AF}">
      <dgm:prSet/>
      <dgm:spPr/>
      <dgm:t>
        <a:bodyPr/>
        <a:lstStyle/>
        <a:p>
          <a:endParaRPr lang="en-US"/>
        </a:p>
      </dgm:t>
    </dgm:pt>
    <dgm:pt modelId="{5EFB7315-70C4-4B3C-AAEC-6D85583A259E}" type="sibTrans" cxnId="{12865B05-FB07-4F3A-8211-4981799128AF}">
      <dgm:prSet/>
      <dgm:spPr/>
      <dgm:t>
        <a:bodyPr/>
        <a:lstStyle/>
        <a:p>
          <a:endParaRPr lang="en-US"/>
        </a:p>
      </dgm:t>
    </dgm:pt>
    <dgm:pt modelId="{621DC8BD-FE93-4B26-AE30-CC64B9A039D2}">
      <dgm:prSet phldrT="[Text]"/>
      <dgm:spPr/>
      <dgm:t>
        <a:bodyPr/>
        <a:lstStyle/>
        <a:p>
          <a:r>
            <a:rPr lang="en-US" dirty="0"/>
            <a:t>Proposal Mini</a:t>
          </a:r>
        </a:p>
      </dgm:t>
    </dgm:pt>
    <dgm:pt modelId="{A172E53B-6269-46BC-85E8-09A25AECA2C7}" type="parTrans" cxnId="{534F7B89-B126-4F7B-816B-028F493F2E88}">
      <dgm:prSet/>
      <dgm:spPr/>
      <dgm:t>
        <a:bodyPr/>
        <a:lstStyle/>
        <a:p>
          <a:endParaRPr lang="en-US"/>
        </a:p>
      </dgm:t>
    </dgm:pt>
    <dgm:pt modelId="{C9307976-4A05-4FD6-B3E8-F2F74FA17EB3}" type="sibTrans" cxnId="{534F7B89-B126-4F7B-816B-028F493F2E88}">
      <dgm:prSet/>
      <dgm:spPr/>
      <dgm:t>
        <a:bodyPr/>
        <a:lstStyle/>
        <a:p>
          <a:endParaRPr lang="en-US"/>
        </a:p>
      </dgm:t>
    </dgm:pt>
    <dgm:pt modelId="{C7388211-2EAC-4765-A708-0D05F7525735}">
      <dgm:prSet phldrT="[Text]"/>
      <dgm:spPr/>
      <dgm:t>
        <a:bodyPr/>
        <a:lstStyle/>
        <a:p>
          <a:r>
            <a:rPr lang="en-US" dirty="0"/>
            <a:t>Proposal </a:t>
          </a:r>
          <a:r>
            <a:rPr lang="en-US" dirty="0" err="1"/>
            <a:t>Penuh</a:t>
          </a:r>
          <a:endParaRPr lang="en-US" dirty="0"/>
        </a:p>
      </dgm:t>
    </dgm:pt>
    <dgm:pt modelId="{73CCAC48-195F-42FE-B730-E79ED1A568D7}" type="parTrans" cxnId="{33C1A168-0BCC-4B3C-A171-4AEDE1272C71}">
      <dgm:prSet/>
      <dgm:spPr/>
      <dgm:t>
        <a:bodyPr/>
        <a:lstStyle/>
        <a:p>
          <a:endParaRPr lang="en-US"/>
        </a:p>
      </dgm:t>
    </dgm:pt>
    <dgm:pt modelId="{4E00DA2D-E8FD-44AA-B819-E180E591DF2C}" type="sibTrans" cxnId="{33C1A168-0BCC-4B3C-A171-4AEDE1272C71}">
      <dgm:prSet/>
      <dgm:spPr/>
      <dgm:t>
        <a:bodyPr/>
        <a:lstStyle/>
        <a:p>
          <a:endParaRPr lang="en-US"/>
        </a:p>
      </dgm:t>
    </dgm:pt>
    <dgm:pt modelId="{8C9B8E51-276C-4D26-A5C5-3564B74EAD45}" type="pres">
      <dgm:prSet presAssocID="{2FB13EA0-3436-427D-B39F-CDAAD00F31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E23CA22-9448-4D11-B258-ACAA04A7BAC6}" type="pres">
      <dgm:prSet presAssocID="{0082750B-DB74-44E0-810D-8844BF998893}" presName="hierRoot1" presStyleCnt="0"/>
      <dgm:spPr/>
    </dgm:pt>
    <dgm:pt modelId="{770B7A9E-3133-4F05-9014-DB42B52E6818}" type="pres">
      <dgm:prSet presAssocID="{0082750B-DB74-44E0-810D-8844BF998893}" presName="composite" presStyleCnt="0"/>
      <dgm:spPr/>
    </dgm:pt>
    <dgm:pt modelId="{CD0E1E2A-0D83-4719-B34F-F88F43A4313A}" type="pres">
      <dgm:prSet presAssocID="{0082750B-DB74-44E0-810D-8844BF998893}" presName="background" presStyleLbl="node0" presStyleIdx="0" presStyleCnt="1"/>
      <dgm:spPr/>
    </dgm:pt>
    <dgm:pt modelId="{3CD53D62-7BE9-4C2D-8770-219C585772DD}" type="pres">
      <dgm:prSet presAssocID="{0082750B-DB74-44E0-810D-8844BF998893}" presName="text" presStyleLbl="fgAcc0" presStyleIdx="0" presStyleCnt="1">
        <dgm:presLayoutVars>
          <dgm:chPref val="3"/>
        </dgm:presLayoutVars>
      </dgm:prSet>
      <dgm:spPr/>
    </dgm:pt>
    <dgm:pt modelId="{7C8D63EF-C915-41BA-8770-0E0B583EF425}" type="pres">
      <dgm:prSet presAssocID="{0082750B-DB74-44E0-810D-8844BF998893}" presName="hierChild2" presStyleCnt="0"/>
      <dgm:spPr/>
    </dgm:pt>
    <dgm:pt modelId="{8048C67E-70F0-4B0E-AAF3-8C9E8FF81831}" type="pres">
      <dgm:prSet presAssocID="{A172E53B-6269-46BC-85E8-09A25AECA2C7}" presName="Name10" presStyleLbl="parChTrans1D2" presStyleIdx="0" presStyleCnt="2"/>
      <dgm:spPr/>
    </dgm:pt>
    <dgm:pt modelId="{97ABA87A-665F-4EA3-9BFB-14ABF0009BB8}" type="pres">
      <dgm:prSet presAssocID="{621DC8BD-FE93-4B26-AE30-CC64B9A039D2}" presName="hierRoot2" presStyleCnt="0"/>
      <dgm:spPr/>
    </dgm:pt>
    <dgm:pt modelId="{4901090D-0141-478D-B04C-92CACE0FAA25}" type="pres">
      <dgm:prSet presAssocID="{621DC8BD-FE93-4B26-AE30-CC64B9A039D2}" presName="composite2" presStyleCnt="0"/>
      <dgm:spPr/>
    </dgm:pt>
    <dgm:pt modelId="{96C94A96-16AE-4A00-8629-0E2D642EFF1E}" type="pres">
      <dgm:prSet presAssocID="{621DC8BD-FE93-4B26-AE30-CC64B9A039D2}" presName="background2" presStyleLbl="node2" presStyleIdx="0" presStyleCnt="2"/>
      <dgm:spPr/>
    </dgm:pt>
    <dgm:pt modelId="{D82F59F6-83F8-4ACD-AEA0-8D290B1B8A49}" type="pres">
      <dgm:prSet presAssocID="{621DC8BD-FE93-4B26-AE30-CC64B9A039D2}" presName="text2" presStyleLbl="fgAcc2" presStyleIdx="0" presStyleCnt="2">
        <dgm:presLayoutVars>
          <dgm:chPref val="3"/>
        </dgm:presLayoutVars>
      </dgm:prSet>
      <dgm:spPr/>
    </dgm:pt>
    <dgm:pt modelId="{3601EB25-937F-4539-88BC-A515B26615B1}" type="pres">
      <dgm:prSet presAssocID="{621DC8BD-FE93-4B26-AE30-CC64B9A039D2}" presName="hierChild3" presStyleCnt="0"/>
      <dgm:spPr/>
    </dgm:pt>
    <dgm:pt modelId="{FB9DEFAF-B7B9-4152-9EEB-8E666071745D}" type="pres">
      <dgm:prSet presAssocID="{73CCAC48-195F-42FE-B730-E79ED1A568D7}" presName="Name10" presStyleLbl="parChTrans1D2" presStyleIdx="1" presStyleCnt="2"/>
      <dgm:spPr/>
    </dgm:pt>
    <dgm:pt modelId="{B0B1AB09-0133-4988-85EB-74E2F361BFD1}" type="pres">
      <dgm:prSet presAssocID="{C7388211-2EAC-4765-A708-0D05F7525735}" presName="hierRoot2" presStyleCnt="0"/>
      <dgm:spPr/>
    </dgm:pt>
    <dgm:pt modelId="{CDE841E8-BDF5-4CEE-BCC3-FBAF22F077D0}" type="pres">
      <dgm:prSet presAssocID="{C7388211-2EAC-4765-A708-0D05F7525735}" presName="composite2" presStyleCnt="0"/>
      <dgm:spPr/>
    </dgm:pt>
    <dgm:pt modelId="{0436C9E7-5617-4F91-A109-4BA4AB88F180}" type="pres">
      <dgm:prSet presAssocID="{C7388211-2EAC-4765-A708-0D05F7525735}" presName="background2" presStyleLbl="node2" presStyleIdx="1" presStyleCnt="2"/>
      <dgm:spPr/>
    </dgm:pt>
    <dgm:pt modelId="{BECD525C-7643-4EB7-8B13-9445677DB6F5}" type="pres">
      <dgm:prSet presAssocID="{C7388211-2EAC-4765-A708-0D05F7525735}" presName="text2" presStyleLbl="fgAcc2" presStyleIdx="1" presStyleCnt="2">
        <dgm:presLayoutVars>
          <dgm:chPref val="3"/>
        </dgm:presLayoutVars>
      </dgm:prSet>
      <dgm:spPr/>
    </dgm:pt>
    <dgm:pt modelId="{EB3C6E5A-2171-410B-B8C5-47CF74F8CE13}" type="pres">
      <dgm:prSet presAssocID="{C7388211-2EAC-4765-A708-0D05F7525735}" presName="hierChild3" presStyleCnt="0"/>
      <dgm:spPr/>
    </dgm:pt>
  </dgm:ptLst>
  <dgm:cxnLst>
    <dgm:cxn modelId="{12865B05-FB07-4F3A-8211-4981799128AF}" srcId="{2FB13EA0-3436-427D-B39F-CDAAD00F3173}" destId="{0082750B-DB74-44E0-810D-8844BF998893}" srcOrd="0" destOrd="0" parTransId="{2E7052E2-056A-4B21-9618-39B9EBD17C4F}" sibTransId="{5EFB7315-70C4-4B3C-AAEC-6D85583A259E}"/>
    <dgm:cxn modelId="{33C1A168-0BCC-4B3C-A171-4AEDE1272C71}" srcId="{0082750B-DB74-44E0-810D-8844BF998893}" destId="{C7388211-2EAC-4765-A708-0D05F7525735}" srcOrd="1" destOrd="0" parTransId="{73CCAC48-195F-42FE-B730-E79ED1A568D7}" sibTransId="{4E00DA2D-E8FD-44AA-B819-E180E591DF2C}"/>
    <dgm:cxn modelId="{A5C2C270-19E5-40AD-A186-F3C4F01F90EE}" type="presOf" srcId="{C7388211-2EAC-4765-A708-0D05F7525735}" destId="{BECD525C-7643-4EB7-8B13-9445677DB6F5}" srcOrd="0" destOrd="0" presId="urn:microsoft.com/office/officeart/2005/8/layout/hierarchy1"/>
    <dgm:cxn modelId="{534F7B89-B126-4F7B-816B-028F493F2E88}" srcId="{0082750B-DB74-44E0-810D-8844BF998893}" destId="{621DC8BD-FE93-4B26-AE30-CC64B9A039D2}" srcOrd="0" destOrd="0" parTransId="{A172E53B-6269-46BC-85E8-09A25AECA2C7}" sibTransId="{C9307976-4A05-4FD6-B3E8-F2F74FA17EB3}"/>
    <dgm:cxn modelId="{F3F0CDAC-ED7B-4D1F-BB10-31DD0C020ABE}" type="presOf" srcId="{2FB13EA0-3436-427D-B39F-CDAAD00F3173}" destId="{8C9B8E51-276C-4D26-A5C5-3564B74EAD45}" srcOrd="0" destOrd="0" presId="urn:microsoft.com/office/officeart/2005/8/layout/hierarchy1"/>
    <dgm:cxn modelId="{545247C3-AB90-446F-B479-E4D06398DAAC}" type="presOf" srcId="{73CCAC48-195F-42FE-B730-E79ED1A568D7}" destId="{FB9DEFAF-B7B9-4152-9EEB-8E666071745D}" srcOrd="0" destOrd="0" presId="urn:microsoft.com/office/officeart/2005/8/layout/hierarchy1"/>
    <dgm:cxn modelId="{5D0C62D2-D8D6-4FF8-9EBB-6060CC1B19B9}" type="presOf" srcId="{A172E53B-6269-46BC-85E8-09A25AECA2C7}" destId="{8048C67E-70F0-4B0E-AAF3-8C9E8FF81831}" srcOrd="0" destOrd="0" presId="urn:microsoft.com/office/officeart/2005/8/layout/hierarchy1"/>
    <dgm:cxn modelId="{AE69F3E2-A4BB-4C8A-A6AF-B3AF87DCE429}" type="presOf" srcId="{0082750B-DB74-44E0-810D-8844BF998893}" destId="{3CD53D62-7BE9-4C2D-8770-219C585772DD}" srcOrd="0" destOrd="0" presId="urn:microsoft.com/office/officeart/2005/8/layout/hierarchy1"/>
    <dgm:cxn modelId="{719929FA-077C-4792-A776-7883657D2C8A}" type="presOf" srcId="{621DC8BD-FE93-4B26-AE30-CC64B9A039D2}" destId="{D82F59F6-83F8-4ACD-AEA0-8D290B1B8A49}" srcOrd="0" destOrd="0" presId="urn:microsoft.com/office/officeart/2005/8/layout/hierarchy1"/>
    <dgm:cxn modelId="{4D87CA36-48CB-4EE6-9AFB-3CF6D5FF2BE5}" type="presParOf" srcId="{8C9B8E51-276C-4D26-A5C5-3564B74EAD45}" destId="{BE23CA22-9448-4D11-B258-ACAA04A7BAC6}" srcOrd="0" destOrd="0" presId="urn:microsoft.com/office/officeart/2005/8/layout/hierarchy1"/>
    <dgm:cxn modelId="{FFFFAFB1-211C-4C0E-85AD-CE6972D44B86}" type="presParOf" srcId="{BE23CA22-9448-4D11-B258-ACAA04A7BAC6}" destId="{770B7A9E-3133-4F05-9014-DB42B52E6818}" srcOrd="0" destOrd="0" presId="urn:microsoft.com/office/officeart/2005/8/layout/hierarchy1"/>
    <dgm:cxn modelId="{D8DEA652-66C5-4427-8684-66A8D02AEC44}" type="presParOf" srcId="{770B7A9E-3133-4F05-9014-DB42B52E6818}" destId="{CD0E1E2A-0D83-4719-B34F-F88F43A4313A}" srcOrd="0" destOrd="0" presId="urn:microsoft.com/office/officeart/2005/8/layout/hierarchy1"/>
    <dgm:cxn modelId="{C3943599-E68F-42B9-A1D8-043A625981A2}" type="presParOf" srcId="{770B7A9E-3133-4F05-9014-DB42B52E6818}" destId="{3CD53D62-7BE9-4C2D-8770-219C585772DD}" srcOrd="1" destOrd="0" presId="urn:microsoft.com/office/officeart/2005/8/layout/hierarchy1"/>
    <dgm:cxn modelId="{20AAAD04-7A59-46ED-ACE1-CC8F9004E4E9}" type="presParOf" srcId="{BE23CA22-9448-4D11-B258-ACAA04A7BAC6}" destId="{7C8D63EF-C915-41BA-8770-0E0B583EF425}" srcOrd="1" destOrd="0" presId="urn:microsoft.com/office/officeart/2005/8/layout/hierarchy1"/>
    <dgm:cxn modelId="{1CEBF1B9-E086-4464-9403-8CC170C6109D}" type="presParOf" srcId="{7C8D63EF-C915-41BA-8770-0E0B583EF425}" destId="{8048C67E-70F0-4B0E-AAF3-8C9E8FF81831}" srcOrd="0" destOrd="0" presId="urn:microsoft.com/office/officeart/2005/8/layout/hierarchy1"/>
    <dgm:cxn modelId="{35EC8AE9-D262-44A5-B29B-B030597DF083}" type="presParOf" srcId="{7C8D63EF-C915-41BA-8770-0E0B583EF425}" destId="{97ABA87A-665F-4EA3-9BFB-14ABF0009BB8}" srcOrd="1" destOrd="0" presId="urn:microsoft.com/office/officeart/2005/8/layout/hierarchy1"/>
    <dgm:cxn modelId="{EAE186AE-807D-4599-9DA9-7536B0419749}" type="presParOf" srcId="{97ABA87A-665F-4EA3-9BFB-14ABF0009BB8}" destId="{4901090D-0141-478D-B04C-92CACE0FAA25}" srcOrd="0" destOrd="0" presId="urn:microsoft.com/office/officeart/2005/8/layout/hierarchy1"/>
    <dgm:cxn modelId="{09083DE6-EB37-47E7-BC8D-E9EC59B6D585}" type="presParOf" srcId="{4901090D-0141-478D-B04C-92CACE0FAA25}" destId="{96C94A96-16AE-4A00-8629-0E2D642EFF1E}" srcOrd="0" destOrd="0" presId="urn:microsoft.com/office/officeart/2005/8/layout/hierarchy1"/>
    <dgm:cxn modelId="{6AD396A0-3B07-4DBD-B37D-B902C08C0652}" type="presParOf" srcId="{4901090D-0141-478D-B04C-92CACE0FAA25}" destId="{D82F59F6-83F8-4ACD-AEA0-8D290B1B8A49}" srcOrd="1" destOrd="0" presId="urn:microsoft.com/office/officeart/2005/8/layout/hierarchy1"/>
    <dgm:cxn modelId="{C1582345-91FE-4228-9AD3-567C20111C6F}" type="presParOf" srcId="{97ABA87A-665F-4EA3-9BFB-14ABF0009BB8}" destId="{3601EB25-937F-4539-88BC-A515B26615B1}" srcOrd="1" destOrd="0" presId="urn:microsoft.com/office/officeart/2005/8/layout/hierarchy1"/>
    <dgm:cxn modelId="{03951692-3906-4BFF-9BE8-105F3E25B849}" type="presParOf" srcId="{7C8D63EF-C915-41BA-8770-0E0B583EF425}" destId="{FB9DEFAF-B7B9-4152-9EEB-8E666071745D}" srcOrd="2" destOrd="0" presId="urn:microsoft.com/office/officeart/2005/8/layout/hierarchy1"/>
    <dgm:cxn modelId="{415C8B4E-10DB-4C76-8958-4551809C9327}" type="presParOf" srcId="{7C8D63EF-C915-41BA-8770-0E0B583EF425}" destId="{B0B1AB09-0133-4988-85EB-74E2F361BFD1}" srcOrd="3" destOrd="0" presId="urn:microsoft.com/office/officeart/2005/8/layout/hierarchy1"/>
    <dgm:cxn modelId="{BBD9B485-4531-4699-A633-0E004C8EA28F}" type="presParOf" srcId="{B0B1AB09-0133-4988-85EB-74E2F361BFD1}" destId="{CDE841E8-BDF5-4CEE-BCC3-FBAF22F077D0}" srcOrd="0" destOrd="0" presId="urn:microsoft.com/office/officeart/2005/8/layout/hierarchy1"/>
    <dgm:cxn modelId="{EA494716-DBC7-4199-B7FC-19C74E02D2CE}" type="presParOf" srcId="{CDE841E8-BDF5-4CEE-BCC3-FBAF22F077D0}" destId="{0436C9E7-5617-4F91-A109-4BA4AB88F180}" srcOrd="0" destOrd="0" presId="urn:microsoft.com/office/officeart/2005/8/layout/hierarchy1"/>
    <dgm:cxn modelId="{671C5813-99AE-4415-9C1B-5A6D7B81E104}" type="presParOf" srcId="{CDE841E8-BDF5-4CEE-BCC3-FBAF22F077D0}" destId="{BECD525C-7643-4EB7-8B13-9445677DB6F5}" srcOrd="1" destOrd="0" presId="urn:microsoft.com/office/officeart/2005/8/layout/hierarchy1"/>
    <dgm:cxn modelId="{1B576718-A8D6-46A0-B9DB-9AAB0BB48234}" type="presParOf" srcId="{B0B1AB09-0133-4988-85EB-74E2F361BFD1}" destId="{EB3C6E5A-2171-410B-B8C5-47CF74F8CE1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DEFAF-B7B9-4152-9EEB-8E666071745D}">
      <dsp:nvSpPr>
        <dsp:cNvPr id="0" name=""/>
        <dsp:cNvSpPr/>
      </dsp:nvSpPr>
      <dsp:spPr>
        <a:xfrm>
          <a:off x="3963910" y="1727064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8C67E-70F0-4B0E-AAF3-8C9E8FF81831}">
      <dsp:nvSpPr>
        <dsp:cNvPr id="0" name=""/>
        <dsp:cNvSpPr/>
      </dsp:nvSpPr>
      <dsp:spPr>
        <a:xfrm>
          <a:off x="2304127" y="1727064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E1E2A-0D83-4719-B34F-F88F43A4313A}">
      <dsp:nvSpPr>
        <dsp:cNvPr id="0" name=""/>
        <dsp:cNvSpPr/>
      </dsp:nvSpPr>
      <dsp:spPr>
        <a:xfrm>
          <a:off x="2605906" y="2398"/>
          <a:ext cx="2716009" cy="17246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D53D62-7BE9-4C2D-8770-219C585772DD}">
      <dsp:nvSpPr>
        <dsp:cNvPr id="0" name=""/>
        <dsp:cNvSpPr/>
      </dsp:nvSpPr>
      <dsp:spPr>
        <a:xfrm>
          <a:off x="2907684" y="289088"/>
          <a:ext cx="2716009" cy="172466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Proposal </a:t>
          </a:r>
          <a:r>
            <a:rPr lang="en-US" sz="4500" kern="1200" dirty="0" err="1"/>
            <a:t>Skripsi</a:t>
          </a:r>
          <a:endParaRPr lang="en-US" sz="4500" kern="1200" dirty="0"/>
        </a:p>
      </dsp:txBody>
      <dsp:txXfrm>
        <a:off x="2958198" y="339602"/>
        <a:ext cx="2614981" cy="1623637"/>
      </dsp:txXfrm>
    </dsp:sp>
    <dsp:sp modelId="{96C94A96-16AE-4A00-8629-0E2D642EFF1E}">
      <dsp:nvSpPr>
        <dsp:cNvPr id="0" name=""/>
        <dsp:cNvSpPr/>
      </dsp:nvSpPr>
      <dsp:spPr>
        <a:xfrm>
          <a:off x="946122" y="2516970"/>
          <a:ext cx="2716009" cy="17246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82F59F6-83F8-4ACD-AEA0-8D290B1B8A49}">
      <dsp:nvSpPr>
        <dsp:cNvPr id="0" name=""/>
        <dsp:cNvSpPr/>
      </dsp:nvSpPr>
      <dsp:spPr>
        <a:xfrm>
          <a:off x="1247901" y="2803660"/>
          <a:ext cx="2716009" cy="172466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Proposal Mini</a:t>
          </a:r>
        </a:p>
      </dsp:txBody>
      <dsp:txXfrm>
        <a:off x="1298415" y="2854174"/>
        <a:ext cx="2614981" cy="1623637"/>
      </dsp:txXfrm>
    </dsp:sp>
    <dsp:sp modelId="{0436C9E7-5617-4F91-A109-4BA4AB88F180}">
      <dsp:nvSpPr>
        <dsp:cNvPr id="0" name=""/>
        <dsp:cNvSpPr/>
      </dsp:nvSpPr>
      <dsp:spPr>
        <a:xfrm>
          <a:off x="4265689" y="2516970"/>
          <a:ext cx="2716009" cy="17246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ECD525C-7643-4EB7-8B13-9445677DB6F5}">
      <dsp:nvSpPr>
        <dsp:cNvPr id="0" name=""/>
        <dsp:cNvSpPr/>
      </dsp:nvSpPr>
      <dsp:spPr>
        <a:xfrm>
          <a:off x="4567468" y="2803660"/>
          <a:ext cx="2716009" cy="172466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Proposal </a:t>
          </a:r>
          <a:r>
            <a:rPr lang="en-US" sz="4500" kern="1200" dirty="0" err="1"/>
            <a:t>Penuh</a:t>
          </a:r>
          <a:endParaRPr lang="en-US" sz="4500" kern="1200" dirty="0"/>
        </a:p>
      </dsp:txBody>
      <dsp:txXfrm>
        <a:off x="4617982" y="2854174"/>
        <a:ext cx="2614981" cy="1623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78389250-F72B-4327-A7BA-D913EAAFD696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36D3BD-A5DA-4C78-850F-8155753E5E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559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850" y="4421188"/>
            <a:ext cx="5643563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559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42375"/>
            <a:ext cx="30559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AAE761F-37DF-4FF3-BDA9-578A1F982C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pic>
        <p:nvPicPr>
          <p:cNvPr id="6" name="Picture 96" descr="&#10;World Art.bmp                                                  000022C7Rosebud                        B3DED69B: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05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xplosion 2 62"/>
          <p:cNvSpPr/>
          <p:nvPr userDrawn="1"/>
        </p:nvSpPr>
        <p:spPr>
          <a:xfrm>
            <a:off x="7467600" y="5562600"/>
            <a:ext cx="1600200" cy="1143000"/>
          </a:xfrm>
          <a:prstGeom prst="irregularSeal2">
            <a:avLst/>
          </a:prstGeom>
          <a:blipFill dpi="0" rotWithShape="1">
            <a:blip r:embed="rId3" cstate="print">
              <a:alphaModFix amt="6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Khatib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3200" y="6243638"/>
            <a:ext cx="358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Khatib A. Latief: </a:t>
            </a:r>
            <a:r>
              <a:rPr lang="en-US" altLang="en-US" err="1"/>
              <a:t>Bimbingan</a:t>
            </a:r>
            <a:r>
              <a:rPr lang="en-US" altLang="en-US"/>
              <a:t> </a:t>
            </a:r>
            <a:r>
              <a:rPr lang="en-US" altLang="en-US" err="1"/>
              <a:t>Penulisan</a:t>
            </a:r>
            <a:r>
              <a:rPr lang="en-US" altLang="en-US"/>
              <a:t> </a:t>
            </a:r>
            <a:r>
              <a:rPr lang="en-US" altLang="en-US" err="1"/>
              <a:t>Skripsi</a:t>
            </a:r>
            <a:endParaRPr lang="en-US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F56BB-C836-44CB-9325-321604ED87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10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repeatCount="indefinite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36FBE-F3AD-4CB1-AE66-6AE5701D59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80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3352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Khatib A. Latief : </a:t>
            </a:r>
            <a:r>
              <a:rPr lang="en-US" altLang="en-US" err="1"/>
              <a:t>Bimbingan</a:t>
            </a:r>
            <a:r>
              <a:rPr lang="en-US" altLang="en-US"/>
              <a:t> </a:t>
            </a:r>
            <a:r>
              <a:rPr lang="en-US" altLang="en-US" err="1"/>
              <a:t>Penulisan</a:t>
            </a:r>
            <a:r>
              <a:rPr lang="en-US" altLang="en-US"/>
              <a:t> </a:t>
            </a:r>
            <a:r>
              <a:rPr lang="en-US" altLang="en-US" err="1"/>
              <a:t>Skripsi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DFD05-EB32-4E6F-860F-4EDD3D7ADE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51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 userDrawn="1"/>
        </p:nvSpPr>
        <p:spPr bwMode="auto">
          <a:xfrm>
            <a:off x="2362200" y="6248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en-US" sz="1200">
                <a:cs typeface="Arial" charset="0"/>
              </a:rPr>
              <a:t>Khatib A. Latief : Bimbingan Penulisan Skripsi</a:t>
            </a:r>
            <a:endParaRPr lang="en-US" altLang="en-US" sz="1200" dirty="0"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138BE-ADC5-4589-B37A-1374D00B06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350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Metlit Administrasi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6C014-4C0D-4208-AE3F-334B8F3DBF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6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307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86CC6-BECB-4380-AE97-0CE9355E6B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21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2ED3F-63B8-45BA-85F6-1F1EA3F2E7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124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9C6D5-13FE-46F8-9831-CC33D9AE1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78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A0A7F-50F1-4BFD-B4D3-7BAECE4708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13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FB0C0-B676-4661-B7A2-12351A945E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00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898CC-D794-4A42-9229-ADE80384C1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47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7BBB2-DCF6-44E9-84FD-42CE21B749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90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9465B-366F-4365-AE17-DB3FD368D7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576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Khatib A. Latief: </a:t>
            </a:r>
            <a:r>
              <a:rPr lang="en-US" altLang="en-US" err="1"/>
              <a:t>Bimbingan</a:t>
            </a:r>
            <a:r>
              <a:rPr lang="en-US" altLang="en-US"/>
              <a:t> </a:t>
            </a:r>
            <a:r>
              <a:rPr lang="en-US" altLang="en-US" err="1"/>
              <a:t>Penulisan</a:t>
            </a:r>
            <a:r>
              <a:rPr lang="en-US" altLang="en-US"/>
              <a:t> </a:t>
            </a:r>
            <a:r>
              <a:rPr lang="en-US" altLang="en-US" err="1"/>
              <a:t>Skripsi</a:t>
            </a:r>
            <a:endParaRPr lang="en-US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66E262-F32C-491E-B1B9-69181E6860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22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grpSp>
        <p:nvGrpSpPr>
          <p:cNvPr id="1033" name="Group 9"/>
          <p:cNvGrpSpPr>
            <a:grpSpLocks/>
          </p:cNvGrpSpPr>
          <p:nvPr userDrawn="1"/>
        </p:nvGrpSpPr>
        <p:grpSpPr bwMode="auto">
          <a:xfrm>
            <a:off x="8305800" y="304800"/>
            <a:ext cx="792163" cy="1295400"/>
            <a:chOff x="5136" y="960"/>
            <a:chExt cx="528" cy="864"/>
          </a:xfrm>
        </p:grpSpPr>
        <p:sp>
          <p:nvSpPr>
            <p:cNvPr id="52234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35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36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37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38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39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0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1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2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3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4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5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6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7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8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9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0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1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2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3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4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5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6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7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8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9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60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61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62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63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64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pic>
        <p:nvPicPr>
          <p:cNvPr id="45" name="Picture 96" descr="&#10;World Art.bmp                                                  000022C7Rosebud                        B3DED69B: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Explosion 2 45"/>
          <p:cNvSpPr/>
          <p:nvPr userDrawn="1"/>
        </p:nvSpPr>
        <p:spPr>
          <a:xfrm>
            <a:off x="7467600" y="5257800"/>
            <a:ext cx="1600200" cy="1143000"/>
          </a:xfrm>
          <a:prstGeom prst="irregularSeal2">
            <a:avLst/>
          </a:prstGeom>
          <a:blipFill dpi="0" rotWithShape="1">
            <a:blip r:embed="rId16" cstate="print">
              <a:alphaModFix amt="6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Khatib</a:t>
            </a:r>
          </a:p>
        </p:txBody>
      </p:sp>
      <p:grpSp>
        <p:nvGrpSpPr>
          <p:cNvPr id="3" name="Group 1031"/>
          <p:cNvGrpSpPr>
            <a:grpSpLocks/>
          </p:cNvGrpSpPr>
          <p:nvPr userDrawn="1"/>
        </p:nvGrpSpPr>
        <p:grpSpPr bwMode="auto">
          <a:xfrm rot="10630885">
            <a:off x="1169988" y="5311775"/>
            <a:ext cx="8405812" cy="1246188"/>
            <a:chOff x="0" y="864"/>
            <a:chExt cx="5295" cy="785"/>
          </a:xfrm>
        </p:grpSpPr>
        <p:sp>
          <p:nvSpPr>
            <p:cNvPr id="48" name="Freeform 1032"/>
            <p:cNvSpPr>
              <a:spLocks/>
            </p:cNvSpPr>
            <p:nvPr userDrawn="1"/>
          </p:nvSpPr>
          <p:spPr bwMode="auto">
            <a:xfrm rot="-507431">
              <a:off x="7" y="1469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9" name="Freeform 1033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1039" name="Group 1034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51" name="Oval 1035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2" name="Oval 1036"/>
              <p:cNvSpPr>
                <a:spLocks noChangeArrowheads="1"/>
              </p:cNvSpPr>
              <p:nvPr/>
            </p:nvSpPr>
            <p:spPr bwMode="auto">
              <a:xfrm>
                <a:off x="1130" y="378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3" name="Oval 1037"/>
              <p:cNvSpPr>
                <a:spLocks noChangeArrowheads="1"/>
              </p:cNvSpPr>
              <p:nvPr/>
            </p:nvSpPr>
            <p:spPr bwMode="auto">
              <a:xfrm>
                <a:off x="1064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4" name="Oval 1038"/>
              <p:cNvSpPr>
                <a:spLocks noChangeArrowheads="1"/>
              </p:cNvSpPr>
              <p:nvPr/>
            </p:nvSpPr>
            <p:spPr bwMode="auto">
              <a:xfrm>
                <a:off x="1064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5" name="Oval 1039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6" name="Oval 1040"/>
              <p:cNvSpPr>
                <a:spLocks noChangeArrowheads="1"/>
              </p:cNvSpPr>
              <p:nvPr/>
            </p:nvSpPr>
            <p:spPr bwMode="auto">
              <a:xfrm>
                <a:off x="1177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7" name="Oval 1041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8" name="Oval 1042"/>
              <p:cNvSpPr>
                <a:spLocks noChangeArrowheads="1"/>
              </p:cNvSpPr>
              <p:nvPr/>
            </p:nvSpPr>
            <p:spPr bwMode="auto">
              <a:xfrm>
                <a:off x="1072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9" name="Oval 1043"/>
              <p:cNvSpPr>
                <a:spLocks noChangeArrowheads="1"/>
              </p:cNvSpPr>
              <p:nvPr/>
            </p:nvSpPr>
            <p:spPr bwMode="auto">
              <a:xfrm>
                <a:off x="1117" y="33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2" r:id="rId12"/>
    <p:sldLayoutId id="2147484083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repeatCount="indefinite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alatief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219200" y="4267200"/>
            <a:ext cx="6553200" cy="609600"/>
          </a:xfrm>
        </p:spPr>
        <p:txBody>
          <a:bodyPr/>
          <a:lstStyle/>
          <a:p>
            <a:r>
              <a:rPr lang="en-US" altLang="en-US" b="1"/>
              <a:t>Khatib A. Latief</a:t>
            </a:r>
          </a:p>
          <a:p>
            <a:r>
              <a:rPr lang="en-US" altLang="en-US" sz="1800" b="1"/>
              <a:t>Email: </a:t>
            </a:r>
            <a:r>
              <a:rPr lang="en-US" altLang="en-US" sz="1800" b="1">
                <a:hlinkClick r:id="rId2"/>
              </a:rPr>
              <a:t>kalatief@gmail.com</a:t>
            </a:r>
            <a:r>
              <a:rPr lang="en-US" altLang="en-US" sz="1800" b="1"/>
              <a:t>; khatibalatif@yahoo.com</a:t>
            </a:r>
          </a:p>
          <a:p>
            <a:r>
              <a:rPr lang="en-US" altLang="en-US" sz="1800" b="1"/>
              <a:t>Twitter: @khatibalatief</a:t>
            </a:r>
          </a:p>
          <a:p>
            <a:r>
              <a:rPr lang="en-US" altLang="en-US" sz="1800" b="1"/>
              <a:t>Mobile: +628 1168 3019</a:t>
            </a:r>
          </a:p>
          <a:p>
            <a:endParaRPr lang="en-US" altLang="en-US" b="1"/>
          </a:p>
          <a:p>
            <a:endParaRPr lang="en-US" altLang="en-US" b="1"/>
          </a:p>
        </p:txBody>
      </p:sp>
      <p:sp>
        <p:nvSpPr>
          <p:cNvPr id="6" name="Rectangle 5"/>
          <p:cNvSpPr/>
          <p:nvPr/>
        </p:nvSpPr>
        <p:spPr>
          <a:xfrm>
            <a:off x="914400" y="1371600"/>
            <a:ext cx="7162799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KERANGKA UMUM PROPOSAL SKRIPSI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2971800" y="3048000"/>
            <a:ext cx="320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Third Meeting</a:t>
            </a:r>
          </a:p>
        </p:txBody>
      </p:sp>
    </p:spTree>
  </p:cSld>
  <p:clrMapOvr>
    <a:masterClrMapping/>
  </p:clrMapOvr>
  <p:transition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r>
              <a:rPr lang="sv-SE" altLang="en-US" dirty="0"/>
              <a:t>adalah suatu bentuk rancangan kegiatan yang dibuat dalam bentuk formal dan standar.</a:t>
            </a:r>
          </a:p>
          <a:p>
            <a:r>
              <a:rPr lang="sv-SE" altLang="en-US" dirty="0"/>
              <a:t>Merupakan usulan penelitian yang diajukan mahasiswa untuk menyelesaikan pendidikan S1.</a:t>
            </a:r>
          </a:p>
          <a:p>
            <a:r>
              <a:rPr lang="en-US" altLang="en-US" i="1" dirty="0"/>
              <a:t>A proposal is a statement of purpose that is presented for someone's acceptance.</a:t>
            </a:r>
            <a:br>
              <a:rPr lang="sv-SE" altLang="en-US" i="1" dirty="0"/>
            </a:br>
            <a:endParaRPr lang="en-US" altLang="en-US" i="1" dirty="0"/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828800" y="685800"/>
            <a:ext cx="510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Apa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itu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Proposal?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533400" y="10668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algn="ctr"/>
            <a:r>
              <a:rPr lang="en-US" sz="3500" dirty="0" err="1"/>
              <a:t>Prosedur</a:t>
            </a:r>
            <a:r>
              <a:rPr lang="en-US" sz="3500" dirty="0"/>
              <a:t> </a:t>
            </a:r>
            <a:r>
              <a:rPr lang="en-US" sz="3500" dirty="0" err="1"/>
              <a:t>Pengajuan</a:t>
            </a:r>
            <a:r>
              <a:rPr lang="en-US" sz="3500" dirty="0"/>
              <a:t> </a:t>
            </a:r>
            <a:r>
              <a:rPr lang="en-US" sz="3500" dirty="0" err="1"/>
              <a:t>Judul</a:t>
            </a:r>
            <a:r>
              <a:rPr lang="en-US" sz="3500" dirty="0"/>
              <a:t> </a:t>
            </a:r>
            <a:r>
              <a:rPr lang="en-US" sz="3500" dirty="0" err="1"/>
              <a:t>Skripsi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1328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200" dirty="0" err="1"/>
              <a:t>Mahasiswa</a:t>
            </a:r>
            <a:r>
              <a:rPr lang="en-US" sz="2200" dirty="0"/>
              <a:t> </a:t>
            </a:r>
            <a:r>
              <a:rPr lang="en-US" sz="2200" dirty="0" err="1"/>
              <a:t>berkonsultasi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Penasehat</a:t>
            </a:r>
            <a:r>
              <a:rPr lang="en-US" sz="2200" dirty="0"/>
              <a:t> </a:t>
            </a:r>
            <a:r>
              <a:rPr lang="en-US" sz="2200" dirty="0" err="1"/>
              <a:t>Akademik</a:t>
            </a:r>
            <a:r>
              <a:rPr lang="en-US" sz="2200" dirty="0"/>
              <a:t> (PA).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tahap</a:t>
            </a:r>
            <a:r>
              <a:rPr lang="en-US" sz="2200" dirty="0"/>
              <a:t> yang </a:t>
            </a:r>
            <a:r>
              <a:rPr lang="en-US" sz="2200" dirty="0" err="1"/>
              <a:t>sangat</a:t>
            </a:r>
            <a:r>
              <a:rPr lang="en-US" sz="2200" dirty="0"/>
              <a:t> </a:t>
            </a:r>
            <a:r>
              <a:rPr lang="en-US" sz="2200" dirty="0" err="1"/>
              <a:t>penting</a:t>
            </a:r>
            <a:r>
              <a:rPr lang="en-US" sz="2200" dirty="0"/>
              <a:t> dan </a:t>
            </a:r>
            <a:r>
              <a:rPr lang="en-US" sz="2200" dirty="0" err="1"/>
              <a:t>strategis</a:t>
            </a:r>
            <a:r>
              <a:rPr lang="en-US" sz="2200" dirty="0"/>
              <a:t>. Yang </a:t>
            </a:r>
            <a:r>
              <a:rPr lang="en-US" sz="2200" dirty="0" err="1"/>
              <a:t>anda</a:t>
            </a:r>
            <a:r>
              <a:rPr lang="en-US" sz="2200" dirty="0"/>
              <a:t> </a:t>
            </a:r>
            <a:r>
              <a:rPr lang="en-US" sz="2200" dirty="0" err="1"/>
              <a:t>konsultasi</a:t>
            </a:r>
            <a:r>
              <a:rPr lang="en-US" sz="2200" dirty="0"/>
              <a:t> </a:t>
            </a:r>
            <a:r>
              <a:rPr lang="en-US" sz="2200" dirty="0" err="1"/>
              <a:t>bukan</a:t>
            </a:r>
            <a:r>
              <a:rPr lang="en-US" sz="2200" dirty="0"/>
              <a:t> </a:t>
            </a:r>
            <a:r>
              <a:rPr lang="en-US" sz="2200" dirty="0" err="1"/>
              <a:t>judul</a:t>
            </a:r>
            <a:r>
              <a:rPr lang="en-US" sz="2200" dirty="0"/>
              <a:t> </a:t>
            </a:r>
            <a:r>
              <a:rPr lang="en-US" sz="2200" dirty="0" err="1"/>
              <a:t>tetapi</a:t>
            </a:r>
            <a:r>
              <a:rPr lang="en-US" sz="2200" dirty="0"/>
              <a:t> </a:t>
            </a:r>
            <a:r>
              <a:rPr lang="en-US" sz="2200" b="1" dirty="0" err="1"/>
              <a:t>masalah</a:t>
            </a:r>
            <a:r>
              <a:rPr lang="en-US" sz="2200" b="1" dirty="0"/>
              <a:t> </a:t>
            </a:r>
            <a:r>
              <a:rPr lang="en-US" sz="2200" b="1" dirty="0" err="1"/>
              <a:t>penelitian</a:t>
            </a:r>
            <a:r>
              <a:rPr lang="en-US" sz="2200" dirty="0"/>
              <a:t>. </a:t>
            </a:r>
            <a:r>
              <a:rPr lang="en-US" sz="2200" dirty="0" err="1"/>
              <a:t>Lihat</a:t>
            </a:r>
            <a:r>
              <a:rPr lang="en-US" sz="2200" dirty="0"/>
              <a:t> proses </a:t>
            </a:r>
            <a:r>
              <a:rPr lang="en-US" sz="2200" dirty="0" err="1"/>
              <a:t>catatan</a:t>
            </a:r>
            <a:r>
              <a:rPr lang="en-US" sz="2200" dirty="0"/>
              <a:t> </a:t>
            </a:r>
            <a:r>
              <a:rPr lang="en-US" sz="2200" dirty="0" err="1"/>
              <a:t>kuliah</a:t>
            </a:r>
            <a:r>
              <a:rPr lang="en-US" sz="2200" dirty="0"/>
              <a:t> </a:t>
            </a:r>
            <a:r>
              <a:rPr lang="en-US" sz="2200" dirty="0" err="1"/>
              <a:t>Riset</a:t>
            </a:r>
            <a:r>
              <a:rPr lang="en-US" sz="2200" dirty="0"/>
              <a:t> </a:t>
            </a:r>
            <a:r>
              <a:rPr lang="en-US" sz="2200" dirty="0" err="1"/>
              <a:t>tentang</a:t>
            </a:r>
            <a:r>
              <a:rPr lang="en-US" sz="2200" dirty="0"/>
              <a:t> proses </a:t>
            </a:r>
            <a:r>
              <a:rPr lang="en-US" sz="2200" dirty="0" err="1"/>
              <a:t>identifikasi</a:t>
            </a:r>
            <a:r>
              <a:rPr lang="en-US" sz="2200" dirty="0"/>
              <a:t> </a:t>
            </a:r>
            <a:r>
              <a:rPr lang="en-US" sz="2200" dirty="0" err="1"/>
              <a:t>masalah</a:t>
            </a:r>
            <a:r>
              <a:rPr lang="en-US" sz="2200" dirty="0"/>
              <a:t> </a:t>
            </a:r>
            <a:r>
              <a:rPr lang="en-US" sz="2200" dirty="0" err="1"/>
              <a:t>penelitian</a:t>
            </a:r>
            <a:r>
              <a:rPr lang="en-US" sz="22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/>
              <a:t>mengambil</a:t>
            </a:r>
            <a:r>
              <a:rPr lang="en-US" sz="2200" dirty="0"/>
              <a:t> </a:t>
            </a:r>
            <a:r>
              <a:rPr lang="en-US" sz="2200" dirty="0" err="1"/>
              <a:t>formulir</a:t>
            </a:r>
            <a:r>
              <a:rPr lang="en-US" sz="2200" dirty="0"/>
              <a:t> </a:t>
            </a:r>
            <a:r>
              <a:rPr lang="en-US" sz="2200" dirty="0" err="1"/>
              <a:t>pengajuan</a:t>
            </a:r>
            <a:r>
              <a:rPr lang="en-US" sz="2200" dirty="0"/>
              <a:t> </a:t>
            </a:r>
            <a:r>
              <a:rPr lang="en-US" sz="2200" dirty="0" err="1"/>
              <a:t>judul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mengisinya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lengkap</a:t>
            </a:r>
            <a:r>
              <a:rPr lang="en-US" sz="2200" dirty="0"/>
              <a:t> (</a:t>
            </a:r>
            <a:r>
              <a:rPr lang="en-US" sz="2200" dirty="0" err="1"/>
              <a:t>ditulis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menggunakan</a:t>
            </a:r>
            <a:r>
              <a:rPr lang="en-US" sz="2200" dirty="0"/>
              <a:t> </a:t>
            </a:r>
            <a:r>
              <a:rPr lang="en-US" sz="2200" dirty="0" err="1"/>
              <a:t>huruf</a:t>
            </a:r>
            <a:r>
              <a:rPr lang="en-US" sz="2200" dirty="0"/>
              <a:t> KAPITAL).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/>
              <a:t>Formulir</a:t>
            </a:r>
            <a:r>
              <a:rPr lang="en-US" sz="2200" dirty="0"/>
              <a:t> </a:t>
            </a:r>
            <a:r>
              <a:rPr lang="en-US" sz="2200" dirty="0" err="1"/>
              <a:t>pengajuan</a:t>
            </a:r>
            <a:r>
              <a:rPr lang="en-US" sz="2200" dirty="0"/>
              <a:t> </a:t>
            </a:r>
            <a:r>
              <a:rPr lang="en-US" sz="2200" dirty="0" err="1"/>
              <a:t>Skripsi</a:t>
            </a:r>
            <a:r>
              <a:rPr lang="en-US" sz="2200" dirty="0"/>
              <a:t> yang </a:t>
            </a:r>
            <a:r>
              <a:rPr lang="en-US" sz="2200" dirty="0" err="1"/>
              <a:t>telah</a:t>
            </a:r>
            <a:r>
              <a:rPr lang="en-US" sz="2200" dirty="0"/>
              <a:t> </a:t>
            </a:r>
            <a:r>
              <a:rPr lang="en-US" sz="2200" dirty="0" err="1"/>
              <a:t>diisi</a:t>
            </a:r>
            <a:r>
              <a:rPr lang="en-US" sz="2200" dirty="0"/>
              <a:t> </a:t>
            </a:r>
            <a:r>
              <a:rPr lang="en-US" sz="2200" dirty="0" err="1"/>
              <a:t>difotocopy</a:t>
            </a:r>
            <a:r>
              <a:rPr lang="en-US" sz="2200" dirty="0"/>
              <a:t> </a:t>
            </a:r>
            <a:r>
              <a:rPr lang="en-US" sz="2200" dirty="0" err="1"/>
              <a:t>sebanyak</a:t>
            </a:r>
            <a:r>
              <a:rPr lang="en-US" sz="2200" dirty="0"/>
              <a:t> 2 </a:t>
            </a:r>
            <a:r>
              <a:rPr lang="en-US" sz="2200" dirty="0" err="1"/>
              <a:t>lembar</a:t>
            </a:r>
            <a:r>
              <a:rPr lang="en-US" sz="2200" dirty="0"/>
              <a:t>: 1) </a:t>
            </a:r>
            <a:r>
              <a:rPr lang="en-US" sz="2200" dirty="0" err="1"/>
              <a:t>satu</a:t>
            </a:r>
            <a:r>
              <a:rPr lang="en-US" sz="2200" dirty="0"/>
              <a:t> </a:t>
            </a:r>
            <a:r>
              <a:rPr lang="en-US" sz="2200" dirty="0" err="1"/>
              <a:t>lembar</a:t>
            </a:r>
            <a:r>
              <a:rPr lang="en-US" sz="2200" dirty="0"/>
              <a:t> </a:t>
            </a:r>
            <a:r>
              <a:rPr lang="en-US" sz="2200" dirty="0" err="1"/>
              <a:t>asli</a:t>
            </a:r>
            <a:r>
              <a:rPr lang="en-US" sz="2200" dirty="0"/>
              <a:t> </a:t>
            </a:r>
            <a:r>
              <a:rPr lang="en-US" sz="2200" dirty="0" err="1"/>
              <a:t>diserahkan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PA, 2) </a:t>
            </a:r>
            <a:r>
              <a:rPr lang="en-US" sz="2200" dirty="0" err="1"/>
              <a:t>dua</a:t>
            </a:r>
            <a:r>
              <a:rPr lang="en-US" sz="2200" dirty="0"/>
              <a:t> </a:t>
            </a:r>
            <a:r>
              <a:rPr lang="en-US" sz="2200" dirty="0" err="1"/>
              <a:t>lembar</a:t>
            </a:r>
            <a:r>
              <a:rPr lang="en-US" sz="2200" dirty="0"/>
              <a:t> </a:t>
            </a:r>
            <a:r>
              <a:rPr lang="en-US" sz="2200" dirty="0" err="1"/>
              <a:t>fotocopy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mahasiswa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diserahkan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Prodi.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/>
              <a:t>Mahasiswa</a:t>
            </a:r>
            <a:r>
              <a:rPr lang="en-US" sz="2200" dirty="0"/>
              <a:t> </a:t>
            </a:r>
            <a:r>
              <a:rPr lang="en-US" sz="2200" dirty="0" err="1"/>
              <a:t>mengajukan</a:t>
            </a:r>
            <a:r>
              <a:rPr lang="en-US" sz="2200" dirty="0"/>
              <a:t> </a:t>
            </a:r>
            <a:r>
              <a:rPr lang="en-US" sz="2200" dirty="0" err="1"/>
              <a:t>judul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Prodi </a:t>
            </a:r>
            <a:r>
              <a:rPr lang="en-US" sz="2200" dirty="0" err="1"/>
              <a:t>disertasi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Proposal </a:t>
            </a:r>
            <a:r>
              <a:rPr lang="en-US" sz="2200" dirty="0" err="1"/>
              <a:t>dan</a:t>
            </a:r>
            <a:r>
              <a:rPr lang="en-US" sz="2200" dirty="0"/>
              <a:t> minimal </a:t>
            </a:r>
            <a:r>
              <a:rPr lang="en-US" sz="2200" dirty="0" err="1"/>
              <a:t>tiga</a:t>
            </a:r>
            <a:r>
              <a:rPr lang="en-US" sz="2200" dirty="0"/>
              <a:t> </a:t>
            </a:r>
            <a:r>
              <a:rPr lang="en-US" sz="2200" dirty="0" err="1"/>
              <a:t>judul</a:t>
            </a:r>
            <a:r>
              <a:rPr lang="en-US" sz="2200" dirty="0"/>
              <a:t> alternative yang </a:t>
            </a:r>
            <a:r>
              <a:rPr lang="en-US" sz="2200" dirty="0" err="1"/>
              <a:t>diketahui</a:t>
            </a:r>
            <a:r>
              <a:rPr lang="en-US" sz="2200" dirty="0"/>
              <a:t> PA. </a:t>
            </a:r>
          </a:p>
        </p:txBody>
      </p:sp>
    </p:spTree>
    <p:extLst>
      <p:ext uri="{BB962C8B-B14F-4D97-AF65-F5344CB8AC3E}">
        <p14:creationId xmlns:p14="http://schemas.microsoft.com/office/powerpoint/2010/main" val="272784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7239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8600"/>
            <a:ext cx="70104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6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7688"/>
            <a:ext cx="5791200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88758"/>
            <a:ext cx="76200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091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dpi="0" rotWithShape="1">
          <a:blip xmlns:r="http://schemas.openxmlformats.org/officeDocument/2006/relationships" r:embed="rId1" cstate="print">
            <a:alphaModFix amt="65000"/>
          </a:blip>
          <a:srcRect/>
          <a:tile tx="0" ty="0" sx="100000" sy="100000" flip="none" algn="tl"/>
        </a:blipFill>
        <a:ln>
          <a:noFill/>
        </a:ln>
      </a:spPr>
      <a:bodyPr rtlCol="0" anchor="ctr"/>
      <a:lstStyle>
        <a:defPPr algn="ctr">
          <a:defRPr sz="1200" dirty="0" smtClean="0">
            <a:solidFill>
              <a:schemeClr val="accent2">
                <a:lumMod val="75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2989</TotalTime>
  <Words>186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Garamond</vt:lpstr>
      <vt:lpstr>Times New Roman</vt:lpstr>
      <vt:lpstr>Wingdings</vt:lpstr>
      <vt:lpstr>Edge</vt:lpstr>
      <vt:lpstr>PowerPoint Presentation</vt:lpstr>
      <vt:lpstr>PowerPoint Presentation</vt:lpstr>
      <vt:lpstr>PowerPoint Presentation</vt:lpstr>
      <vt:lpstr>Prosedur Pengajuan Judul Skripsi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Bagaimana melakukan Kajian Kepustakaan  (How To Do A Literature Review?)</dc:title>
  <dc:creator>Khatib</dc:creator>
  <cp:lastModifiedBy>Khatib A Latief</cp:lastModifiedBy>
  <cp:revision>260</cp:revision>
  <dcterms:created xsi:type="dcterms:W3CDTF">2008-04-19T23:20:13Z</dcterms:created>
  <dcterms:modified xsi:type="dcterms:W3CDTF">2022-03-13T11:23:23Z</dcterms:modified>
</cp:coreProperties>
</file>