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40" r:id="rId2"/>
    <p:sldId id="457" r:id="rId3"/>
    <p:sldId id="409" r:id="rId4"/>
    <p:sldId id="349" r:id="rId5"/>
    <p:sldId id="456" r:id="rId6"/>
    <p:sldId id="342" r:id="rId7"/>
    <p:sldId id="450" r:id="rId8"/>
    <p:sldId id="451" r:id="rId9"/>
    <p:sldId id="420" r:id="rId10"/>
    <p:sldId id="452" r:id="rId11"/>
    <p:sldId id="325" r:id="rId12"/>
    <p:sldId id="422" r:id="rId13"/>
    <p:sldId id="454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46" r:id="rId24"/>
    <p:sldId id="447" r:id="rId25"/>
    <p:sldId id="448" r:id="rId26"/>
    <p:sldId id="449" r:id="rId27"/>
    <p:sldId id="458" r:id="rId28"/>
    <p:sldId id="459" r:id="rId29"/>
    <p:sldId id="453" r:id="rId30"/>
    <p:sldId id="455" r:id="rId31"/>
    <p:sldId id="460" r:id="rId32"/>
    <p:sldId id="461" r:id="rId33"/>
    <p:sldId id="462" r:id="rId34"/>
    <p:sldId id="410" r:id="rId35"/>
    <p:sldId id="415" r:id="rId36"/>
    <p:sldId id="416" r:id="rId37"/>
    <p:sldId id="417" r:id="rId38"/>
    <p:sldId id="418" r:id="rId39"/>
    <p:sldId id="300" r:id="rId40"/>
    <p:sldId id="328" r:id="rId41"/>
  </p:sldIdLst>
  <p:sldSz cx="12192000" cy="6858000"/>
  <p:notesSz cx="10021888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595"/>
    <a:srgbClr val="1306BA"/>
    <a:srgbClr val="F909DC"/>
    <a:srgbClr val="9999FF"/>
    <a:srgbClr val="9966FF"/>
    <a:srgbClr val="0000FF"/>
    <a:srgbClr val="9900FF"/>
    <a:srgbClr val="11BF26"/>
    <a:srgbClr val="27D9F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660" y="54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73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430C2-A450-4358-987B-D7198086AAA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CBB111-F246-4234-80F0-72F87A034A7D}">
      <dgm:prSet phldrT="[Text]"/>
      <dgm:spPr/>
      <dgm:t>
        <a:bodyPr/>
        <a:lstStyle/>
        <a:p>
          <a:pPr algn="l">
            <a:buFontTx/>
            <a:buAutoNum type="arabicPeriod"/>
          </a:pPr>
          <a:r>
            <a:rPr lang="en-US" altLang="en-US" b="1" dirty="0" err="1">
              <a:solidFill>
                <a:srgbClr val="FF3300"/>
              </a:solidFill>
              <a:latin typeface="+mj-lt"/>
            </a:rPr>
            <a:t>Kepatuhan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terhadap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kebijakan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akademik</a:t>
          </a:r>
          <a:r>
            <a:rPr lang="en-US" altLang="en-US" dirty="0">
              <a:latin typeface="+mj-lt"/>
            </a:rPr>
            <a:t>, </a:t>
          </a:r>
          <a:r>
            <a:rPr lang="en-US" altLang="en-US" dirty="0" err="1">
              <a:latin typeface="+mj-lt"/>
            </a:rPr>
            <a:t>standar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akademik</a:t>
          </a:r>
          <a:r>
            <a:rPr lang="en-US" altLang="en-US" dirty="0">
              <a:latin typeface="+mj-lt"/>
            </a:rPr>
            <a:t>, </a:t>
          </a:r>
          <a:r>
            <a:rPr lang="en-US" altLang="en-US" dirty="0" err="1">
              <a:latin typeface="+mj-lt"/>
            </a:rPr>
            <a:t>peraturan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akademik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serta</a:t>
          </a:r>
          <a:r>
            <a:rPr lang="en-US" altLang="en-US" dirty="0">
              <a:latin typeface="+mj-lt"/>
            </a:rPr>
            <a:t> manual </a:t>
          </a:r>
          <a:r>
            <a:rPr lang="en-US" altLang="en-US" dirty="0" err="1">
              <a:latin typeface="+mj-lt"/>
            </a:rPr>
            <a:t>mutu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akademik</a:t>
          </a:r>
          <a:r>
            <a:rPr lang="en-US" altLang="en-US" dirty="0">
              <a:latin typeface="+mj-lt"/>
            </a:rPr>
            <a:t> </a:t>
          </a:r>
          <a:endParaRPr lang="en-US" dirty="0"/>
        </a:p>
      </dgm:t>
    </dgm:pt>
    <dgm:pt modelId="{18FE47F4-21A2-4957-8BF3-969EC80F74C0}" type="parTrans" cxnId="{27DA3C73-9A52-41B3-9A83-38E04F65E266}">
      <dgm:prSet/>
      <dgm:spPr/>
      <dgm:t>
        <a:bodyPr/>
        <a:lstStyle/>
        <a:p>
          <a:endParaRPr lang="en-US"/>
        </a:p>
      </dgm:t>
    </dgm:pt>
    <dgm:pt modelId="{E304D3BF-07DE-47FE-8625-259B9DFD9DAD}" type="sibTrans" cxnId="{27DA3C73-9A52-41B3-9A83-38E04F65E266}">
      <dgm:prSet/>
      <dgm:spPr/>
      <dgm:t>
        <a:bodyPr/>
        <a:lstStyle/>
        <a:p>
          <a:endParaRPr lang="en-US"/>
        </a:p>
      </dgm:t>
    </dgm:pt>
    <dgm:pt modelId="{E1DDC0F0-CD96-4691-B390-83EC3EA155CC}">
      <dgm:prSet phldrT="[Text]"/>
      <dgm:spPr/>
      <dgm:t>
        <a:bodyPr/>
        <a:lstStyle/>
        <a:p>
          <a:pPr algn="l">
            <a:buFontTx/>
            <a:buAutoNum type="arabicPeriod"/>
          </a:pPr>
          <a:r>
            <a:rPr lang="en-US" altLang="en-US" b="1" dirty="0" err="1">
              <a:solidFill>
                <a:srgbClr val="FF3300"/>
              </a:solidFill>
              <a:latin typeface="+mj-lt"/>
            </a:rPr>
            <a:t>Kepastian</a:t>
          </a:r>
          <a:r>
            <a:rPr lang="en-US" altLang="en-US" dirty="0">
              <a:latin typeface="+mj-lt"/>
            </a:rPr>
            <a:t>, </a:t>
          </a:r>
          <a:r>
            <a:rPr lang="en-US" altLang="en-US" dirty="0" err="1">
              <a:latin typeface="+mj-lt"/>
            </a:rPr>
            <a:t>bahwa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setiap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mahasiswa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memiliki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pengalaman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belajar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sesuai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dengan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spesifikasi</a:t>
          </a:r>
          <a:r>
            <a:rPr lang="en-US" altLang="en-US" dirty="0">
              <a:latin typeface="+mj-lt"/>
            </a:rPr>
            <a:t> program </a:t>
          </a:r>
          <a:r>
            <a:rPr lang="en-US" altLang="en-US" dirty="0" err="1">
              <a:latin typeface="+mj-lt"/>
            </a:rPr>
            <a:t>studi</a:t>
          </a:r>
          <a:endParaRPr lang="en-US" dirty="0"/>
        </a:p>
      </dgm:t>
    </dgm:pt>
    <dgm:pt modelId="{AA76682E-952E-4A79-9449-B42E8DED1B60}" type="parTrans" cxnId="{C55729D8-26BA-40BA-B577-C477C3B62A11}">
      <dgm:prSet/>
      <dgm:spPr/>
      <dgm:t>
        <a:bodyPr/>
        <a:lstStyle/>
        <a:p>
          <a:endParaRPr lang="en-US"/>
        </a:p>
      </dgm:t>
    </dgm:pt>
    <dgm:pt modelId="{CA4280E0-848D-4F80-9D54-E4BB2D7FF187}" type="sibTrans" cxnId="{C55729D8-26BA-40BA-B577-C477C3B62A11}">
      <dgm:prSet/>
      <dgm:spPr/>
      <dgm:t>
        <a:bodyPr/>
        <a:lstStyle/>
        <a:p>
          <a:endParaRPr lang="en-US"/>
        </a:p>
      </dgm:t>
    </dgm:pt>
    <dgm:pt modelId="{0DFE594F-0853-4239-B735-75A94CA2334D}">
      <dgm:prSet/>
      <dgm:spPr/>
      <dgm:t>
        <a:bodyPr/>
        <a:lstStyle/>
        <a:p>
          <a:pPr algn="l"/>
          <a:r>
            <a:rPr lang="en-US" altLang="en-US" b="1" dirty="0" smtClean="0">
              <a:solidFill>
                <a:srgbClr val="FF3300"/>
              </a:solidFill>
              <a:latin typeface="+mj-lt"/>
            </a:rPr>
            <a:t>2. </a:t>
          </a:r>
          <a:r>
            <a:rPr lang="en-US" altLang="en-US" b="1" dirty="0" err="1" smtClean="0">
              <a:solidFill>
                <a:srgbClr val="FF3300"/>
              </a:solidFill>
              <a:latin typeface="+mj-lt"/>
            </a:rPr>
            <a:t>Kepastian</a:t>
          </a:r>
          <a:r>
            <a:rPr lang="en-US" altLang="en-US" dirty="0">
              <a:latin typeface="+mj-lt"/>
            </a:rPr>
            <a:t>, </a:t>
          </a:r>
          <a:r>
            <a:rPr lang="en-US" altLang="en-US" dirty="0" err="1">
              <a:latin typeface="+mj-lt"/>
            </a:rPr>
            <a:t>bahwa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lulusan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memiliki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kompetensi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sesuai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dengan</a:t>
          </a:r>
          <a:r>
            <a:rPr lang="en-US" altLang="en-US" dirty="0">
              <a:latin typeface="+mj-lt"/>
            </a:rPr>
            <a:t> yang </a:t>
          </a:r>
          <a:r>
            <a:rPr lang="en-US" altLang="en-US" dirty="0" err="1">
              <a:latin typeface="+mj-lt"/>
            </a:rPr>
            <a:t>ditetapkan</a:t>
          </a:r>
          <a:r>
            <a:rPr lang="en-US" altLang="en-US" dirty="0">
              <a:latin typeface="+mj-lt"/>
            </a:rPr>
            <a:t>;</a:t>
          </a:r>
        </a:p>
      </dgm:t>
    </dgm:pt>
    <dgm:pt modelId="{5318E89D-C24C-470B-946F-32C565D6C66C}" type="parTrans" cxnId="{5E595876-F2A9-4AB9-B362-CDD1AF80A24D}">
      <dgm:prSet/>
      <dgm:spPr/>
      <dgm:t>
        <a:bodyPr/>
        <a:lstStyle/>
        <a:p>
          <a:endParaRPr lang="en-US"/>
        </a:p>
      </dgm:t>
    </dgm:pt>
    <dgm:pt modelId="{CC74C2CD-8C9D-4C56-8271-C990299C36D0}" type="sibTrans" cxnId="{5E595876-F2A9-4AB9-B362-CDD1AF80A24D}">
      <dgm:prSet/>
      <dgm:spPr/>
      <dgm:t>
        <a:bodyPr/>
        <a:lstStyle/>
        <a:p>
          <a:endParaRPr lang="en-US"/>
        </a:p>
      </dgm:t>
    </dgm:pt>
    <dgm:pt modelId="{2B5019E9-711B-4ABB-B760-D17130440AE6}">
      <dgm:prSet/>
      <dgm:spPr/>
      <dgm:t>
        <a:bodyPr/>
        <a:lstStyle/>
        <a:p>
          <a:pPr algn="l"/>
          <a:r>
            <a:rPr lang="en-US" altLang="en-US" b="1" dirty="0" smtClean="0">
              <a:solidFill>
                <a:srgbClr val="FF3300"/>
              </a:solidFill>
              <a:latin typeface="+mj-lt"/>
            </a:rPr>
            <a:t>3. </a:t>
          </a:r>
          <a:r>
            <a:rPr lang="en-US" altLang="en-US" b="1" dirty="0" err="1" smtClean="0">
              <a:solidFill>
                <a:srgbClr val="FF3300"/>
              </a:solidFill>
              <a:latin typeface="+mj-lt"/>
            </a:rPr>
            <a:t>Relevansi</a:t>
          </a:r>
          <a:r>
            <a:rPr lang="en-US" altLang="en-US" dirty="0" smtClean="0">
              <a:latin typeface="+mj-lt"/>
            </a:rPr>
            <a:t> </a:t>
          </a:r>
          <a:r>
            <a:rPr lang="en-US" altLang="en-US" dirty="0">
              <a:latin typeface="+mj-lt"/>
            </a:rPr>
            <a:t>program </a:t>
          </a:r>
          <a:r>
            <a:rPr lang="en-US" altLang="en-US" dirty="0" err="1">
              <a:latin typeface="+mj-lt"/>
            </a:rPr>
            <a:t>pendidikan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dengan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tuntutan</a:t>
          </a:r>
          <a:r>
            <a:rPr lang="en-US" altLang="en-US" dirty="0">
              <a:latin typeface="+mj-lt"/>
            </a:rPr>
            <a:t>/</a:t>
          </a:r>
          <a:r>
            <a:rPr lang="en-US" altLang="en-US" dirty="0" err="1">
              <a:latin typeface="+mj-lt"/>
            </a:rPr>
            <a:t>kebutuhan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masyarakat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dan</a:t>
          </a:r>
          <a:r>
            <a:rPr lang="en-US" altLang="en-US" dirty="0">
              <a:latin typeface="+mj-lt"/>
            </a:rPr>
            <a:t> </a:t>
          </a:r>
          <a:r>
            <a:rPr lang="en-US" altLang="en-US" i="1" dirty="0">
              <a:latin typeface="+mj-lt"/>
            </a:rPr>
            <a:t>stakeholders</a:t>
          </a:r>
          <a:r>
            <a:rPr lang="en-US" altLang="en-US" dirty="0">
              <a:latin typeface="+mj-lt"/>
            </a:rPr>
            <a:t> </a:t>
          </a:r>
          <a:r>
            <a:rPr lang="en-US" altLang="en-US" dirty="0" err="1">
              <a:latin typeface="+mj-lt"/>
            </a:rPr>
            <a:t>lainnya</a:t>
          </a:r>
          <a:r>
            <a:rPr lang="en-US" altLang="en-US" dirty="0">
              <a:latin typeface="+mj-lt"/>
            </a:rPr>
            <a:t>.</a:t>
          </a:r>
          <a:endParaRPr lang="en-US" altLang="en-US" i="1" dirty="0">
            <a:latin typeface="+mj-lt"/>
          </a:endParaRPr>
        </a:p>
      </dgm:t>
    </dgm:pt>
    <dgm:pt modelId="{0C1E442D-5671-4AE1-ACBF-209601FFD558}" type="parTrans" cxnId="{113035B7-94AF-426B-9050-98EF2BD5CFAC}">
      <dgm:prSet/>
      <dgm:spPr/>
      <dgm:t>
        <a:bodyPr/>
        <a:lstStyle/>
        <a:p>
          <a:endParaRPr lang="en-US"/>
        </a:p>
      </dgm:t>
    </dgm:pt>
    <dgm:pt modelId="{B79D4C3F-643D-45C1-A731-C8FB2FD53797}" type="sibTrans" cxnId="{113035B7-94AF-426B-9050-98EF2BD5CFAC}">
      <dgm:prSet/>
      <dgm:spPr/>
      <dgm:t>
        <a:bodyPr/>
        <a:lstStyle/>
        <a:p>
          <a:endParaRPr lang="en-US"/>
        </a:p>
      </dgm:t>
    </dgm:pt>
    <dgm:pt modelId="{E3B30C40-B12D-465D-AB89-3B036D57CBE3}" type="pres">
      <dgm:prSet presAssocID="{ACE430C2-A450-4358-987B-D7198086AAA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C52B31C-7FC4-4C0D-A924-71CFD1C866D9}" type="pres">
      <dgm:prSet presAssocID="{D1CBB111-F246-4234-80F0-72F87A034A7D}" presName="compNode" presStyleCnt="0"/>
      <dgm:spPr/>
    </dgm:pt>
    <dgm:pt modelId="{8E0A0C75-9B10-427C-B2F4-6DC211F29A00}" type="pres">
      <dgm:prSet presAssocID="{D1CBB111-F246-4234-80F0-72F87A034A7D}" presName="dummyConnPt" presStyleCnt="0"/>
      <dgm:spPr/>
    </dgm:pt>
    <dgm:pt modelId="{FC38D727-5D3A-46E2-888B-41BA01E80CA4}" type="pres">
      <dgm:prSet presAssocID="{D1CBB111-F246-4234-80F0-72F87A034A7D}" presName="node" presStyleLbl="node1" presStyleIdx="0" presStyleCnt="4" custScaleX="140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D833A-B521-4A6A-B6A2-829A5A4D5DF7}" type="pres">
      <dgm:prSet presAssocID="{E304D3BF-07DE-47FE-8625-259B9DFD9DAD}" presName="sibTrans" presStyleLbl="bgSibTrans2D1" presStyleIdx="0" presStyleCnt="3" custFlipVert="1" custFlipHor="0" custScaleX="9759" custScaleY="15246"/>
      <dgm:spPr/>
      <dgm:t>
        <a:bodyPr/>
        <a:lstStyle/>
        <a:p>
          <a:endParaRPr lang="en-US"/>
        </a:p>
      </dgm:t>
    </dgm:pt>
    <dgm:pt modelId="{9FDDA56E-4883-4470-AD40-FBA801E42E53}" type="pres">
      <dgm:prSet presAssocID="{0DFE594F-0853-4239-B735-75A94CA2334D}" presName="compNode" presStyleCnt="0"/>
      <dgm:spPr/>
    </dgm:pt>
    <dgm:pt modelId="{71EE7D56-FEC3-4927-B135-C62A7AB80014}" type="pres">
      <dgm:prSet presAssocID="{0DFE594F-0853-4239-B735-75A94CA2334D}" presName="dummyConnPt" presStyleCnt="0"/>
      <dgm:spPr/>
    </dgm:pt>
    <dgm:pt modelId="{3B8580EA-F74B-49FF-91A9-BA3237037CEE}" type="pres">
      <dgm:prSet presAssocID="{0DFE594F-0853-4239-B735-75A94CA2334D}" presName="node" presStyleLbl="node1" presStyleIdx="1" presStyleCnt="4" custScaleX="140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B17AB-B8EF-4B7D-8AA4-2A54627D2599}" type="pres">
      <dgm:prSet presAssocID="{CC74C2CD-8C9D-4C56-8271-C990299C36D0}" presName="sibTrans" presStyleLbl="bgSibTrans2D1" presStyleIdx="1" presStyleCnt="3" custFlipHor="1" custScaleX="13744" custScaleY="41054"/>
      <dgm:spPr/>
      <dgm:t>
        <a:bodyPr/>
        <a:lstStyle/>
        <a:p>
          <a:endParaRPr lang="en-US"/>
        </a:p>
      </dgm:t>
    </dgm:pt>
    <dgm:pt modelId="{B1C97E5A-AB86-4864-B2F5-948ED8A981D3}" type="pres">
      <dgm:prSet presAssocID="{E1DDC0F0-CD96-4691-B390-83EC3EA155CC}" presName="compNode" presStyleCnt="0"/>
      <dgm:spPr/>
    </dgm:pt>
    <dgm:pt modelId="{558FFFFC-155A-4923-A62D-29E4731891EB}" type="pres">
      <dgm:prSet presAssocID="{E1DDC0F0-CD96-4691-B390-83EC3EA155CC}" presName="dummyConnPt" presStyleCnt="0"/>
      <dgm:spPr/>
    </dgm:pt>
    <dgm:pt modelId="{07DF4339-F150-4067-9650-AF513D089DCF}" type="pres">
      <dgm:prSet presAssocID="{E1DDC0F0-CD96-4691-B390-83EC3EA155CC}" presName="node" presStyleLbl="node1" presStyleIdx="2" presStyleCnt="4" custScaleX="131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2977C-036B-4EC7-AFE7-F198DD57D21F}" type="pres">
      <dgm:prSet presAssocID="{CA4280E0-848D-4F80-9D54-E4BB2D7FF187}" presName="sibTrans" presStyleLbl="bgSibTrans2D1" presStyleIdx="2" presStyleCnt="3" custFlipHor="0" custScaleX="14648" custScaleY="15246" custLinFactY="-34822" custLinFactNeighborX="41305" custLinFactNeighborY="-100000"/>
      <dgm:spPr/>
      <dgm:t>
        <a:bodyPr/>
        <a:lstStyle/>
        <a:p>
          <a:endParaRPr lang="en-US"/>
        </a:p>
      </dgm:t>
    </dgm:pt>
    <dgm:pt modelId="{3EC85313-FF35-407F-B2BB-8C44DEEEC91E}" type="pres">
      <dgm:prSet presAssocID="{2B5019E9-711B-4ABB-B760-D17130440AE6}" presName="compNode" presStyleCnt="0"/>
      <dgm:spPr/>
    </dgm:pt>
    <dgm:pt modelId="{89779BC9-D447-45CD-90D7-1426C7A847CE}" type="pres">
      <dgm:prSet presAssocID="{2B5019E9-711B-4ABB-B760-D17130440AE6}" presName="dummyConnPt" presStyleCnt="0"/>
      <dgm:spPr/>
    </dgm:pt>
    <dgm:pt modelId="{D3B615E5-8743-4946-B3F9-D3B5418127ED}" type="pres">
      <dgm:prSet presAssocID="{2B5019E9-711B-4ABB-B760-D17130440AE6}" presName="node" presStyleLbl="node1" presStyleIdx="3" presStyleCnt="4" custScaleX="131858" custScaleY="95670" custLinFactNeighborY="4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BEB0D5-F8F7-4CA9-8EAE-AF440A97DC17}" type="presOf" srcId="{D1CBB111-F246-4234-80F0-72F87A034A7D}" destId="{FC38D727-5D3A-46E2-888B-41BA01E80CA4}" srcOrd="0" destOrd="0" presId="urn:microsoft.com/office/officeart/2005/8/layout/bProcess4"/>
    <dgm:cxn modelId="{113035B7-94AF-426B-9050-98EF2BD5CFAC}" srcId="{ACE430C2-A450-4358-987B-D7198086AAA6}" destId="{2B5019E9-711B-4ABB-B760-D17130440AE6}" srcOrd="3" destOrd="0" parTransId="{0C1E442D-5671-4AE1-ACBF-209601FFD558}" sibTransId="{B79D4C3F-643D-45C1-A731-C8FB2FD53797}"/>
    <dgm:cxn modelId="{8DFB572F-4D3F-4049-BF39-1EEAEF10EFF2}" type="presOf" srcId="{CC74C2CD-8C9D-4C56-8271-C990299C36D0}" destId="{94CB17AB-B8EF-4B7D-8AA4-2A54627D2599}" srcOrd="0" destOrd="0" presId="urn:microsoft.com/office/officeart/2005/8/layout/bProcess4"/>
    <dgm:cxn modelId="{A804D838-9ED8-4D1A-BE3A-2FD1B0A464CD}" type="presOf" srcId="{E304D3BF-07DE-47FE-8625-259B9DFD9DAD}" destId="{ADCD833A-B521-4A6A-B6A2-829A5A4D5DF7}" srcOrd="0" destOrd="0" presId="urn:microsoft.com/office/officeart/2005/8/layout/bProcess4"/>
    <dgm:cxn modelId="{DF812BFD-115B-404C-B99B-89D0D444A6D5}" type="presOf" srcId="{ACE430C2-A450-4358-987B-D7198086AAA6}" destId="{E3B30C40-B12D-465D-AB89-3B036D57CBE3}" srcOrd="0" destOrd="0" presId="urn:microsoft.com/office/officeart/2005/8/layout/bProcess4"/>
    <dgm:cxn modelId="{5E595876-F2A9-4AB9-B362-CDD1AF80A24D}" srcId="{ACE430C2-A450-4358-987B-D7198086AAA6}" destId="{0DFE594F-0853-4239-B735-75A94CA2334D}" srcOrd="1" destOrd="0" parTransId="{5318E89D-C24C-470B-946F-32C565D6C66C}" sibTransId="{CC74C2CD-8C9D-4C56-8271-C990299C36D0}"/>
    <dgm:cxn modelId="{F9ABD274-1C96-4500-B6BF-5DF88E9A55CE}" type="presOf" srcId="{0DFE594F-0853-4239-B735-75A94CA2334D}" destId="{3B8580EA-F74B-49FF-91A9-BA3237037CEE}" srcOrd="0" destOrd="0" presId="urn:microsoft.com/office/officeart/2005/8/layout/bProcess4"/>
    <dgm:cxn modelId="{C55729D8-26BA-40BA-B577-C477C3B62A11}" srcId="{ACE430C2-A450-4358-987B-D7198086AAA6}" destId="{E1DDC0F0-CD96-4691-B390-83EC3EA155CC}" srcOrd="2" destOrd="0" parTransId="{AA76682E-952E-4A79-9449-B42E8DED1B60}" sibTransId="{CA4280E0-848D-4F80-9D54-E4BB2D7FF187}"/>
    <dgm:cxn modelId="{60D58073-CFB2-4912-A5EA-76C993BC3430}" type="presOf" srcId="{2B5019E9-711B-4ABB-B760-D17130440AE6}" destId="{D3B615E5-8743-4946-B3F9-D3B5418127ED}" srcOrd="0" destOrd="0" presId="urn:microsoft.com/office/officeart/2005/8/layout/bProcess4"/>
    <dgm:cxn modelId="{EB44EA87-392B-4937-B49C-963D678126CE}" type="presOf" srcId="{E1DDC0F0-CD96-4691-B390-83EC3EA155CC}" destId="{07DF4339-F150-4067-9650-AF513D089DCF}" srcOrd="0" destOrd="0" presId="urn:microsoft.com/office/officeart/2005/8/layout/bProcess4"/>
    <dgm:cxn modelId="{27DA3C73-9A52-41B3-9A83-38E04F65E266}" srcId="{ACE430C2-A450-4358-987B-D7198086AAA6}" destId="{D1CBB111-F246-4234-80F0-72F87A034A7D}" srcOrd="0" destOrd="0" parTransId="{18FE47F4-21A2-4957-8BF3-969EC80F74C0}" sibTransId="{E304D3BF-07DE-47FE-8625-259B9DFD9DAD}"/>
    <dgm:cxn modelId="{4E8CF82B-8EED-466F-8BCD-9FF8DCA129BF}" type="presOf" srcId="{CA4280E0-848D-4F80-9D54-E4BB2D7FF187}" destId="{60D2977C-036B-4EC7-AFE7-F198DD57D21F}" srcOrd="0" destOrd="0" presId="urn:microsoft.com/office/officeart/2005/8/layout/bProcess4"/>
    <dgm:cxn modelId="{31612056-F2A0-4FBC-A3EE-113B55AADD49}" type="presParOf" srcId="{E3B30C40-B12D-465D-AB89-3B036D57CBE3}" destId="{8C52B31C-7FC4-4C0D-A924-71CFD1C866D9}" srcOrd="0" destOrd="0" presId="urn:microsoft.com/office/officeart/2005/8/layout/bProcess4"/>
    <dgm:cxn modelId="{416D90B1-AA5A-4FFB-B8FB-4B063EC1BC33}" type="presParOf" srcId="{8C52B31C-7FC4-4C0D-A924-71CFD1C866D9}" destId="{8E0A0C75-9B10-427C-B2F4-6DC211F29A00}" srcOrd="0" destOrd="0" presId="urn:microsoft.com/office/officeart/2005/8/layout/bProcess4"/>
    <dgm:cxn modelId="{EE113C64-9FC9-40C0-9C8C-40CD50F91D54}" type="presParOf" srcId="{8C52B31C-7FC4-4C0D-A924-71CFD1C866D9}" destId="{FC38D727-5D3A-46E2-888B-41BA01E80CA4}" srcOrd="1" destOrd="0" presId="urn:microsoft.com/office/officeart/2005/8/layout/bProcess4"/>
    <dgm:cxn modelId="{B6FBE1CD-1BD6-494D-957B-2ECA300C747C}" type="presParOf" srcId="{E3B30C40-B12D-465D-AB89-3B036D57CBE3}" destId="{ADCD833A-B521-4A6A-B6A2-829A5A4D5DF7}" srcOrd="1" destOrd="0" presId="urn:microsoft.com/office/officeart/2005/8/layout/bProcess4"/>
    <dgm:cxn modelId="{10910899-BEE5-4EA4-AC37-14661907961A}" type="presParOf" srcId="{E3B30C40-B12D-465D-AB89-3B036D57CBE3}" destId="{9FDDA56E-4883-4470-AD40-FBA801E42E53}" srcOrd="2" destOrd="0" presId="urn:microsoft.com/office/officeart/2005/8/layout/bProcess4"/>
    <dgm:cxn modelId="{6D39996E-AC53-4EA1-B32D-0EDAE79B2F88}" type="presParOf" srcId="{9FDDA56E-4883-4470-AD40-FBA801E42E53}" destId="{71EE7D56-FEC3-4927-B135-C62A7AB80014}" srcOrd="0" destOrd="0" presId="urn:microsoft.com/office/officeart/2005/8/layout/bProcess4"/>
    <dgm:cxn modelId="{E88A6946-4EC3-4941-BB12-0AE660CBDC53}" type="presParOf" srcId="{9FDDA56E-4883-4470-AD40-FBA801E42E53}" destId="{3B8580EA-F74B-49FF-91A9-BA3237037CEE}" srcOrd="1" destOrd="0" presId="urn:microsoft.com/office/officeart/2005/8/layout/bProcess4"/>
    <dgm:cxn modelId="{6DBDA3A1-267C-465A-9E53-604C880660A6}" type="presParOf" srcId="{E3B30C40-B12D-465D-AB89-3B036D57CBE3}" destId="{94CB17AB-B8EF-4B7D-8AA4-2A54627D2599}" srcOrd="3" destOrd="0" presId="urn:microsoft.com/office/officeart/2005/8/layout/bProcess4"/>
    <dgm:cxn modelId="{244A68C5-4CD5-46E0-A64F-4B1227B65B42}" type="presParOf" srcId="{E3B30C40-B12D-465D-AB89-3B036D57CBE3}" destId="{B1C97E5A-AB86-4864-B2F5-948ED8A981D3}" srcOrd="4" destOrd="0" presId="urn:microsoft.com/office/officeart/2005/8/layout/bProcess4"/>
    <dgm:cxn modelId="{1A3AC9BC-AF65-4442-ADC9-2FE67BE03903}" type="presParOf" srcId="{B1C97E5A-AB86-4864-B2F5-948ED8A981D3}" destId="{558FFFFC-155A-4923-A62D-29E4731891EB}" srcOrd="0" destOrd="0" presId="urn:microsoft.com/office/officeart/2005/8/layout/bProcess4"/>
    <dgm:cxn modelId="{2E371009-419D-42DF-9366-6839B62E4DE3}" type="presParOf" srcId="{B1C97E5A-AB86-4864-B2F5-948ED8A981D3}" destId="{07DF4339-F150-4067-9650-AF513D089DCF}" srcOrd="1" destOrd="0" presId="urn:microsoft.com/office/officeart/2005/8/layout/bProcess4"/>
    <dgm:cxn modelId="{FF73AE58-F10D-46A5-A1D2-C8D9FB2DCF2A}" type="presParOf" srcId="{E3B30C40-B12D-465D-AB89-3B036D57CBE3}" destId="{60D2977C-036B-4EC7-AFE7-F198DD57D21F}" srcOrd="5" destOrd="0" presId="urn:microsoft.com/office/officeart/2005/8/layout/bProcess4"/>
    <dgm:cxn modelId="{7647807E-C9BF-415C-BFDC-837F1AF3C588}" type="presParOf" srcId="{E3B30C40-B12D-465D-AB89-3B036D57CBE3}" destId="{3EC85313-FF35-407F-B2BB-8C44DEEEC91E}" srcOrd="6" destOrd="0" presId="urn:microsoft.com/office/officeart/2005/8/layout/bProcess4"/>
    <dgm:cxn modelId="{985C47D8-0821-4F93-89C1-CF7AA59FF084}" type="presParOf" srcId="{3EC85313-FF35-407F-B2BB-8C44DEEEC91E}" destId="{89779BC9-D447-45CD-90D7-1426C7A847CE}" srcOrd="0" destOrd="0" presId="urn:microsoft.com/office/officeart/2005/8/layout/bProcess4"/>
    <dgm:cxn modelId="{6D605C91-21BB-4587-96C9-64F448D46E6D}" type="presParOf" srcId="{3EC85313-FF35-407F-B2BB-8C44DEEEC91E}" destId="{D3B615E5-8743-4946-B3F9-D3B5418127E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37303-E7A1-4858-BA06-0D5B555A25E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AA0AE8-CA17-4320-AEA1-CB2EF9DB82D9}">
      <dgm:prSet phldrT="[Text]"/>
      <dgm:spPr/>
      <dgm:t>
        <a:bodyPr/>
        <a:lstStyle/>
        <a:p>
          <a:r>
            <a:rPr lang="en-ID" dirty="0" err="1" smtClean="0"/>
            <a:t>Tahapan</a:t>
          </a:r>
          <a:r>
            <a:rPr lang="en-ID" dirty="0" smtClean="0"/>
            <a:t> </a:t>
          </a:r>
          <a:r>
            <a:rPr lang="en-ID" dirty="0" err="1" smtClean="0"/>
            <a:t>Pengendalian</a:t>
          </a:r>
          <a:endParaRPr lang="en-US" dirty="0"/>
        </a:p>
      </dgm:t>
    </dgm:pt>
    <dgm:pt modelId="{8FAA070E-5CA2-44DC-90C6-22F554E13720}" type="parTrans" cxnId="{AC416530-992A-489F-B714-381764B5DEE2}">
      <dgm:prSet/>
      <dgm:spPr/>
      <dgm:t>
        <a:bodyPr/>
        <a:lstStyle/>
        <a:p>
          <a:endParaRPr lang="en-US"/>
        </a:p>
      </dgm:t>
    </dgm:pt>
    <dgm:pt modelId="{3FD83474-E1AA-40A1-8FD2-BE337F57FFBC}" type="sibTrans" cxnId="{AC416530-992A-489F-B714-381764B5DEE2}">
      <dgm:prSet/>
      <dgm:spPr/>
      <dgm:t>
        <a:bodyPr/>
        <a:lstStyle/>
        <a:p>
          <a:endParaRPr lang="en-US"/>
        </a:p>
      </dgm:t>
    </dgm:pt>
    <dgm:pt modelId="{23552B95-E798-45D5-8761-E8D737B17F27}" type="pres">
      <dgm:prSet presAssocID="{D0137303-E7A1-4858-BA06-0D5B555A25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C4805A-BA03-44D3-B216-23A970B1BB07}" type="pres">
      <dgm:prSet presAssocID="{80AA0AE8-CA17-4320-AEA1-CB2EF9DB82D9}" presName="node" presStyleLbl="node1" presStyleIdx="0" presStyleCnt="1" custScaleX="117297" custScaleY="41436" custLinFactNeighborX="57738" custLinFactNeighborY="-40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133AE-7E1D-41FB-ACF0-89F5878DB4B2}" type="presOf" srcId="{D0137303-E7A1-4858-BA06-0D5B555A25EA}" destId="{23552B95-E798-45D5-8761-E8D737B17F27}" srcOrd="0" destOrd="0" presId="urn:microsoft.com/office/officeart/2005/8/layout/default"/>
    <dgm:cxn modelId="{D4EF7C7D-C290-4EB5-A47D-3D8EB6DAFFE7}" type="presOf" srcId="{80AA0AE8-CA17-4320-AEA1-CB2EF9DB82D9}" destId="{D3C4805A-BA03-44D3-B216-23A970B1BB07}" srcOrd="0" destOrd="0" presId="urn:microsoft.com/office/officeart/2005/8/layout/default"/>
    <dgm:cxn modelId="{AC416530-992A-489F-B714-381764B5DEE2}" srcId="{D0137303-E7A1-4858-BA06-0D5B555A25EA}" destId="{80AA0AE8-CA17-4320-AEA1-CB2EF9DB82D9}" srcOrd="0" destOrd="0" parTransId="{8FAA070E-5CA2-44DC-90C6-22F554E13720}" sibTransId="{3FD83474-E1AA-40A1-8FD2-BE337F57FFBC}"/>
    <dgm:cxn modelId="{57F5F13D-3F66-464C-8BC5-CE41E4744A0C}" type="presParOf" srcId="{23552B95-E798-45D5-8761-E8D737B17F27}" destId="{D3C4805A-BA03-44D3-B216-23A970B1BB0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09DB0A-3573-4199-9492-451BBE56F8E8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80365F-18DB-4205-8656-CAA1736140CD}">
      <dgm:prSet phldrT="[Text]" custT="1"/>
      <dgm:spPr/>
      <dgm:t>
        <a:bodyPr/>
        <a:lstStyle/>
        <a:p>
          <a:r>
            <a:rPr lang="en-ID" sz="2000" b="0" dirty="0" smtClean="0"/>
            <a:t>Quality First</a:t>
          </a:r>
          <a:endParaRPr lang="en-US" sz="2000" b="0" dirty="0"/>
        </a:p>
      </dgm:t>
    </dgm:pt>
    <dgm:pt modelId="{B5E68E54-92AA-4314-929E-B509637D7667}" type="parTrans" cxnId="{A1D31E52-9B04-4C04-9F9C-1DDE045BB721}">
      <dgm:prSet/>
      <dgm:spPr/>
      <dgm:t>
        <a:bodyPr/>
        <a:lstStyle/>
        <a:p>
          <a:endParaRPr lang="en-US"/>
        </a:p>
      </dgm:t>
    </dgm:pt>
    <dgm:pt modelId="{75FD8AA6-E4A3-490E-B373-F298B7A6371F}" type="sibTrans" cxnId="{A1D31E52-9B04-4C04-9F9C-1DDE045BB721}">
      <dgm:prSet/>
      <dgm:spPr/>
      <dgm:t>
        <a:bodyPr/>
        <a:lstStyle/>
        <a:p>
          <a:endParaRPr lang="en-US"/>
        </a:p>
      </dgm:t>
    </dgm:pt>
    <dgm:pt modelId="{FCBDE32A-2116-449C-8B0E-DD90D6DCF45B}">
      <dgm:prSet phldrT="[Text]" custT="1"/>
      <dgm:spPr/>
      <dgm:t>
        <a:bodyPr/>
        <a:lstStyle/>
        <a:p>
          <a:r>
            <a:rPr lang="en-ID" sz="2000" b="1" dirty="0" smtClean="0"/>
            <a:t>Stakeholders-in</a:t>
          </a:r>
          <a:endParaRPr lang="en-US" sz="2000" b="1" dirty="0"/>
        </a:p>
      </dgm:t>
    </dgm:pt>
    <dgm:pt modelId="{485C1C63-5618-4078-8B51-11C1A2C762FC}" type="parTrans" cxnId="{B17E275F-B0E2-46C5-8355-A76BB515F52C}">
      <dgm:prSet/>
      <dgm:spPr/>
      <dgm:t>
        <a:bodyPr/>
        <a:lstStyle/>
        <a:p>
          <a:endParaRPr lang="en-US"/>
        </a:p>
      </dgm:t>
    </dgm:pt>
    <dgm:pt modelId="{67CFE483-5296-47A2-A5E3-CDC2945195D2}" type="sibTrans" cxnId="{B17E275F-B0E2-46C5-8355-A76BB515F52C}">
      <dgm:prSet/>
      <dgm:spPr/>
      <dgm:t>
        <a:bodyPr/>
        <a:lstStyle/>
        <a:p>
          <a:endParaRPr lang="en-US"/>
        </a:p>
      </dgm:t>
    </dgm:pt>
    <dgm:pt modelId="{480524A5-CC15-4632-893B-85441FE13A15}">
      <dgm:prSet phldrT="[Text]" custT="1"/>
      <dgm:spPr/>
      <dgm:t>
        <a:bodyPr/>
        <a:lstStyle/>
        <a:p>
          <a:r>
            <a:rPr lang="en-US" sz="1500" b="1" i="1" dirty="0" smtClean="0">
              <a:latin typeface="Bookman Old Style" panose="02050604050505020204" pitchFamily="18" charset="0"/>
            </a:rPr>
            <a:t>The next process is our stakeholders</a:t>
          </a:r>
          <a:endParaRPr lang="en-US" sz="1500" b="1" dirty="0">
            <a:latin typeface="Bookman Old Style" panose="02050604050505020204" pitchFamily="18" charset="0"/>
          </a:endParaRPr>
        </a:p>
      </dgm:t>
    </dgm:pt>
    <dgm:pt modelId="{11FECFDB-878D-4C04-94A1-6C911B661278}" type="parTrans" cxnId="{C6FF8636-3148-45DD-804B-110DDA1B5E91}">
      <dgm:prSet/>
      <dgm:spPr/>
      <dgm:t>
        <a:bodyPr/>
        <a:lstStyle/>
        <a:p>
          <a:endParaRPr lang="en-US"/>
        </a:p>
      </dgm:t>
    </dgm:pt>
    <dgm:pt modelId="{E43A8F6E-8AB4-4CDF-961F-8E0FFD888966}" type="sibTrans" cxnId="{C6FF8636-3148-45DD-804B-110DDA1B5E91}">
      <dgm:prSet/>
      <dgm:spPr/>
      <dgm:t>
        <a:bodyPr/>
        <a:lstStyle/>
        <a:p>
          <a:endParaRPr lang="en-US"/>
        </a:p>
      </dgm:t>
    </dgm:pt>
    <dgm:pt modelId="{A6CC9132-3001-497B-A2A4-B0C778D7C982}">
      <dgm:prSet custT="1"/>
      <dgm:spPr/>
      <dgm:t>
        <a:bodyPr/>
        <a:lstStyle/>
        <a:p>
          <a:r>
            <a:rPr lang="en-ID" sz="1800" b="1" dirty="0" smtClean="0"/>
            <a:t>Speak with Data</a:t>
          </a:r>
          <a:endParaRPr lang="en-US" sz="1800" b="1" dirty="0"/>
        </a:p>
      </dgm:t>
    </dgm:pt>
    <dgm:pt modelId="{37283517-966D-48CD-91D7-7839D345BDA8}" type="parTrans" cxnId="{927F29A7-530B-4E77-8DB1-3EEE80E23D98}">
      <dgm:prSet/>
      <dgm:spPr/>
      <dgm:t>
        <a:bodyPr/>
        <a:lstStyle/>
        <a:p>
          <a:endParaRPr lang="en-US"/>
        </a:p>
      </dgm:t>
    </dgm:pt>
    <dgm:pt modelId="{8A674AF6-88BA-4D95-A166-A80C05C6279E}" type="sibTrans" cxnId="{927F29A7-530B-4E77-8DB1-3EEE80E23D98}">
      <dgm:prSet/>
      <dgm:spPr/>
      <dgm:t>
        <a:bodyPr/>
        <a:lstStyle/>
        <a:p>
          <a:endParaRPr lang="en-US"/>
        </a:p>
      </dgm:t>
    </dgm:pt>
    <dgm:pt modelId="{856FD267-9C2A-4F2F-AA9E-FF0217008487}">
      <dgm:prSet custT="1"/>
      <dgm:spPr/>
      <dgm:t>
        <a:bodyPr/>
        <a:lstStyle/>
        <a:p>
          <a:r>
            <a:rPr lang="en-ID" sz="1400" b="1" dirty="0" smtClean="0">
              <a:latin typeface="Bookman Old Style" panose="02050604050505020204" pitchFamily="18" charset="0"/>
            </a:rPr>
            <a:t>Upstream Management</a:t>
          </a:r>
          <a:endParaRPr lang="en-US" sz="1400" b="1" dirty="0">
            <a:latin typeface="Bookman Old Style" panose="02050604050505020204" pitchFamily="18" charset="0"/>
          </a:endParaRPr>
        </a:p>
      </dgm:t>
    </dgm:pt>
    <dgm:pt modelId="{0D6848E6-953C-4C82-AE12-97F253377991}" type="parTrans" cxnId="{96E7BA51-8D3B-44AD-95F7-EB6F714EB660}">
      <dgm:prSet/>
      <dgm:spPr/>
      <dgm:t>
        <a:bodyPr/>
        <a:lstStyle/>
        <a:p>
          <a:endParaRPr lang="en-US"/>
        </a:p>
      </dgm:t>
    </dgm:pt>
    <dgm:pt modelId="{3469B34B-CC8E-4CFB-AF52-E6AA2F40D71A}" type="sibTrans" cxnId="{96E7BA51-8D3B-44AD-95F7-EB6F714EB660}">
      <dgm:prSet/>
      <dgm:spPr/>
      <dgm:t>
        <a:bodyPr/>
        <a:lstStyle/>
        <a:p>
          <a:endParaRPr lang="en-US"/>
        </a:p>
      </dgm:t>
    </dgm:pt>
    <dgm:pt modelId="{04C07C68-110F-4134-9EF7-97196DFB904E}" type="pres">
      <dgm:prSet presAssocID="{1709DB0A-3573-4199-9492-451BBE56F8E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B5DAE6-6249-4A27-ADC9-ACE3C74B79CD}" type="pres">
      <dgm:prSet presAssocID="{1709DB0A-3573-4199-9492-451BBE56F8E8}" presName="cycle" presStyleCnt="0"/>
      <dgm:spPr/>
    </dgm:pt>
    <dgm:pt modelId="{BB410225-3A3F-44AE-BA0C-564856AD6605}" type="pres">
      <dgm:prSet presAssocID="{1709DB0A-3573-4199-9492-451BBE56F8E8}" presName="centerShape" presStyleCnt="0"/>
      <dgm:spPr/>
    </dgm:pt>
    <dgm:pt modelId="{BC66FB62-1646-4890-9BAE-2B0DAEAA74A2}" type="pres">
      <dgm:prSet presAssocID="{1709DB0A-3573-4199-9492-451BBE56F8E8}" presName="connSite" presStyleLbl="node1" presStyleIdx="0" presStyleCnt="6"/>
      <dgm:spPr/>
    </dgm:pt>
    <dgm:pt modelId="{8665DAC2-50BD-482A-AD5C-8323A35EAA86}" type="pres">
      <dgm:prSet presAssocID="{1709DB0A-3573-4199-9492-451BBE56F8E8}" presName="visible" presStyleLbl="node1" presStyleIdx="0" presStyleCnt="6"/>
      <dgm:spPr/>
    </dgm:pt>
    <dgm:pt modelId="{05782B5F-EE12-446E-BC31-148116685249}" type="pres">
      <dgm:prSet presAssocID="{B5E68E54-92AA-4314-929E-B509637D7667}" presName="Name25" presStyleLbl="parChTrans1D1" presStyleIdx="0" presStyleCnt="5"/>
      <dgm:spPr/>
      <dgm:t>
        <a:bodyPr/>
        <a:lstStyle/>
        <a:p>
          <a:endParaRPr lang="en-US"/>
        </a:p>
      </dgm:t>
    </dgm:pt>
    <dgm:pt modelId="{55DD9357-606E-4F31-9377-02B138832BD6}" type="pres">
      <dgm:prSet presAssocID="{3680365F-18DB-4205-8656-CAA1736140CD}" presName="node" presStyleCnt="0"/>
      <dgm:spPr/>
    </dgm:pt>
    <dgm:pt modelId="{C456A1C2-C4FF-4111-855E-B5FADE1469E1}" type="pres">
      <dgm:prSet presAssocID="{3680365F-18DB-4205-8656-CAA1736140CD}" presName="parentNode" presStyleLbl="node1" presStyleIdx="1" presStyleCnt="6" custScaleX="1415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D7202-2318-40BC-9AA9-62AC0527274E}" type="pres">
      <dgm:prSet presAssocID="{3680365F-18DB-4205-8656-CAA1736140C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B9CC8-F836-437A-8150-A777B515DC01}" type="pres">
      <dgm:prSet presAssocID="{485C1C63-5618-4078-8B51-11C1A2C762FC}" presName="Name25" presStyleLbl="parChTrans1D1" presStyleIdx="1" presStyleCnt="5"/>
      <dgm:spPr/>
      <dgm:t>
        <a:bodyPr/>
        <a:lstStyle/>
        <a:p>
          <a:endParaRPr lang="en-US"/>
        </a:p>
      </dgm:t>
    </dgm:pt>
    <dgm:pt modelId="{0183A8A6-BD91-4904-80A4-ABD792FA3736}" type="pres">
      <dgm:prSet presAssocID="{FCBDE32A-2116-449C-8B0E-DD90D6DCF45B}" presName="node" presStyleCnt="0"/>
      <dgm:spPr/>
    </dgm:pt>
    <dgm:pt modelId="{B025EC65-2F0B-4A80-A5F8-D6EFD78A3CDB}" type="pres">
      <dgm:prSet presAssocID="{FCBDE32A-2116-449C-8B0E-DD90D6DCF45B}" presName="parentNode" presStyleLbl="node1" presStyleIdx="2" presStyleCnt="6" custScaleX="210240" custLinFactNeighborX="38256" custLinFactNeighborY="408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5D840-EA3A-436A-AAB2-B96911288EDB}" type="pres">
      <dgm:prSet presAssocID="{FCBDE32A-2116-449C-8B0E-DD90D6DCF45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3C003-F032-458E-972D-6A6AAB684057}" type="pres">
      <dgm:prSet presAssocID="{11FECFDB-878D-4C04-94A1-6C911B661278}" presName="Name25" presStyleLbl="parChTrans1D1" presStyleIdx="2" presStyleCnt="5"/>
      <dgm:spPr/>
      <dgm:t>
        <a:bodyPr/>
        <a:lstStyle/>
        <a:p>
          <a:endParaRPr lang="en-US"/>
        </a:p>
      </dgm:t>
    </dgm:pt>
    <dgm:pt modelId="{7CC86CE3-F82F-4700-B348-47CBC4F5A26A}" type="pres">
      <dgm:prSet presAssocID="{480524A5-CC15-4632-893B-85441FE13A15}" presName="node" presStyleCnt="0"/>
      <dgm:spPr/>
    </dgm:pt>
    <dgm:pt modelId="{54F760F6-ECB8-48D0-B8FE-A07BEA707400}" type="pres">
      <dgm:prSet presAssocID="{480524A5-CC15-4632-893B-85441FE13A15}" presName="parentNode" presStyleLbl="node1" presStyleIdx="3" presStyleCnt="6" custScaleX="119630" custScaleY="129367" custLinFactNeighborX="8122" custLinFactNeighborY="616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10AED-CA34-4905-9708-828CCD288D6D}" type="pres">
      <dgm:prSet presAssocID="{480524A5-CC15-4632-893B-85441FE13A1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78A11-2B82-4ED2-8F1D-13456739AF0A}" type="pres">
      <dgm:prSet presAssocID="{37283517-966D-48CD-91D7-7839D345BDA8}" presName="Name25" presStyleLbl="parChTrans1D1" presStyleIdx="3" presStyleCnt="5"/>
      <dgm:spPr/>
      <dgm:t>
        <a:bodyPr/>
        <a:lstStyle/>
        <a:p>
          <a:endParaRPr lang="en-US"/>
        </a:p>
      </dgm:t>
    </dgm:pt>
    <dgm:pt modelId="{9BD99B6E-8D59-4C16-8A52-868813053F77}" type="pres">
      <dgm:prSet presAssocID="{A6CC9132-3001-497B-A2A4-B0C778D7C982}" presName="node" presStyleCnt="0"/>
      <dgm:spPr/>
    </dgm:pt>
    <dgm:pt modelId="{78FBC27A-AAE1-4B5A-8257-678B5121FC26}" type="pres">
      <dgm:prSet presAssocID="{A6CC9132-3001-497B-A2A4-B0C778D7C982}" presName="parentNode" presStyleLbl="node1" presStyleIdx="4" presStyleCnt="6" custLinFactNeighborX="-55520" custLinFactNeighborY="795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963EC-E2BC-462D-B29F-0E1CCD9C8EB2}" type="pres">
      <dgm:prSet presAssocID="{A6CC9132-3001-497B-A2A4-B0C778D7C982}" presName="childNode" presStyleLbl="revTx" presStyleIdx="0" presStyleCnt="0">
        <dgm:presLayoutVars>
          <dgm:bulletEnabled val="1"/>
        </dgm:presLayoutVars>
      </dgm:prSet>
      <dgm:spPr/>
    </dgm:pt>
    <dgm:pt modelId="{9B8B402F-DEA1-4074-B2F1-C3AB58C912D9}" type="pres">
      <dgm:prSet presAssocID="{0D6848E6-953C-4C82-AE12-97F253377991}" presName="Name25" presStyleLbl="parChTrans1D1" presStyleIdx="4" presStyleCnt="5"/>
      <dgm:spPr/>
      <dgm:t>
        <a:bodyPr/>
        <a:lstStyle/>
        <a:p>
          <a:endParaRPr lang="en-US"/>
        </a:p>
      </dgm:t>
    </dgm:pt>
    <dgm:pt modelId="{3231CF83-CBF0-4F34-AE90-B42D9F2811B3}" type="pres">
      <dgm:prSet presAssocID="{856FD267-9C2A-4F2F-AA9E-FF0217008487}" presName="node" presStyleCnt="0"/>
      <dgm:spPr/>
    </dgm:pt>
    <dgm:pt modelId="{13BC5A30-68F6-4737-9EFC-1313C6B6284C}" type="pres">
      <dgm:prSet presAssocID="{856FD267-9C2A-4F2F-AA9E-FF0217008487}" presName="parentNode" presStyleLbl="node1" presStyleIdx="5" presStyleCnt="6" custScaleX="116151" custLinFactX="-100000" custLinFactNeighborX="-106708" custLinFactNeighborY="-9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EEB0E-A952-43BE-A40C-AA70E0C4DAF5}" type="pres">
      <dgm:prSet presAssocID="{856FD267-9C2A-4F2F-AA9E-FF021700848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17E275F-B0E2-46C5-8355-A76BB515F52C}" srcId="{1709DB0A-3573-4199-9492-451BBE56F8E8}" destId="{FCBDE32A-2116-449C-8B0E-DD90D6DCF45B}" srcOrd="1" destOrd="0" parTransId="{485C1C63-5618-4078-8B51-11C1A2C762FC}" sibTransId="{67CFE483-5296-47A2-A5E3-CDC2945195D2}"/>
    <dgm:cxn modelId="{A1D31E52-9B04-4C04-9F9C-1DDE045BB721}" srcId="{1709DB0A-3573-4199-9492-451BBE56F8E8}" destId="{3680365F-18DB-4205-8656-CAA1736140CD}" srcOrd="0" destOrd="0" parTransId="{B5E68E54-92AA-4314-929E-B509637D7667}" sibTransId="{75FD8AA6-E4A3-490E-B373-F298B7A6371F}"/>
    <dgm:cxn modelId="{DB26F5A6-B6C8-4AF7-8859-07DCE97BEF94}" type="presOf" srcId="{3680365F-18DB-4205-8656-CAA1736140CD}" destId="{C456A1C2-C4FF-4111-855E-B5FADE1469E1}" srcOrd="0" destOrd="0" presId="urn:microsoft.com/office/officeart/2005/8/layout/radial2"/>
    <dgm:cxn modelId="{8C70A822-04C1-4192-A9D4-96457E939EE4}" type="presOf" srcId="{1709DB0A-3573-4199-9492-451BBE56F8E8}" destId="{04C07C68-110F-4134-9EF7-97196DFB904E}" srcOrd="0" destOrd="0" presId="urn:microsoft.com/office/officeart/2005/8/layout/radial2"/>
    <dgm:cxn modelId="{5A124AA6-1478-47B3-972D-A8FFBF7BA5E0}" type="presOf" srcId="{856FD267-9C2A-4F2F-AA9E-FF0217008487}" destId="{13BC5A30-68F6-4737-9EFC-1313C6B6284C}" srcOrd="0" destOrd="0" presId="urn:microsoft.com/office/officeart/2005/8/layout/radial2"/>
    <dgm:cxn modelId="{DECAA36A-258C-4CBE-90FF-B304C8E28F85}" type="presOf" srcId="{485C1C63-5618-4078-8B51-11C1A2C762FC}" destId="{6B0B9CC8-F836-437A-8150-A777B515DC01}" srcOrd="0" destOrd="0" presId="urn:microsoft.com/office/officeart/2005/8/layout/radial2"/>
    <dgm:cxn modelId="{6BEFD705-1395-4AB5-A09D-2A1532D5F1B6}" type="presOf" srcId="{FCBDE32A-2116-449C-8B0E-DD90D6DCF45B}" destId="{B025EC65-2F0B-4A80-A5F8-D6EFD78A3CDB}" srcOrd="0" destOrd="0" presId="urn:microsoft.com/office/officeart/2005/8/layout/radial2"/>
    <dgm:cxn modelId="{F228A46A-A410-4296-B325-F96B759FB4B6}" type="presOf" srcId="{37283517-966D-48CD-91D7-7839D345BDA8}" destId="{51C78A11-2B82-4ED2-8F1D-13456739AF0A}" srcOrd="0" destOrd="0" presId="urn:microsoft.com/office/officeart/2005/8/layout/radial2"/>
    <dgm:cxn modelId="{F4596ED0-D732-4218-88A0-0002C6425065}" type="presOf" srcId="{11FECFDB-878D-4C04-94A1-6C911B661278}" destId="{8423C003-F032-458E-972D-6A6AAB684057}" srcOrd="0" destOrd="0" presId="urn:microsoft.com/office/officeart/2005/8/layout/radial2"/>
    <dgm:cxn modelId="{37620A89-8B03-418F-969C-BC4CFE33DCC3}" type="presOf" srcId="{B5E68E54-92AA-4314-929E-B509637D7667}" destId="{05782B5F-EE12-446E-BC31-148116685249}" srcOrd="0" destOrd="0" presId="urn:microsoft.com/office/officeart/2005/8/layout/radial2"/>
    <dgm:cxn modelId="{927F29A7-530B-4E77-8DB1-3EEE80E23D98}" srcId="{1709DB0A-3573-4199-9492-451BBE56F8E8}" destId="{A6CC9132-3001-497B-A2A4-B0C778D7C982}" srcOrd="3" destOrd="0" parTransId="{37283517-966D-48CD-91D7-7839D345BDA8}" sibTransId="{8A674AF6-88BA-4D95-A166-A80C05C6279E}"/>
    <dgm:cxn modelId="{6024ABB6-4B99-430B-A164-AF47712DC517}" type="presOf" srcId="{480524A5-CC15-4632-893B-85441FE13A15}" destId="{54F760F6-ECB8-48D0-B8FE-A07BEA707400}" srcOrd="0" destOrd="0" presId="urn:microsoft.com/office/officeart/2005/8/layout/radial2"/>
    <dgm:cxn modelId="{96E7BA51-8D3B-44AD-95F7-EB6F714EB660}" srcId="{1709DB0A-3573-4199-9492-451BBE56F8E8}" destId="{856FD267-9C2A-4F2F-AA9E-FF0217008487}" srcOrd="4" destOrd="0" parTransId="{0D6848E6-953C-4C82-AE12-97F253377991}" sibTransId="{3469B34B-CC8E-4CFB-AF52-E6AA2F40D71A}"/>
    <dgm:cxn modelId="{83D9585D-B374-4D77-A475-BA80B9ECDCEC}" type="presOf" srcId="{0D6848E6-953C-4C82-AE12-97F253377991}" destId="{9B8B402F-DEA1-4074-B2F1-C3AB58C912D9}" srcOrd="0" destOrd="0" presId="urn:microsoft.com/office/officeart/2005/8/layout/radial2"/>
    <dgm:cxn modelId="{C6FF8636-3148-45DD-804B-110DDA1B5E91}" srcId="{1709DB0A-3573-4199-9492-451BBE56F8E8}" destId="{480524A5-CC15-4632-893B-85441FE13A15}" srcOrd="2" destOrd="0" parTransId="{11FECFDB-878D-4C04-94A1-6C911B661278}" sibTransId="{E43A8F6E-8AB4-4CDF-961F-8E0FFD888966}"/>
    <dgm:cxn modelId="{3580A038-2AC4-4193-97D5-46384EA07E90}" type="presOf" srcId="{A6CC9132-3001-497B-A2A4-B0C778D7C982}" destId="{78FBC27A-AAE1-4B5A-8257-678B5121FC26}" srcOrd="0" destOrd="0" presId="urn:microsoft.com/office/officeart/2005/8/layout/radial2"/>
    <dgm:cxn modelId="{8B9C7387-0B88-4539-A04C-3DBDF2F7FFB3}" type="presParOf" srcId="{04C07C68-110F-4134-9EF7-97196DFB904E}" destId="{30B5DAE6-6249-4A27-ADC9-ACE3C74B79CD}" srcOrd="0" destOrd="0" presId="urn:microsoft.com/office/officeart/2005/8/layout/radial2"/>
    <dgm:cxn modelId="{B63DED68-A4B4-44C0-9EBD-12AFE5F5CF2F}" type="presParOf" srcId="{30B5DAE6-6249-4A27-ADC9-ACE3C74B79CD}" destId="{BB410225-3A3F-44AE-BA0C-564856AD6605}" srcOrd="0" destOrd="0" presId="urn:microsoft.com/office/officeart/2005/8/layout/radial2"/>
    <dgm:cxn modelId="{E1BC1F0F-58CD-49FF-BB11-8D10F8ABFE83}" type="presParOf" srcId="{BB410225-3A3F-44AE-BA0C-564856AD6605}" destId="{BC66FB62-1646-4890-9BAE-2B0DAEAA74A2}" srcOrd="0" destOrd="0" presId="urn:microsoft.com/office/officeart/2005/8/layout/radial2"/>
    <dgm:cxn modelId="{E6FD5C70-4C6D-4231-81F5-4F64EE2693A7}" type="presParOf" srcId="{BB410225-3A3F-44AE-BA0C-564856AD6605}" destId="{8665DAC2-50BD-482A-AD5C-8323A35EAA86}" srcOrd="1" destOrd="0" presId="urn:microsoft.com/office/officeart/2005/8/layout/radial2"/>
    <dgm:cxn modelId="{1ABD659F-D736-42C2-A103-A623F9E05666}" type="presParOf" srcId="{30B5DAE6-6249-4A27-ADC9-ACE3C74B79CD}" destId="{05782B5F-EE12-446E-BC31-148116685249}" srcOrd="1" destOrd="0" presId="urn:microsoft.com/office/officeart/2005/8/layout/radial2"/>
    <dgm:cxn modelId="{3EDE0C93-7BA9-43C6-BCD1-ED83B35ACB33}" type="presParOf" srcId="{30B5DAE6-6249-4A27-ADC9-ACE3C74B79CD}" destId="{55DD9357-606E-4F31-9377-02B138832BD6}" srcOrd="2" destOrd="0" presId="urn:microsoft.com/office/officeart/2005/8/layout/radial2"/>
    <dgm:cxn modelId="{7FB78B01-1B93-469B-ABC2-BFB89C45FF9D}" type="presParOf" srcId="{55DD9357-606E-4F31-9377-02B138832BD6}" destId="{C456A1C2-C4FF-4111-855E-B5FADE1469E1}" srcOrd="0" destOrd="0" presId="urn:microsoft.com/office/officeart/2005/8/layout/radial2"/>
    <dgm:cxn modelId="{E6619D3C-47B5-4502-ADBA-572E6CD60A38}" type="presParOf" srcId="{55DD9357-606E-4F31-9377-02B138832BD6}" destId="{215D7202-2318-40BC-9AA9-62AC0527274E}" srcOrd="1" destOrd="0" presId="urn:microsoft.com/office/officeart/2005/8/layout/radial2"/>
    <dgm:cxn modelId="{3CE7814B-0FC9-489B-B7BB-5AFCBEBB4C89}" type="presParOf" srcId="{30B5DAE6-6249-4A27-ADC9-ACE3C74B79CD}" destId="{6B0B9CC8-F836-437A-8150-A777B515DC01}" srcOrd="3" destOrd="0" presId="urn:microsoft.com/office/officeart/2005/8/layout/radial2"/>
    <dgm:cxn modelId="{A14C8533-2388-40C7-87E4-82E1D2E91473}" type="presParOf" srcId="{30B5DAE6-6249-4A27-ADC9-ACE3C74B79CD}" destId="{0183A8A6-BD91-4904-80A4-ABD792FA3736}" srcOrd="4" destOrd="0" presId="urn:microsoft.com/office/officeart/2005/8/layout/radial2"/>
    <dgm:cxn modelId="{9A67F958-7F5E-4F35-92E0-BAD9C41D92FE}" type="presParOf" srcId="{0183A8A6-BD91-4904-80A4-ABD792FA3736}" destId="{B025EC65-2F0B-4A80-A5F8-D6EFD78A3CDB}" srcOrd="0" destOrd="0" presId="urn:microsoft.com/office/officeart/2005/8/layout/radial2"/>
    <dgm:cxn modelId="{A09414A7-67E0-4DEF-A4FE-D9D597C22F9C}" type="presParOf" srcId="{0183A8A6-BD91-4904-80A4-ABD792FA3736}" destId="{0CE5D840-EA3A-436A-AAB2-B96911288EDB}" srcOrd="1" destOrd="0" presId="urn:microsoft.com/office/officeart/2005/8/layout/radial2"/>
    <dgm:cxn modelId="{B3CD1BDF-9705-42EF-A981-086BC2F9E2AA}" type="presParOf" srcId="{30B5DAE6-6249-4A27-ADC9-ACE3C74B79CD}" destId="{8423C003-F032-458E-972D-6A6AAB684057}" srcOrd="5" destOrd="0" presId="urn:microsoft.com/office/officeart/2005/8/layout/radial2"/>
    <dgm:cxn modelId="{2B50A183-D0A8-4561-B422-561EA2B5554C}" type="presParOf" srcId="{30B5DAE6-6249-4A27-ADC9-ACE3C74B79CD}" destId="{7CC86CE3-F82F-4700-B348-47CBC4F5A26A}" srcOrd="6" destOrd="0" presId="urn:microsoft.com/office/officeart/2005/8/layout/radial2"/>
    <dgm:cxn modelId="{F68F7A93-7AF5-4202-ADF3-5DAAF7E57650}" type="presParOf" srcId="{7CC86CE3-F82F-4700-B348-47CBC4F5A26A}" destId="{54F760F6-ECB8-48D0-B8FE-A07BEA707400}" srcOrd="0" destOrd="0" presId="urn:microsoft.com/office/officeart/2005/8/layout/radial2"/>
    <dgm:cxn modelId="{7E6C9B84-6F46-4C96-A031-2EE658FFA125}" type="presParOf" srcId="{7CC86CE3-F82F-4700-B348-47CBC4F5A26A}" destId="{13010AED-CA34-4905-9708-828CCD288D6D}" srcOrd="1" destOrd="0" presId="urn:microsoft.com/office/officeart/2005/8/layout/radial2"/>
    <dgm:cxn modelId="{8680AE10-7DF9-4C48-89C5-566DE0AE0B69}" type="presParOf" srcId="{30B5DAE6-6249-4A27-ADC9-ACE3C74B79CD}" destId="{51C78A11-2B82-4ED2-8F1D-13456739AF0A}" srcOrd="7" destOrd="0" presId="urn:microsoft.com/office/officeart/2005/8/layout/radial2"/>
    <dgm:cxn modelId="{04428D43-DD0F-40D5-A121-47A2F492B7C4}" type="presParOf" srcId="{30B5DAE6-6249-4A27-ADC9-ACE3C74B79CD}" destId="{9BD99B6E-8D59-4C16-8A52-868813053F77}" srcOrd="8" destOrd="0" presId="urn:microsoft.com/office/officeart/2005/8/layout/radial2"/>
    <dgm:cxn modelId="{04114F56-2606-4ACE-8C8F-B5A32EEF2440}" type="presParOf" srcId="{9BD99B6E-8D59-4C16-8A52-868813053F77}" destId="{78FBC27A-AAE1-4B5A-8257-678B5121FC26}" srcOrd="0" destOrd="0" presId="urn:microsoft.com/office/officeart/2005/8/layout/radial2"/>
    <dgm:cxn modelId="{B7093CAC-066C-4C20-874D-4E2B9C747B99}" type="presParOf" srcId="{9BD99B6E-8D59-4C16-8A52-868813053F77}" destId="{D00963EC-E2BC-462D-B29F-0E1CCD9C8EB2}" srcOrd="1" destOrd="0" presId="urn:microsoft.com/office/officeart/2005/8/layout/radial2"/>
    <dgm:cxn modelId="{7CD7142C-4484-4FFF-B644-0B2729309164}" type="presParOf" srcId="{30B5DAE6-6249-4A27-ADC9-ACE3C74B79CD}" destId="{9B8B402F-DEA1-4074-B2F1-C3AB58C912D9}" srcOrd="9" destOrd="0" presId="urn:microsoft.com/office/officeart/2005/8/layout/radial2"/>
    <dgm:cxn modelId="{24516D3C-605A-43DD-8525-889AE1D75197}" type="presParOf" srcId="{30B5DAE6-6249-4A27-ADC9-ACE3C74B79CD}" destId="{3231CF83-CBF0-4F34-AE90-B42D9F2811B3}" srcOrd="10" destOrd="0" presId="urn:microsoft.com/office/officeart/2005/8/layout/radial2"/>
    <dgm:cxn modelId="{66B05B00-22F5-49CD-A948-0F44850932A2}" type="presParOf" srcId="{3231CF83-CBF0-4F34-AE90-B42D9F2811B3}" destId="{13BC5A30-68F6-4737-9EFC-1313C6B6284C}" srcOrd="0" destOrd="0" presId="urn:microsoft.com/office/officeart/2005/8/layout/radial2"/>
    <dgm:cxn modelId="{D049804D-D010-459C-B622-3B19E6F73B17}" type="presParOf" srcId="{3231CF83-CBF0-4F34-AE90-B42D9F2811B3}" destId="{23EEEB0E-A952-43BE-A40C-AA70E0C4DAF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D833A-B521-4A6A-B6A2-829A5A4D5DF7}">
      <dsp:nvSpPr>
        <dsp:cNvPr id="0" name=""/>
        <dsp:cNvSpPr/>
      </dsp:nvSpPr>
      <dsp:spPr>
        <a:xfrm rot="16200000" flipV="1">
          <a:off x="1833405" y="1723930"/>
          <a:ext cx="244065" cy="4594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8D727-5D3A-46E2-888B-41BA01E80CA4}">
      <dsp:nvSpPr>
        <dsp:cNvPr id="0" name=""/>
        <dsp:cNvSpPr/>
      </dsp:nvSpPr>
      <dsp:spPr>
        <a:xfrm>
          <a:off x="609590" y="342"/>
          <a:ext cx="4690328" cy="2009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AutoNum type="arabicPeriod"/>
          </a:pPr>
          <a:r>
            <a:rPr lang="en-US" altLang="en-US" sz="2400" b="1" kern="1200" dirty="0" err="1">
              <a:solidFill>
                <a:srgbClr val="FF3300"/>
              </a:solidFill>
              <a:latin typeface="+mj-lt"/>
            </a:rPr>
            <a:t>Kepatuhan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terhadap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kebijakan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akademik</a:t>
          </a:r>
          <a:r>
            <a:rPr lang="en-US" altLang="en-US" sz="2400" kern="1200" dirty="0">
              <a:latin typeface="+mj-lt"/>
            </a:rPr>
            <a:t>, </a:t>
          </a:r>
          <a:r>
            <a:rPr lang="en-US" altLang="en-US" sz="2400" kern="1200" dirty="0" err="1">
              <a:latin typeface="+mj-lt"/>
            </a:rPr>
            <a:t>standar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akademik</a:t>
          </a:r>
          <a:r>
            <a:rPr lang="en-US" altLang="en-US" sz="2400" kern="1200" dirty="0">
              <a:latin typeface="+mj-lt"/>
            </a:rPr>
            <a:t>, </a:t>
          </a:r>
          <a:r>
            <a:rPr lang="en-US" altLang="en-US" sz="2400" kern="1200" dirty="0" err="1">
              <a:latin typeface="+mj-lt"/>
            </a:rPr>
            <a:t>peraturan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akademik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serta</a:t>
          </a:r>
          <a:r>
            <a:rPr lang="en-US" altLang="en-US" sz="2400" kern="1200" dirty="0">
              <a:latin typeface="+mj-lt"/>
            </a:rPr>
            <a:t> manual </a:t>
          </a:r>
          <a:r>
            <a:rPr lang="en-US" altLang="en-US" sz="2400" kern="1200" dirty="0" err="1">
              <a:latin typeface="+mj-lt"/>
            </a:rPr>
            <a:t>mutu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akademik</a:t>
          </a:r>
          <a:r>
            <a:rPr lang="en-US" altLang="en-US" sz="2400" kern="1200" dirty="0">
              <a:latin typeface="+mj-lt"/>
            </a:rPr>
            <a:t> </a:t>
          </a:r>
          <a:endParaRPr lang="en-US" sz="2400" kern="1200" dirty="0"/>
        </a:p>
      </dsp:txBody>
      <dsp:txXfrm>
        <a:off x="668437" y="59189"/>
        <a:ext cx="4572634" cy="1891485"/>
      </dsp:txXfrm>
    </dsp:sp>
    <dsp:sp modelId="{94CB17AB-B8EF-4B7D-8AA4-2A54627D2599}">
      <dsp:nvSpPr>
        <dsp:cNvPr id="0" name=""/>
        <dsp:cNvSpPr/>
      </dsp:nvSpPr>
      <dsp:spPr>
        <a:xfrm flipH="1">
          <a:off x="4396793" y="2940778"/>
          <a:ext cx="775655" cy="1237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580EA-F74B-49FF-91A9-BA3237037CEE}">
      <dsp:nvSpPr>
        <dsp:cNvPr id="0" name=""/>
        <dsp:cNvSpPr/>
      </dsp:nvSpPr>
      <dsp:spPr>
        <a:xfrm>
          <a:off x="609590" y="2511816"/>
          <a:ext cx="4690328" cy="2009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rgbClr val="FF3300"/>
              </a:solidFill>
              <a:latin typeface="+mj-lt"/>
            </a:rPr>
            <a:t>2. </a:t>
          </a:r>
          <a:r>
            <a:rPr lang="en-US" altLang="en-US" sz="2400" b="1" kern="1200" dirty="0" err="1" smtClean="0">
              <a:solidFill>
                <a:srgbClr val="FF3300"/>
              </a:solidFill>
              <a:latin typeface="+mj-lt"/>
            </a:rPr>
            <a:t>Kepastian</a:t>
          </a:r>
          <a:r>
            <a:rPr lang="en-US" altLang="en-US" sz="2400" kern="1200" dirty="0">
              <a:latin typeface="+mj-lt"/>
            </a:rPr>
            <a:t>, </a:t>
          </a:r>
          <a:r>
            <a:rPr lang="en-US" altLang="en-US" sz="2400" kern="1200" dirty="0" err="1">
              <a:latin typeface="+mj-lt"/>
            </a:rPr>
            <a:t>bahwa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lulusan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memiliki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kompetensi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sesuai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dengan</a:t>
          </a:r>
          <a:r>
            <a:rPr lang="en-US" altLang="en-US" sz="2400" kern="1200" dirty="0">
              <a:latin typeface="+mj-lt"/>
            </a:rPr>
            <a:t> yang </a:t>
          </a:r>
          <a:r>
            <a:rPr lang="en-US" altLang="en-US" sz="2400" kern="1200" dirty="0" err="1">
              <a:latin typeface="+mj-lt"/>
            </a:rPr>
            <a:t>ditetapkan</a:t>
          </a:r>
          <a:r>
            <a:rPr lang="en-US" altLang="en-US" sz="2400" kern="1200" dirty="0">
              <a:latin typeface="+mj-lt"/>
            </a:rPr>
            <a:t>;</a:t>
          </a:r>
        </a:p>
      </dsp:txBody>
      <dsp:txXfrm>
        <a:off x="668437" y="2570663"/>
        <a:ext cx="4572634" cy="1891485"/>
      </dsp:txXfrm>
    </dsp:sp>
    <dsp:sp modelId="{60D2977C-036B-4EC7-AFE7-F198DD57D21F}">
      <dsp:nvSpPr>
        <dsp:cNvPr id="0" name=""/>
        <dsp:cNvSpPr/>
      </dsp:nvSpPr>
      <dsp:spPr>
        <a:xfrm rot="16200000">
          <a:off x="8417456" y="1384932"/>
          <a:ext cx="346612" cy="4594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F4339-F150-4067-9650-AF513D089DCF}">
      <dsp:nvSpPr>
        <dsp:cNvPr id="0" name=""/>
        <dsp:cNvSpPr/>
      </dsp:nvSpPr>
      <dsp:spPr>
        <a:xfrm>
          <a:off x="6404967" y="2511816"/>
          <a:ext cx="4415439" cy="2009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AutoNum type="arabicPeriod"/>
          </a:pPr>
          <a:r>
            <a:rPr lang="en-US" altLang="en-US" sz="2400" b="1" kern="1200" dirty="0" err="1">
              <a:solidFill>
                <a:srgbClr val="FF3300"/>
              </a:solidFill>
              <a:latin typeface="+mj-lt"/>
            </a:rPr>
            <a:t>Kepastian</a:t>
          </a:r>
          <a:r>
            <a:rPr lang="en-US" altLang="en-US" sz="2400" kern="1200" dirty="0">
              <a:latin typeface="+mj-lt"/>
            </a:rPr>
            <a:t>, </a:t>
          </a:r>
          <a:r>
            <a:rPr lang="en-US" altLang="en-US" sz="2400" kern="1200" dirty="0" err="1">
              <a:latin typeface="+mj-lt"/>
            </a:rPr>
            <a:t>bahwa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setiap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mahasiswa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memiliki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pengalaman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belajar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sesuai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dengan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spesifikasi</a:t>
          </a:r>
          <a:r>
            <a:rPr lang="en-US" altLang="en-US" sz="2400" kern="1200" dirty="0">
              <a:latin typeface="+mj-lt"/>
            </a:rPr>
            <a:t> program </a:t>
          </a:r>
          <a:r>
            <a:rPr lang="en-US" altLang="en-US" sz="2400" kern="1200" dirty="0" err="1">
              <a:latin typeface="+mj-lt"/>
            </a:rPr>
            <a:t>studi</a:t>
          </a:r>
          <a:endParaRPr lang="en-US" sz="2400" kern="1200" dirty="0"/>
        </a:p>
      </dsp:txBody>
      <dsp:txXfrm>
        <a:off x="6463814" y="2570663"/>
        <a:ext cx="4297745" cy="1891485"/>
      </dsp:txXfrm>
    </dsp:sp>
    <dsp:sp modelId="{D3B615E5-8743-4946-B3F9-D3B5418127ED}">
      <dsp:nvSpPr>
        <dsp:cNvPr id="0" name=""/>
        <dsp:cNvSpPr/>
      </dsp:nvSpPr>
      <dsp:spPr>
        <a:xfrm>
          <a:off x="6404967" y="178717"/>
          <a:ext cx="4415439" cy="1922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rgbClr val="FF3300"/>
              </a:solidFill>
              <a:latin typeface="+mj-lt"/>
            </a:rPr>
            <a:t>3. </a:t>
          </a:r>
          <a:r>
            <a:rPr lang="en-US" altLang="en-US" sz="2400" b="1" kern="1200" dirty="0" err="1" smtClean="0">
              <a:solidFill>
                <a:srgbClr val="FF3300"/>
              </a:solidFill>
              <a:latin typeface="+mj-lt"/>
            </a:rPr>
            <a:t>Relevansi</a:t>
          </a:r>
          <a:r>
            <a:rPr lang="en-US" altLang="en-US" sz="2400" kern="1200" dirty="0" smtClean="0">
              <a:latin typeface="+mj-lt"/>
            </a:rPr>
            <a:t> </a:t>
          </a:r>
          <a:r>
            <a:rPr lang="en-US" altLang="en-US" sz="2400" kern="1200" dirty="0">
              <a:latin typeface="+mj-lt"/>
            </a:rPr>
            <a:t>program </a:t>
          </a:r>
          <a:r>
            <a:rPr lang="en-US" altLang="en-US" sz="2400" kern="1200" dirty="0" err="1">
              <a:latin typeface="+mj-lt"/>
            </a:rPr>
            <a:t>pendidikan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dengan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tuntutan</a:t>
          </a:r>
          <a:r>
            <a:rPr lang="en-US" altLang="en-US" sz="2400" kern="1200" dirty="0">
              <a:latin typeface="+mj-lt"/>
            </a:rPr>
            <a:t>/</a:t>
          </a:r>
          <a:r>
            <a:rPr lang="en-US" altLang="en-US" sz="2400" kern="1200" dirty="0" err="1">
              <a:latin typeface="+mj-lt"/>
            </a:rPr>
            <a:t>kebutuhan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masyarakat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dan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i="1" kern="1200" dirty="0">
              <a:latin typeface="+mj-lt"/>
            </a:rPr>
            <a:t>stakeholders</a:t>
          </a:r>
          <a:r>
            <a:rPr lang="en-US" altLang="en-US" sz="2400" kern="1200" dirty="0">
              <a:latin typeface="+mj-lt"/>
            </a:rPr>
            <a:t> </a:t>
          </a:r>
          <a:r>
            <a:rPr lang="en-US" altLang="en-US" sz="2400" kern="1200" dirty="0" err="1">
              <a:latin typeface="+mj-lt"/>
            </a:rPr>
            <a:t>lainnya</a:t>
          </a:r>
          <a:r>
            <a:rPr lang="en-US" altLang="en-US" sz="2400" kern="1200" dirty="0">
              <a:latin typeface="+mj-lt"/>
            </a:rPr>
            <a:t>.</a:t>
          </a:r>
          <a:endParaRPr lang="en-US" altLang="en-US" sz="2400" i="1" kern="1200" dirty="0">
            <a:latin typeface="+mj-lt"/>
          </a:endParaRPr>
        </a:p>
      </dsp:txBody>
      <dsp:txXfrm>
        <a:off x="6461266" y="235016"/>
        <a:ext cx="4302841" cy="1809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4805A-BA03-44D3-B216-23A970B1BB07}">
      <dsp:nvSpPr>
        <dsp:cNvPr id="0" name=""/>
        <dsp:cNvSpPr/>
      </dsp:nvSpPr>
      <dsp:spPr>
        <a:xfrm>
          <a:off x="6385" y="0"/>
          <a:ext cx="5581614" cy="118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500" kern="1200" dirty="0" err="1" smtClean="0"/>
            <a:t>Tahapan</a:t>
          </a:r>
          <a:r>
            <a:rPr lang="en-ID" sz="4500" kern="1200" dirty="0" smtClean="0"/>
            <a:t> </a:t>
          </a:r>
          <a:r>
            <a:rPr lang="en-ID" sz="4500" kern="1200" dirty="0" err="1" smtClean="0"/>
            <a:t>Pengendalian</a:t>
          </a:r>
          <a:endParaRPr lang="en-US" sz="4500" kern="1200" dirty="0"/>
        </a:p>
      </dsp:txBody>
      <dsp:txXfrm>
        <a:off x="6385" y="0"/>
        <a:ext cx="5581614" cy="1183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B402F-DEA1-4074-B2F1-C3AB58C912D9}">
      <dsp:nvSpPr>
        <dsp:cNvPr id="0" name=""/>
        <dsp:cNvSpPr/>
      </dsp:nvSpPr>
      <dsp:spPr>
        <a:xfrm rot="6052249">
          <a:off x="2511876" y="4224357"/>
          <a:ext cx="1381844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381844" y="13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78A11-2B82-4ED2-8F1D-13456739AF0A}">
      <dsp:nvSpPr>
        <dsp:cNvPr id="0" name=""/>
        <dsp:cNvSpPr/>
      </dsp:nvSpPr>
      <dsp:spPr>
        <a:xfrm rot="2958727">
          <a:off x="3689049" y="4126195"/>
          <a:ext cx="1530747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530747" y="13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3C003-F032-458E-972D-6A6AAB684057}">
      <dsp:nvSpPr>
        <dsp:cNvPr id="0" name=""/>
        <dsp:cNvSpPr/>
      </dsp:nvSpPr>
      <dsp:spPr>
        <a:xfrm rot="776201">
          <a:off x="4018401" y="3266635"/>
          <a:ext cx="1577463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577463" y="13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B9CC8-F836-437A-8150-A777B515DC01}">
      <dsp:nvSpPr>
        <dsp:cNvPr id="0" name=""/>
        <dsp:cNvSpPr/>
      </dsp:nvSpPr>
      <dsp:spPr>
        <a:xfrm rot="20455785">
          <a:off x="4003739" y="2543126"/>
          <a:ext cx="1263883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263883" y="13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82B5F-EE12-446E-BC31-148116685249}">
      <dsp:nvSpPr>
        <dsp:cNvPr id="0" name=""/>
        <dsp:cNvSpPr/>
      </dsp:nvSpPr>
      <dsp:spPr>
        <a:xfrm rot="18177701">
          <a:off x="3448550" y="1659707"/>
          <a:ext cx="1675138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675138" y="13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5DAC2-50BD-482A-AD5C-8323A35EAA86}">
      <dsp:nvSpPr>
        <dsp:cNvPr id="0" name=""/>
        <dsp:cNvSpPr/>
      </dsp:nvSpPr>
      <dsp:spPr>
        <a:xfrm>
          <a:off x="2601463" y="2122367"/>
          <a:ext cx="1690538" cy="16905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56A1C2-C4FF-4111-855E-B5FADE1469E1}">
      <dsp:nvSpPr>
        <dsp:cNvPr id="0" name=""/>
        <dsp:cNvSpPr/>
      </dsp:nvSpPr>
      <dsp:spPr>
        <a:xfrm>
          <a:off x="4322720" y="2180"/>
          <a:ext cx="1436220" cy="10143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0" kern="1200" dirty="0" smtClean="0"/>
            <a:t>Quality First</a:t>
          </a:r>
          <a:endParaRPr lang="en-US" sz="2000" b="0" kern="1200" dirty="0"/>
        </a:p>
      </dsp:txBody>
      <dsp:txXfrm>
        <a:off x="4533050" y="150724"/>
        <a:ext cx="1015560" cy="717235"/>
      </dsp:txXfrm>
    </dsp:sp>
    <dsp:sp modelId="{B025EC65-2F0B-4A80-A5F8-D6EFD78A3CDB}">
      <dsp:nvSpPr>
        <dsp:cNvPr id="0" name=""/>
        <dsp:cNvSpPr/>
      </dsp:nvSpPr>
      <dsp:spPr>
        <a:xfrm>
          <a:off x="5029199" y="1544812"/>
          <a:ext cx="2132513" cy="10143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smtClean="0"/>
            <a:t>Stakeholders-in</a:t>
          </a:r>
          <a:endParaRPr lang="en-US" sz="2000" b="1" kern="1200" dirty="0"/>
        </a:p>
      </dsp:txBody>
      <dsp:txXfrm>
        <a:off x="5341498" y="1693356"/>
        <a:ext cx="1507915" cy="717235"/>
      </dsp:txXfrm>
    </dsp:sp>
    <dsp:sp modelId="{54F760F6-ECB8-48D0-B8FE-A07BEA707400}">
      <dsp:nvSpPr>
        <dsp:cNvPr id="0" name=""/>
        <dsp:cNvSpPr/>
      </dsp:nvSpPr>
      <dsp:spPr>
        <a:xfrm>
          <a:off x="5562603" y="2936927"/>
          <a:ext cx="1213434" cy="13121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latin typeface="Bookman Old Style" panose="02050604050505020204" pitchFamily="18" charset="0"/>
            </a:rPr>
            <a:t>The next process is our stakeholders</a:t>
          </a:r>
          <a:endParaRPr lang="en-US" sz="1500" b="1" kern="1200" dirty="0">
            <a:latin typeface="Bookman Old Style" panose="02050604050505020204" pitchFamily="18" charset="0"/>
          </a:endParaRPr>
        </a:p>
      </dsp:txBody>
      <dsp:txXfrm>
        <a:off x="5740306" y="3129094"/>
        <a:ext cx="858028" cy="927865"/>
      </dsp:txXfrm>
    </dsp:sp>
    <dsp:sp modelId="{78FBC27A-AAE1-4B5A-8257-678B5121FC26}">
      <dsp:nvSpPr>
        <dsp:cNvPr id="0" name=""/>
        <dsp:cNvSpPr/>
      </dsp:nvSpPr>
      <dsp:spPr>
        <a:xfrm>
          <a:off x="4776876" y="4597453"/>
          <a:ext cx="1014323" cy="10143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smtClean="0"/>
            <a:t>Speak with Data</a:t>
          </a:r>
          <a:endParaRPr lang="en-US" sz="1800" b="1" kern="1200" dirty="0"/>
        </a:p>
      </dsp:txBody>
      <dsp:txXfrm>
        <a:off x="4925420" y="4745997"/>
        <a:ext cx="717235" cy="717235"/>
      </dsp:txXfrm>
    </dsp:sp>
    <dsp:sp modelId="{13BC5A30-68F6-4737-9EFC-1313C6B6284C}">
      <dsp:nvSpPr>
        <dsp:cNvPr id="0" name=""/>
        <dsp:cNvSpPr/>
      </dsp:nvSpPr>
      <dsp:spPr>
        <a:xfrm>
          <a:off x="2387329" y="4909579"/>
          <a:ext cx="1178146" cy="10143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smtClean="0">
              <a:latin typeface="Bookman Old Style" panose="02050604050505020204" pitchFamily="18" charset="0"/>
            </a:rPr>
            <a:t>Upstream Management</a:t>
          </a:r>
          <a:endParaRPr lang="en-US" sz="1400" b="1" kern="1200" dirty="0">
            <a:latin typeface="Bookman Old Style" panose="02050604050505020204" pitchFamily="18" charset="0"/>
          </a:endParaRPr>
        </a:p>
      </dsp:txBody>
      <dsp:txXfrm>
        <a:off x="2559864" y="5058123"/>
        <a:ext cx="833076" cy="7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6003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7331" y="0"/>
            <a:ext cx="4342818" cy="346003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ED93F250-7C36-42E4-A52B-25F1CE6F87C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161"/>
            <a:ext cx="4342818" cy="346002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7331" y="6542161"/>
            <a:ext cx="4342818" cy="346002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3D8CDA61-120B-46EA-BFFA-17FF879C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7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6003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7331" y="0"/>
            <a:ext cx="4342818" cy="346003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29AEECC9-F158-4574-BEB1-0EF06CD346B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3226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189" y="3314929"/>
            <a:ext cx="8017510" cy="2712214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2818" cy="346002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7331" y="6542161"/>
            <a:ext cx="4342818" cy="346002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7A7DD659-B0B0-464A-860A-A72D3C16BB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42" y="26273"/>
            <a:ext cx="1252736" cy="83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2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4768-5410-48BA-B330-3CF584503FFE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968CA-C20C-49C3-89CA-7D8891A72DB0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7700" y="190500"/>
            <a:ext cx="8716601" cy="3225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8A99-DF62-4132-A1F0-81240D0DF20E}" type="datetime1">
              <a:rPr lang="en-US" smtClean="0"/>
              <a:t>3/17/2023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F477-D598-45F3-B709-3CDB52CCFD4B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A2B3-10D2-4699-A5C4-9490DFE75D1E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949" y="1260145"/>
            <a:ext cx="10175240" cy="14773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E59D-E38A-48DC-8D79-C2C2E8E642D3}" type="datetime1">
              <a:rPr lang="id-ID"/>
              <a:pPr>
                <a:defRPr/>
              </a:pPr>
              <a:t>17/03/2023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FF53B-F657-4ADE-9638-0D8B57BC1A38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03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6949" y="1260145"/>
            <a:ext cx="101752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Khatib A. Latief: SPMI GJM FEBI 23/2/2023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573" y="34119"/>
            <a:ext cx="1136879" cy="801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4549" y="130871"/>
            <a:ext cx="1003300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66899" y="213309"/>
            <a:ext cx="9915525" cy="552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On3Ay0Uiio&amp;t=479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247180"/>
            <a:ext cx="4371975" cy="27051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82639" y="3733800"/>
            <a:ext cx="12192000" cy="923330"/>
          </a:xfrm>
        </p:spPr>
        <p:txBody>
          <a:bodyPr/>
          <a:lstStyle/>
          <a:p>
            <a:pPr algn="l">
              <a:tabLst>
                <a:tab pos="1077913" algn="l"/>
              </a:tabLst>
            </a:pPr>
            <a:r>
              <a:rPr lang="en-ID" sz="3000" dirty="0" smtClean="0"/>
              <a:t>	Khatib A. Latief</a:t>
            </a:r>
          </a:p>
          <a:p>
            <a:pPr algn="l">
              <a:tabLst>
                <a:tab pos="1077913" algn="l"/>
              </a:tabLst>
            </a:pPr>
            <a:r>
              <a:rPr lang="en-ID" sz="3000" dirty="0" smtClean="0"/>
              <a:t>	</a:t>
            </a:r>
            <a:r>
              <a:rPr lang="en-ID" sz="3000" dirty="0" err="1" smtClean="0"/>
              <a:t>Kepala</a:t>
            </a:r>
            <a:r>
              <a:rPr lang="en-ID" sz="3000" dirty="0" smtClean="0"/>
              <a:t> </a:t>
            </a:r>
            <a:r>
              <a:rPr lang="en-ID" sz="3000" dirty="0" err="1" smtClean="0"/>
              <a:t>Pusat</a:t>
            </a:r>
            <a:r>
              <a:rPr lang="en-ID" sz="3000" dirty="0" smtClean="0"/>
              <a:t> </a:t>
            </a:r>
            <a:r>
              <a:rPr lang="en-ID" sz="3000" dirty="0" err="1" smtClean="0"/>
              <a:t>Pengembangan</a:t>
            </a:r>
            <a:r>
              <a:rPr lang="en-ID" sz="3000" dirty="0" smtClean="0"/>
              <a:t> </a:t>
            </a:r>
            <a:r>
              <a:rPr lang="en-ID" sz="3000" dirty="0" err="1" smtClean="0"/>
              <a:t>Standar</a:t>
            </a:r>
            <a:r>
              <a:rPr lang="en-ID" sz="3000" dirty="0" smtClean="0"/>
              <a:t> </a:t>
            </a:r>
            <a:r>
              <a:rPr lang="en-ID" sz="3000" dirty="0" err="1" smtClean="0"/>
              <a:t>Mutu</a:t>
            </a:r>
            <a:r>
              <a:rPr lang="en-ID" sz="3000" dirty="0" smtClean="0"/>
              <a:t> LPM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43600" y="5791200"/>
            <a:ext cx="6248400" cy="369332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r>
              <a:rPr lang="en-ID" b="1" dirty="0" smtClean="0"/>
              <a:t>17 </a:t>
            </a:r>
            <a:r>
              <a:rPr lang="en-ID" b="1" dirty="0" err="1" smtClean="0"/>
              <a:t>Maret</a:t>
            </a:r>
            <a:r>
              <a:rPr lang="en-ID" b="1" dirty="0" smtClean="0"/>
              <a:t> 2023 </a:t>
            </a:r>
            <a:r>
              <a:rPr lang="en-ID" b="1" dirty="0" err="1" smtClean="0"/>
              <a:t>Fakultas</a:t>
            </a:r>
            <a:r>
              <a:rPr lang="en-ID" b="1" dirty="0" smtClean="0"/>
              <a:t> </a:t>
            </a:r>
            <a:r>
              <a:rPr lang="en-ID" b="1" dirty="0" err="1" smtClean="0"/>
              <a:t>Psikologi</a:t>
            </a:r>
            <a:r>
              <a:rPr lang="en-ID" b="1" dirty="0" smtClean="0"/>
              <a:t> UIN </a:t>
            </a:r>
            <a:r>
              <a:rPr lang="en-ID" b="1" dirty="0" err="1" smtClean="0"/>
              <a:t>Ar-Raniry</a:t>
            </a:r>
            <a:r>
              <a:rPr lang="en-ID" b="1" dirty="0" smtClean="0"/>
              <a:t> Banda Aceh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1752600"/>
            <a:ext cx="7760086" cy="1322695"/>
          </a:xfrm>
          <a:custGeom>
            <a:avLst/>
            <a:gdLst>
              <a:gd name="connsiteX0" fmla="*/ 0 w 7848600"/>
              <a:gd name="connsiteY0" fmla="*/ 215904 h 1295400"/>
              <a:gd name="connsiteX1" fmla="*/ 215904 w 7848600"/>
              <a:gd name="connsiteY1" fmla="*/ 0 h 1295400"/>
              <a:gd name="connsiteX2" fmla="*/ 7632696 w 7848600"/>
              <a:gd name="connsiteY2" fmla="*/ 0 h 1295400"/>
              <a:gd name="connsiteX3" fmla="*/ 7848600 w 7848600"/>
              <a:gd name="connsiteY3" fmla="*/ 215904 h 1295400"/>
              <a:gd name="connsiteX4" fmla="*/ 7848600 w 7848600"/>
              <a:gd name="connsiteY4" fmla="*/ 1079496 h 1295400"/>
              <a:gd name="connsiteX5" fmla="*/ 7632696 w 7848600"/>
              <a:gd name="connsiteY5" fmla="*/ 1295400 h 1295400"/>
              <a:gd name="connsiteX6" fmla="*/ 215904 w 7848600"/>
              <a:gd name="connsiteY6" fmla="*/ 1295400 h 1295400"/>
              <a:gd name="connsiteX7" fmla="*/ 0 w 7848600"/>
              <a:gd name="connsiteY7" fmla="*/ 1079496 h 1295400"/>
              <a:gd name="connsiteX8" fmla="*/ 0 w 7848600"/>
              <a:gd name="connsiteY8" fmla="*/ 215904 h 1295400"/>
              <a:gd name="connsiteX0" fmla="*/ 0 w 7848600"/>
              <a:gd name="connsiteY0" fmla="*/ 215904 h 1295400"/>
              <a:gd name="connsiteX1" fmla="*/ 215904 w 7848600"/>
              <a:gd name="connsiteY1" fmla="*/ 0 h 1295400"/>
              <a:gd name="connsiteX2" fmla="*/ 7632696 w 7848600"/>
              <a:gd name="connsiteY2" fmla="*/ 0 h 1295400"/>
              <a:gd name="connsiteX3" fmla="*/ 7848600 w 7848600"/>
              <a:gd name="connsiteY3" fmla="*/ 215904 h 1295400"/>
              <a:gd name="connsiteX4" fmla="*/ 7848600 w 7848600"/>
              <a:gd name="connsiteY4" fmla="*/ 1079496 h 1295400"/>
              <a:gd name="connsiteX5" fmla="*/ 7632696 w 7848600"/>
              <a:gd name="connsiteY5" fmla="*/ 1295400 h 1295400"/>
              <a:gd name="connsiteX6" fmla="*/ 215904 w 7848600"/>
              <a:gd name="connsiteY6" fmla="*/ 1295400 h 1295400"/>
              <a:gd name="connsiteX7" fmla="*/ 559558 w 7848600"/>
              <a:gd name="connsiteY7" fmla="*/ 888427 h 1295400"/>
              <a:gd name="connsiteX8" fmla="*/ 0 w 7848600"/>
              <a:gd name="connsiteY8" fmla="*/ 215904 h 1295400"/>
              <a:gd name="connsiteX0" fmla="*/ 220637 w 7659804"/>
              <a:gd name="connsiteY0" fmla="*/ 270495 h 1295400"/>
              <a:gd name="connsiteX1" fmla="*/ 27108 w 7659804"/>
              <a:gd name="connsiteY1" fmla="*/ 0 h 1295400"/>
              <a:gd name="connsiteX2" fmla="*/ 7443900 w 7659804"/>
              <a:gd name="connsiteY2" fmla="*/ 0 h 1295400"/>
              <a:gd name="connsiteX3" fmla="*/ 7659804 w 7659804"/>
              <a:gd name="connsiteY3" fmla="*/ 215904 h 1295400"/>
              <a:gd name="connsiteX4" fmla="*/ 7659804 w 7659804"/>
              <a:gd name="connsiteY4" fmla="*/ 1079496 h 1295400"/>
              <a:gd name="connsiteX5" fmla="*/ 7443900 w 7659804"/>
              <a:gd name="connsiteY5" fmla="*/ 1295400 h 1295400"/>
              <a:gd name="connsiteX6" fmla="*/ 27108 w 7659804"/>
              <a:gd name="connsiteY6" fmla="*/ 1295400 h 1295400"/>
              <a:gd name="connsiteX7" fmla="*/ 370762 w 7659804"/>
              <a:gd name="connsiteY7" fmla="*/ 888427 h 1295400"/>
              <a:gd name="connsiteX8" fmla="*/ 220637 w 7659804"/>
              <a:gd name="connsiteY8" fmla="*/ 270495 h 1295400"/>
              <a:gd name="connsiteX0" fmla="*/ 220637 w 7659804"/>
              <a:gd name="connsiteY0" fmla="*/ 270495 h 1295400"/>
              <a:gd name="connsiteX1" fmla="*/ 27108 w 7659804"/>
              <a:gd name="connsiteY1" fmla="*/ 0 h 1295400"/>
              <a:gd name="connsiteX2" fmla="*/ 7443900 w 7659804"/>
              <a:gd name="connsiteY2" fmla="*/ 0 h 1295400"/>
              <a:gd name="connsiteX3" fmla="*/ 7659804 w 7659804"/>
              <a:gd name="connsiteY3" fmla="*/ 215904 h 1295400"/>
              <a:gd name="connsiteX4" fmla="*/ 7659804 w 7659804"/>
              <a:gd name="connsiteY4" fmla="*/ 1079496 h 1295400"/>
              <a:gd name="connsiteX5" fmla="*/ 7443900 w 7659804"/>
              <a:gd name="connsiteY5" fmla="*/ 1295400 h 1295400"/>
              <a:gd name="connsiteX6" fmla="*/ 27108 w 7659804"/>
              <a:gd name="connsiteY6" fmla="*/ 1295400 h 1295400"/>
              <a:gd name="connsiteX7" fmla="*/ 370762 w 7659804"/>
              <a:gd name="connsiteY7" fmla="*/ 888427 h 1295400"/>
              <a:gd name="connsiteX8" fmla="*/ 220637 w 7659804"/>
              <a:gd name="connsiteY8" fmla="*/ 270495 h 1295400"/>
              <a:gd name="connsiteX0" fmla="*/ 220637 w 7659804"/>
              <a:gd name="connsiteY0" fmla="*/ 270495 h 1322695"/>
              <a:gd name="connsiteX1" fmla="*/ 27108 w 7659804"/>
              <a:gd name="connsiteY1" fmla="*/ 0 h 1322695"/>
              <a:gd name="connsiteX2" fmla="*/ 7443900 w 7659804"/>
              <a:gd name="connsiteY2" fmla="*/ 0 h 1322695"/>
              <a:gd name="connsiteX3" fmla="*/ 7659804 w 7659804"/>
              <a:gd name="connsiteY3" fmla="*/ 215904 h 1322695"/>
              <a:gd name="connsiteX4" fmla="*/ 7659804 w 7659804"/>
              <a:gd name="connsiteY4" fmla="*/ 1079496 h 1322695"/>
              <a:gd name="connsiteX5" fmla="*/ 7443900 w 7659804"/>
              <a:gd name="connsiteY5" fmla="*/ 1295400 h 1322695"/>
              <a:gd name="connsiteX6" fmla="*/ 68052 w 7659804"/>
              <a:gd name="connsiteY6" fmla="*/ 1322695 h 1322695"/>
              <a:gd name="connsiteX7" fmla="*/ 370762 w 7659804"/>
              <a:gd name="connsiteY7" fmla="*/ 888427 h 1322695"/>
              <a:gd name="connsiteX8" fmla="*/ 220637 w 7659804"/>
              <a:gd name="connsiteY8" fmla="*/ 270495 h 1322695"/>
              <a:gd name="connsiteX0" fmla="*/ 220637 w 7659804"/>
              <a:gd name="connsiteY0" fmla="*/ 270495 h 1322695"/>
              <a:gd name="connsiteX1" fmla="*/ 27108 w 7659804"/>
              <a:gd name="connsiteY1" fmla="*/ 0 h 1322695"/>
              <a:gd name="connsiteX2" fmla="*/ 7443900 w 7659804"/>
              <a:gd name="connsiteY2" fmla="*/ 0 h 1322695"/>
              <a:gd name="connsiteX3" fmla="*/ 7496031 w 7659804"/>
              <a:gd name="connsiteY3" fmla="*/ 311439 h 1322695"/>
              <a:gd name="connsiteX4" fmla="*/ 7659804 w 7659804"/>
              <a:gd name="connsiteY4" fmla="*/ 1079496 h 1322695"/>
              <a:gd name="connsiteX5" fmla="*/ 7443900 w 7659804"/>
              <a:gd name="connsiteY5" fmla="*/ 1295400 h 1322695"/>
              <a:gd name="connsiteX6" fmla="*/ 68052 w 7659804"/>
              <a:gd name="connsiteY6" fmla="*/ 1322695 h 1322695"/>
              <a:gd name="connsiteX7" fmla="*/ 370762 w 7659804"/>
              <a:gd name="connsiteY7" fmla="*/ 888427 h 1322695"/>
              <a:gd name="connsiteX8" fmla="*/ 220637 w 7659804"/>
              <a:gd name="connsiteY8" fmla="*/ 270495 h 1322695"/>
              <a:gd name="connsiteX0" fmla="*/ 220637 w 7659804"/>
              <a:gd name="connsiteY0" fmla="*/ 270495 h 1322695"/>
              <a:gd name="connsiteX1" fmla="*/ 27108 w 7659804"/>
              <a:gd name="connsiteY1" fmla="*/ 0 h 1322695"/>
              <a:gd name="connsiteX2" fmla="*/ 7443900 w 7659804"/>
              <a:gd name="connsiteY2" fmla="*/ 0 h 1322695"/>
              <a:gd name="connsiteX3" fmla="*/ 7496031 w 7659804"/>
              <a:gd name="connsiteY3" fmla="*/ 311439 h 1322695"/>
              <a:gd name="connsiteX4" fmla="*/ 7659804 w 7659804"/>
              <a:gd name="connsiteY4" fmla="*/ 1079496 h 1322695"/>
              <a:gd name="connsiteX5" fmla="*/ 7443900 w 7659804"/>
              <a:gd name="connsiteY5" fmla="*/ 1295400 h 1322695"/>
              <a:gd name="connsiteX6" fmla="*/ 68052 w 7659804"/>
              <a:gd name="connsiteY6" fmla="*/ 1322695 h 1322695"/>
              <a:gd name="connsiteX7" fmla="*/ 370762 w 7659804"/>
              <a:gd name="connsiteY7" fmla="*/ 888427 h 1322695"/>
              <a:gd name="connsiteX8" fmla="*/ 220637 w 7659804"/>
              <a:gd name="connsiteY8" fmla="*/ 270495 h 1322695"/>
              <a:gd name="connsiteX0" fmla="*/ 220637 w 7665228"/>
              <a:gd name="connsiteY0" fmla="*/ 270495 h 1322695"/>
              <a:gd name="connsiteX1" fmla="*/ 27108 w 7665228"/>
              <a:gd name="connsiteY1" fmla="*/ 0 h 1322695"/>
              <a:gd name="connsiteX2" fmla="*/ 7443900 w 7665228"/>
              <a:gd name="connsiteY2" fmla="*/ 0 h 1322695"/>
              <a:gd name="connsiteX3" fmla="*/ 7496031 w 7665228"/>
              <a:gd name="connsiteY3" fmla="*/ 311439 h 1322695"/>
              <a:gd name="connsiteX4" fmla="*/ 7591565 w 7665228"/>
              <a:gd name="connsiteY4" fmla="*/ 799531 h 1322695"/>
              <a:gd name="connsiteX5" fmla="*/ 7659804 w 7665228"/>
              <a:gd name="connsiteY5" fmla="*/ 1079496 h 1322695"/>
              <a:gd name="connsiteX6" fmla="*/ 7443900 w 7665228"/>
              <a:gd name="connsiteY6" fmla="*/ 1295400 h 1322695"/>
              <a:gd name="connsiteX7" fmla="*/ 68052 w 7665228"/>
              <a:gd name="connsiteY7" fmla="*/ 1322695 h 1322695"/>
              <a:gd name="connsiteX8" fmla="*/ 370762 w 7665228"/>
              <a:gd name="connsiteY8" fmla="*/ 888427 h 1322695"/>
              <a:gd name="connsiteX9" fmla="*/ 220637 w 7665228"/>
              <a:gd name="connsiteY9" fmla="*/ 270495 h 1322695"/>
              <a:gd name="connsiteX0" fmla="*/ 220637 w 7760086"/>
              <a:gd name="connsiteY0" fmla="*/ 270495 h 1322695"/>
              <a:gd name="connsiteX1" fmla="*/ 27108 w 7760086"/>
              <a:gd name="connsiteY1" fmla="*/ 0 h 1322695"/>
              <a:gd name="connsiteX2" fmla="*/ 7443900 w 7760086"/>
              <a:gd name="connsiteY2" fmla="*/ 0 h 1322695"/>
              <a:gd name="connsiteX3" fmla="*/ 7496031 w 7760086"/>
              <a:gd name="connsiteY3" fmla="*/ 311439 h 1322695"/>
              <a:gd name="connsiteX4" fmla="*/ 7755338 w 7760086"/>
              <a:gd name="connsiteY4" fmla="*/ 717645 h 1322695"/>
              <a:gd name="connsiteX5" fmla="*/ 7659804 w 7760086"/>
              <a:gd name="connsiteY5" fmla="*/ 1079496 h 1322695"/>
              <a:gd name="connsiteX6" fmla="*/ 7443900 w 7760086"/>
              <a:gd name="connsiteY6" fmla="*/ 1295400 h 1322695"/>
              <a:gd name="connsiteX7" fmla="*/ 68052 w 7760086"/>
              <a:gd name="connsiteY7" fmla="*/ 1322695 h 1322695"/>
              <a:gd name="connsiteX8" fmla="*/ 370762 w 7760086"/>
              <a:gd name="connsiteY8" fmla="*/ 888427 h 1322695"/>
              <a:gd name="connsiteX9" fmla="*/ 220637 w 7760086"/>
              <a:gd name="connsiteY9" fmla="*/ 270495 h 1322695"/>
              <a:gd name="connsiteX0" fmla="*/ 220637 w 7760086"/>
              <a:gd name="connsiteY0" fmla="*/ 270495 h 1322695"/>
              <a:gd name="connsiteX1" fmla="*/ 27108 w 7760086"/>
              <a:gd name="connsiteY1" fmla="*/ 0 h 1322695"/>
              <a:gd name="connsiteX2" fmla="*/ 7443900 w 7760086"/>
              <a:gd name="connsiteY2" fmla="*/ 0 h 1322695"/>
              <a:gd name="connsiteX3" fmla="*/ 7496031 w 7760086"/>
              <a:gd name="connsiteY3" fmla="*/ 311439 h 1322695"/>
              <a:gd name="connsiteX4" fmla="*/ 7755338 w 7760086"/>
              <a:gd name="connsiteY4" fmla="*/ 717645 h 1322695"/>
              <a:gd name="connsiteX5" fmla="*/ 7659804 w 7760086"/>
              <a:gd name="connsiteY5" fmla="*/ 1079496 h 1322695"/>
              <a:gd name="connsiteX6" fmla="*/ 7443900 w 7760086"/>
              <a:gd name="connsiteY6" fmla="*/ 1295400 h 1322695"/>
              <a:gd name="connsiteX7" fmla="*/ 68052 w 7760086"/>
              <a:gd name="connsiteY7" fmla="*/ 1322695 h 1322695"/>
              <a:gd name="connsiteX8" fmla="*/ 370762 w 7760086"/>
              <a:gd name="connsiteY8" fmla="*/ 888427 h 1322695"/>
              <a:gd name="connsiteX9" fmla="*/ 220637 w 7760086"/>
              <a:gd name="connsiteY9" fmla="*/ 270495 h 1322695"/>
              <a:gd name="connsiteX0" fmla="*/ 220637 w 7760086"/>
              <a:gd name="connsiteY0" fmla="*/ 270495 h 1322695"/>
              <a:gd name="connsiteX1" fmla="*/ 27108 w 7760086"/>
              <a:gd name="connsiteY1" fmla="*/ 0 h 1322695"/>
              <a:gd name="connsiteX2" fmla="*/ 7443900 w 7760086"/>
              <a:gd name="connsiteY2" fmla="*/ 0 h 1322695"/>
              <a:gd name="connsiteX3" fmla="*/ 7496031 w 7760086"/>
              <a:gd name="connsiteY3" fmla="*/ 311439 h 1322695"/>
              <a:gd name="connsiteX4" fmla="*/ 7755338 w 7760086"/>
              <a:gd name="connsiteY4" fmla="*/ 717645 h 1322695"/>
              <a:gd name="connsiteX5" fmla="*/ 7659804 w 7760086"/>
              <a:gd name="connsiteY5" fmla="*/ 1079496 h 1322695"/>
              <a:gd name="connsiteX6" fmla="*/ 7443900 w 7760086"/>
              <a:gd name="connsiteY6" fmla="*/ 1295400 h 1322695"/>
              <a:gd name="connsiteX7" fmla="*/ 68052 w 7760086"/>
              <a:gd name="connsiteY7" fmla="*/ 1322695 h 1322695"/>
              <a:gd name="connsiteX8" fmla="*/ 370762 w 7760086"/>
              <a:gd name="connsiteY8" fmla="*/ 888427 h 1322695"/>
              <a:gd name="connsiteX9" fmla="*/ 220637 w 7760086"/>
              <a:gd name="connsiteY9" fmla="*/ 270495 h 132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0086" h="1322695">
                <a:moveTo>
                  <a:pt x="220637" y="270495"/>
                </a:moveTo>
                <a:cubicBezTo>
                  <a:pt x="220637" y="151255"/>
                  <a:pt x="-92132" y="0"/>
                  <a:pt x="27108" y="0"/>
                </a:cubicBezTo>
                <a:lnTo>
                  <a:pt x="7443900" y="0"/>
                </a:lnTo>
                <a:cubicBezTo>
                  <a:pt x="7726913" y="136478"/>
                  <a:pt x="7496031" y="192199"/>
                  <a:pt x="7496031" y="311439"/>
                </a:cubicBezTo>
                <a:cubicBezTo>
                  <a:pt x="7520642" y="444694"/>
                  <a:pt x="7728043" y="589636"/>
                  <a:pt x="7755338" y="717645"/>
                </a:cubicBezTo>
                <a:cubicBezTo>
                  <a:pt x="7782634" y="845655"/>
                  <a:pt x="7684415" y="996851"/>
                  <a:pt x="7659804" y="1079496"/>
                </a:cubicBezTo>
                <a:cubicBezTo>
                  <a:pt x="7659804" y="1198736"/>
                  <a:pt x="7563140" y="1295400"/>
                  <a:pt x="7443900" y="1295400"/>
                </a:cubicBezTo>
                <a:lnTo>
                  <a:pt x="68052" y="1322695"/>
                </a:lnTo>
                <a:cubicBezTo>
                  <a:pt x="-51188" y="1322695"/>
                  <a:pt x="370762" y="1007667"/>
                  <a:pt x="370762" y="888427"/>
                </a:cubicBezTo>
                <a:cubicBezTo>
                  <a:pt x="370762" y="600563"/>
                  <a:pt x="56864" y="558359"/>
                  <a:pt x="220637" y="270495"/>
                </a:cubicBezTo>
                <a:close/>
              </a:path>
            </a:pathLst>
          </a:custGeom>
          <a:solidFill>
            <a:srgbClr val="1306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b="1" dirty="0" smtClean="0"/>
              <a:t>MEMBANGUN BUDAYA MUTU UIN AR-RANIRY BANDA ACEH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733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18671"/>
            <a:ext cx="108966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sp>
        <p:nvSpPr>
          <p:cNvPr id="9" name="object 6"/>
          <p:cNvSpPr txBox="1"/>
          <p:nvPr/>
        </p:nvSpPr>
        <p:spPr>
          <a:xfrm>
            <a:off x="2181503" y="3980820"/>
            <a:ext cx="847725" cy="62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marR="5080" indent="-164465"/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Standar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Dikti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2209799" y="2291263"/>
            <a:ext cx="1493205" cy="1338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2348823" y="2569790"/>
            <a:ext cx="121095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SN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Dikti</a:t>
            </a:r>
            <a:endParaRPr sz="2000" dirty="0">
              <a:latin typeface="Calibri"/>
              <a:cs typeface="Calibri"/>
            </a:endParaRPr>
          </a:p>
          <a:p>
            <a:pPr marL="12700" marR="5080" algn="ctr">
              <a:lnSpc>
                <a:spcPts val="1400"/>
              </a:lnSpc>
              <a:spcBef>
                <a:spcPts val="80"/>
              </a:spcBef>
            </a:pPr>
            <a:r>
              <a:rPr lang="en-ID" sz="1200" b="1" dirty="0" err="1" smtClean="0">
                <a:solidFill>
                  <a:srgbClr val="FFFFFF"/>
                </a:solidFill>
                <a:latin typeface="Calibri"/>
                <a:cs typeface="Calibri"/>
              </a:rPr>
              <a:t>Permendikbud</a:t>
            </a:r>
            <a:r>
              <a:rPr lang="en-ID" sz="1200" b="1" dirty="0" smtClean="0">
                <a:solidFill>
                  <a:srgbClr val="FFFFFF"/>
                </a:solidFill>
                <a:latin typeface="Calibri"/>
                <a:cs typeface="Calibri"/>
              </a:rPr>
              <a:t> No.3 </a:t>
            </a:r>
            <a:r>
              <a:rPr lang="en-ID" sz="1200" b="1" dirty="0" err="1" smtClean="0">
                <a:solidFill>
                  <a:srgbClr val="FFFFFF"/>
                </a:solidFill>
                <a:latin typeface="Calibri"/>
                <a:cs typeface="Calibri"/>
              </a:rPr>
              <a:t>thn</a:t>
            </a:r>
            <a:r>
              <a:rPr lang="en-ID" sz="1200" b="1" dirty="0" smtClean="0">
                <a:solidFill>
                  <a:srgbClr val="FFFFFF"/>
                </a:solidFill>
                <a:latin typeface="Calibri"/>
                <a:cs typeface="Calibri"/>
              </a:rPr>
              <a:t> 2020 (</a:t>
            </a:r>
            <a:r>
              <a:rPr lang="en-ID" sz="1200" b="1" dirty="0" err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lang="en-ID" sz="1200" b="1" dirty="0" err="1" smtClean="0">
                <a:solidFill>
                  <a:srgbClr val="FFFFFF"/>
                </a:solidFill>
                <a:latin typeface="Calibri"/>
                <a:cs typeface="Calibri"/>
              </a:rPr>
              <a:t>asal</a:t>
            </a:r>
            <a:r>
              <a:rPr lang="en-ID" sz="1200" b="1" dirty="0" smtClean="0">
                <a:solidFill>
                  <a:srgbClr val="FFFFFF"/>
                </a:solidFill>
                <a:latin typeface="Calibri"/>
                <a:cs typeface="Calibri"/>
              </a:rPr>
              <a:t> 4)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2154378" y="4967966"/>
            <a:ext cx="1562914" cy="1359128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100000">
                <a:srgbClr val="00B050"/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 txBox="1"/>
          <p:nvPr/>
        </p:nvSpPr>
        <p:spPr>
          <a:xfrm>
            <a:off x="2223540" y="5122682"/>
            <a:ext cx="1404857" cy="1049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/>
            <a:r>
              <a:rPr sz="1600" b="1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Standar  </a:t>
            </a:r>
            <a:r>
              <a:rPr sz="1600" b="1" spc="-5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Dikti</a:t>
            </a:r>
            <a:endParaRPr sz="1600" b="1" dirty="0">
              <a:latin typeface="Bookman Old Style" panose="02050604050505020204" pitchFamily="18" charset="0"/>
              <a:cs typeface="Calibri"/>
            </a:endParaRPr>
          </a:p>
          <a:p>
            <a:pPr marL="71755" marR="64135" algn="ctr">
              <a:lnSpc>
                <a:spcPts val="1400"/>
              </a:lnSpc>
              <a:spcBef>
                <a:spcPts val="80"/>
              </a:spcBef>
            </a:pPr>
            <a:r>
              <a:rPr sz="1600" b="1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D</a:t>
            </a:r>
            <a:r>
              <a:rPr sz="1600" b="1" spc="-5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it</a:t>
            </a:r>
            <a:r>
              <a:rPr sz="1600" b="1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tap</a:t>
            </a:r>
            <a:r>
              <a:rPr sz="1600" b="1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kan  </a:t>
            </a:r>
            <a:r>
              <a:rPr sz="1600" b="1" spc="-5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Perguruan  Tinggi</a:t>
            </a:r>
            <a:endParaRPr sz="16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1725412" y="3070739"/>
            <a:ext cx="484388" cy="2639909"/>
          </a:xfrm>
          <a:custGeom>
            <a:avLst/>
            <a:gdLst/>
            <a:ahLst/>
            <a:cxnLst/>
            <a:rect l="l" t="t" r="r" b="b"/>
            <a:pathLst>
              <a:path w="316864" h="2713354">
                <a:moveTo>
                  <a:pt x="316395" y="2713057"/>
                </a:moveTo>
                <a:lnTo>
                  <a:pt x="254817" y="2710986"/>
                </a:lnTo>
                <a:lnTo>
                  <a:pt x="204532" y="2705337"/>
                </a:lnTo>
                <a:lnTo>
                  <a:pt x="170629" y="2696959"/>
                </a:lnTo>
                <a:lnTo>
                  <a:pt x="158197" y="2686697"/>
                </a:lnTo>
                <a:lnTo>
                  <a:pt x="158197" y="1382898"/>
                </a:lnTo>
                <a:lnTo>
                  <a:pt x="145765" y="1372636"/>
                </a:lnTo>
                <a:lnTo>
                  <a:pt x="111862" y="1364253"/>
                </a:lnTo>
                <a:lnTo>
                  <a:pt x="61577" y="1358601"/>
                </a:lnTo>
                <a:lnTo>
                  <a:pt x="0" y="1356528"/>
                </a:lnTo>
                <a:lnTo>
                  <a:pt x="61577" y="1354457"/>
                </a:lnTo>
                <a:lnTo>
                  <a:pt x="111862" y="1348808"/>
                </a:lnTo>
                <a:lnTo>
                  <a:pt x="145765" y="1340430"/>
                </a:lnTo>
                <a:lnTo>
                  <a:pt x="158197" y="1330168"/>
                </a:lnTo>
                <a:lnTo>
                  <a:pt x="158197" y="26365"/>
                </a:lnTo>
                <a:lnTo>
                  <a:pt x="170629" y="16102"/>
                </a:lnTo>
                <a:lnTo>
                  <a:pt x="204532" y="7722"/>
                </a:lnTo>
                <a:lnTo>
                  <a:pt x="254817" y="2071"/>
                </a:lnTo>
                <a:lnTo>
                  <a:pt x="316395" y="0"/>
                </a:lnTo>
              </a:path>
            </a:pathLst>
          </a:custGeom>
          <a:ln w="57150">
            <a:solidFill>
              <a:srgbClr val="002F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3976689" y="1378857"/>
            <a:ext cx="1983715" cy="512243"/>
          </a:xfrm>
          <a:custGeom>
            <a:avLst/>
            <a:gdLst/>
            <a:ahLst/>
            <a:cxnLst/>
            <a:rect l="l" t="t" r="r" b="b"/>
            <a:pathLst>
              <a:path w="1536700" h="457200">
                <a:moveTo>
                  <a:pt x="0" y="0"/>
                </a:moveTo>
                <a:lnTo>
                  <a:pt x="1536611" y="0"/>
                </a:lnTo>
                <a:lnTo>
                  <a:pt x="1536611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02F73"/>
          </a:solidFill>
        </p:spPr>
        <p:txBody>
          <a:bodyPr wrap="square" lIns="0" tIns="0" rIns="0" bIns="0" rtlCol="0"/>
          <a:lstStyle/>
          <a:p>
            <a:pPr algn="ctr"/>
            <a:r>
              <a:rPr lang="en-ID" sz="13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Standar</a:t>
            </a:r>
            <a:r>
              <a:rPr lang="en-ID" sz="13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3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Pendidikan</a:t>
            </a:r>
            <a:r>
              <a:rPr lang="en-ID" sz="13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3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Nasional</a:t>
            </a:r>
            <a:endParaRPr sz="13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object 17"/>
          <p:cNvSpPr/>
          <p:nvPr/>
        </p:nvSpPr>
        <p:spPr>
          <a:xfrm>
            <a:off x="3975865" y="1977707"/>
            <a:ext cx="1984539" cy="669205"/>
          </a:xfrm>
          <a:custGeom>
            <a:avLst/>
            <a:gdLst/>
            <a:ahLst/>
            <a:cxnLst/>
            <a:rect l="l" t="t" r="r" b="b"/>
            <a:pathLst>
              <a:path w="1536700" h="457200">
                <a:moveTo>
                  <a:pt x="0" y="0"/>
                </a:moveTo>
                <a:lnTo>
                  <a:pt x="1536611" y="0"/>
                </a:lnTo>
                <a:lnTo>
                  <a:pt x="1536611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9E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/>
          <p:nvPr/>
        </p:nvSpPr>
        <p:spPr>
          <a:xfrm>
            <a:off x="3976914" y="2685143"/>
            <a:ext cx="1983490" cy="495451"/>
          </a:xfrm>
          <a:custGeom>
            <a:avLst/>
            <a:gdLst/>
            <a:ahLst/>
            <a:cxnLst/>
            <a:rect l="l" t="t" r="r" b="b"/>
            <a:pathLst>
              <a:path w="1536700" h="457200">
                <a:moveTo>
                  <a:pt x="0" y="0"/>
                </a:moveTo>
                <a:lnTo>
                  <a:pt x="1536611" y="0"/>
                </a:lnTo>
                <a:lnTo>
                  <a:pt x="1536611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9E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/>
          <p:cNvSpPr/>
          <p:nvPr/>
        </p:nvSpPr>
        <p:spPr>
          <a:xfrm>
            <a:off x="3976688" y="3150710"/>
            <a:ext cx="1983716" cy="420349"/>
          </a:xfrm>
          <a:custGeom>
            <a:avLst/>
            <a:gdLst/>
            <a:ahLst/>
            <a:cxnLst/>
            <a:rect l="l" t="t" r="r" b="b"/>
            <a:pathLst>
              <a:path w="1536700" h="457200">
                <a:moveTo>
                  <a:pt x="0" y="0"/>
                </a:moveTo>
                <a:lnTo>
                  <a:pt x="1536611" y="0"/>
                </a:lnTo>
                <a:lnTo>
                  <a:pt x="1536611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EDF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/>
          <p:nvPr/>
        </p:nvSpPr>
        <p:spPr>
          <a:xfrm>
            <a:off x="3975865" y="3581533"/>
            <a:ext cx="1979261" cy="497805"/>
          </a:xfrm>
          <a:custGeom>
            <a:avLst/>
            <a:gdLst/>
            <a:ahLst/>
            <a:cxnLst/>
            <a:rect l="l" t="t" r="r" b="b"/>
            <a:pathLst>
              <a:path w="1536700" h="457200">
                <a:moveTo>
                  <a:pt x="0" y="0"/>
                </a:moveTo>
                <a:lnTo>
                  <a:pt x="1536611" y="0"/>
                </a:lnTo>
                <a:lnTo>
                  <a:pt x="1536611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9E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/>
          <p:cNvSpPr/>
          <p:nvPr/>
        </p:nvSpPr>
        <p:spPr>
          <a:xfrm>
            <a:off x="3975865" y="4136024"/>
            <a:ext cx="1986347" cy="351503"/>
          </a:xfrm>
          <a:custGeom>
            <a:avLst/>
            <a:gdLst/>
            <a:ahLst/>
            <a:cxnLst/>
            <a:rect l="l" t="t" r="r" b="b"/>
            <a:pathLst>
              <a:path w="1536700" h="457200">
                <a:moveTo>
                  <a:pt x="0" y="0"/>
                </a:moveTo>
                <a:lnTo>
                  <a:pt x="1536611" y="0"/>
                </a:lnTo>
                <a:lnTo>
                  <a:pt x="1536611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EDF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/>
          <p:cNvSpPr/>
          <p:nvPr/>
        </p:nvSpPr>
        <p:spPr>
          <a:xfrm>
            <a:off x="3975865" y="4495933"/>
            <a:ext cx="1986347" cy="407511"/>
          </a:xfrm>
          <a:custGeom>
            <a:avLst/>
            <a:gdLst/>
            <a:ahLst/>
            <a:cxnLst/>
            <a:rect l="l" t="t" r="r" b="b"/>
            <a:pathLst>
              <a:path w="1536700" h="457200">
                <a:moveTo>
                  <a:pt x="0" y="0"/>
                </a:moveTo>
                <a:lnTo>
                  <a:pt x="1536611" y="0"/>
                </a:lnTo>
                <a:lnTo>
                  <a:pt x="1536611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9E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4"/>
          <p:cNvSpPr/>
          <p:nvPr/>
        </p:nvSpPr>
        <p:spPr>
          <a:xfrm>
            <a:off x="3975865" y="4953133"/>
            <a:ext cx="1986347" cy="400149"/>
          </a:xfrm>
          <a:custGeom>
            <a:avLst/>
            <a:gdLst/>
            <a:ahLst/>
            <a:cxnLst/>
            <a:rect l="l" t="t" r="r" b="b"/>
            <a:pathLst>
              <a:path w="1536700" h="457200">
                <a:moveTo>
                  <a:pt x="0" y="0"/>
                </a:moveTo>
                <a:lnTo>
                  <a:pt x="1536611" y="0"/>
                </a:lnTo>
                <a:lnTo>
                  <a:pt x="1536611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EDF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5"/>
          <p:cNvSpPr/>
          <p:nvPr/>
        </p:nvSpPr>
        <p:spPr>
          <a:xfrm>
            <a:off x="4973485" y="1896783"/>
            <a:ext cx="1549400" cy="38100"/>
          </a:xfrm>
          <a:custGeom>
            <a:avLst/>
            <a:gdLst/>
            <a:ahLst/>
            <a:cxnLst/>
            <a:rect l="l" t="t" r="r" b="b"/>
            <a:pathLst>
              <a:path w="1549400" h="38100">
                <a:moveTo>
                  <a:pt x="0" y="0"/>
                </a:moveTo>
                <a:lnTo>
                  <a:pt x="1549320" y="0"/>
                </a:lnTo>
                <a:lnTo>
                  <a:pt x="154932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6"/>
          <p:cNvSpPr/>
          <p:nvPr/>
        </p:nvSpPr>
        <p:spPr>
          <a:xfrm>
            <a:off x="4973485" y="2366683"/>
            <a:ext cx="1549400" cy="12700"/>
          </a:xfrm>
          <a:custGeom>
            <a:avLst/>
            <a:gdLst/>
            <a:ahLst/>
            <a:cxnLst/>
            <a:rect l="l" t="t" r="r" b="b"/>
            <a:pathLst>
              <a:path w="1549400" h="12700">
                <a:moveTo>
                  <a:pt x="0" y="0"/>
                </a:moveTo>
                <a:lnTo>
                  <a:pt x="1549320" y="0"/>
                </a:lnTo>
                <a:lnTo>
                  <a:pt x="154932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7"/>
          <p:cNvSpPr/>
          <p:nvPr/>
        </p:nvSpPr>
        <p:spPr>
          <a:xfrm>
            <a:off x="4973485" y="2641003"/>
            <a:ext cx="1549400" cy="12700"/>
          </a:xfrm>
          <a:custGeom>
            <a:avLst/>
            <a:gdLst/>
            <a:ahLst/>
            <a:cxnLst/>
            <a:rect l="l" t="t" r="r" b="b"/>
            <a:pathLst>
              <a:path w="1549400" h="12700">
                <a:moveTo>
                  <a:pt x="0" y="0"/>
                </a:moveTo>
                <a:lnTo>
                  <a:pt x="1549320" y="0"/>
                </a:lnTo>
                <a:lnTo>
                  <a:pt x="154932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/>
          <p:cNvSpPr/>
          <p:nvPr/>
        </p:nvSpPr>
        <p:spPr>
          <a:xfrm>
            <a:off x="4973485" y="3555404"/>
            <a:ext cx="1549400" cy="12700"/>
          </a:xfrm>
          <a:custGeom>
            <a:avLst/>
            <a:gdLst/>
            <a:ahLst/>
            <a:cxnLst/>
            <a:rect l="l" t="t" r="r" b="b"/>
            <a:pathLst>
              <a:path w="1549400" h="12700">
                <a:moveTo>
                  <a:pt x="0" y="0"/>
                </a:moveTo>
                <a:lnTo>
                  <a:pt x="1549320" y="0"/>
                </a:lnTo>
                <a:lnTo>
                  <a:pt x="154932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/>
          <p:cNvSpPr/>
          <p:nvPr/>
        </p:nvSpPr>
        <p:spPr>
          <a:xfrm>
            <a:off x="4973485" y="4469804"/>
            <a:ext cx="1549400" cy="12700"/>
          </a:xfrm>
          <a:custGeom>
            <a:avLst/>
            <a:gdLst/>
            <a:ahLst/>
            <a:cxnLst/>
            <a:rect l="l" t="t" r="r" b="b"/>
            <a:pathLst>
              <a:path w="1549400" h="12700">
                <a:moveTo>
                  <a:pt x="0" y="0"/>
                </a:moveTo>
                <a:lnTo>
                  <a:pt x="1549320" y="0"/>
                </a:lnTo>
                <a:lnTo>
                  <a:pt x="154932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/>
          <p:cNvSpPr/>
          <p:nvPr/>
        </p:nvSpPr>
        <p:spPr>
          <a:xfrm>
            <a:off x="6516456" y="1452283"/>
            <a:ext cx="0" cy="3944620"/>
          </a:xfrm>
          <a:custGeom>
            <a:avLst/>
            <a:gdLst/>
            <a:ahLst/>
            <a:cxnLst/>
            <a:rect l="l" t="t" r="r" b="b"/>
            <a:pathLst>
              <a:path h="3944620">
                <a:moveTo>
                  <a:pt x="0" y="0"/>
                </a:moveTo>
                <a:lnTo>
                  <a:pt x="0" y="39446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7"/>
          <p:cNvSpPr txBox="1"/>
          <p:nvPr/>
        </p:nvSpPr>
        <p:spPr>
          <a:xfrm>
            <a:off x="10591800" y="1319672"/>
            <a:ext cx="137160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marR="5080" indent="-184785"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Standar</a:t>
            </a:r>
            <a:r>
              <a:rPr sz="12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Nasional  Pendidikan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1" name="object 38"/>
          <p:cNvSpPr txBox="1"/>
          <p:nvPr/>
        </p:nvSpPr>
        <p:spPr>
          <a:xfrm>
            <a:off x="4047853" y="1972824"/>
            <a:ext cx="1781027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</a:t>
            </a:r>
            <a:r>
              <a:rPr sz="1300" b="1" spc="-95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Kompetensi  Lulusan</a:t>
            </a:r>
            <a:endParaRPr sz="13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42" name="object 39"/>
          <p:cNvSpPr txBox="1"/>
          <p:nvPr/>
        </p:nvSpPr>
        <p:spPr>
          <a:xfrm>
            <a:off x="4047852" y="2419863"/>
            <a:ext cx="177112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 Isi</a:t>
            </a:r>
            <a:r>
              <a:rPr sz="1200" b="1" spc="-100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Pbelajaran</a:t>
            </a:r>
            <a:endParaRPr sz="12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43" name="object 40"/>
          <p:cNvSpPr txBox="1"/>
          <p:nvPr/>
        </p:nvSpPr>
        <p:spPr>
          <a:xfrm>
            <a:off x="4047853" y="2704344"/>
            <a:ext cx="1757661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</a:t>
            </a:r>
            <a:r>
              <a:rPr sz="1300" b="1" spc="-85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spc="-5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Proses  </a:t>
            </a: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Pembelajaran</a:t>
            </a:r>
            <a:endParaRPr sz="13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44" name="object 41"/>
          <p:cNvSpPr txBox="1"/>
          <p:nvPr/>
        </p:nvSpPr>
        <p:spPr>
          <a:xfrm>
            <a:off x="4047983" y="3161544"/>
            <a:ext cx="1853351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</a:t>
            </a:r>
            <a:r>
              <a:rPr sz="1300" b="1" spc="-60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spc="-5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Penilaian  </a:t>
            </a: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Pembelajaran</a:t>
            </a:r>
            <a:endParaRPr sz="13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45" name="object 42"/>
          <p:cNvSpPr txBox="1"/>
          <p:nvPr/>
        </p:nvSpPr>
        <p:spPr>
          <a:xfrm>
            <a:off x="4062273" y="3598430"/>
            <a:ext cx="1898131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ts val="1400"/>
              </a:lnSpc>
            </a:pPr>
            <a:r>
              <a:rPr sz="13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</a:t>
            </a:r>
            <a:r>
              <a:rPr sz="13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Dosen </a:t>
            </a:r>
            <a:r>
              <a:rPr sz="1300" b="1" dirty="0" err="1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dan</a:t>
            </a: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lang="en-ID" sz="13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T</a:t>
            </a:r>
            <a:r>
              <a:rPr sz="13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enaga</a:t>
            </a:r>
            <a:r>
              <a:rPr sz="1300" b="1" spc="-1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Kependidikan</a:t>
            </a:r>
            <a:endParaRPr sz="13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46" name="object 43"/>
          <p:cNvSpPr txBox="1"/>
          <p:nvPr/>
        </p:nvSpPr>
        <p:spPr>
          <a:xfrm>
            <a:off x="4047852" y="4114800"/>
            <a:ext cx="191751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 Sarana dan  Prasarana</a:t>
            </a:r>
            <a:r>
              <a:rPr sz="1300" b="1" spc="170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Pbelajaran</a:t>
            </a:r>
            <a:endParaRPr sz="13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47" name="object 44"/>
          <p:cNvSpPr txBox="1"/>
          <p:nvPr/>
        </p:nvSpPr>
        <p:spPr>
          <a:xfrm>
            <a:off x="4062272" y="4533144"/>
            <a:ext cx="1886473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</a:t>
            </a:r>
            <a:r>
              <a:rPr sz="1300" b="1" spc="-100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Pengelolaan  Pembelajaran</a:t>
            </a:r>
            <a:endParaRPr sz="13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48" name="object 45"/>
          <p:cNvSpPr txBox="1"/>
          <p:nvPr/>
        </p:nvSpPr>
        <p:spPr>
          <a:xfrm>
            <a:off x="4062271" y="5019620"/>
            <a:ext cx="1924351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</a:t>
            </a:r>
            <a:r>
              <a:rPr sz="1300" b="1" spc="-100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Pembiayaan  Pembelajaran</a:t>
            </a:r>
            <a:endParaRPr sz="13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49" name="object 46"/>
          <p:cNvSpPr/>
          <p:nvPr/>
        </p:nvSpPr>
        <p:spPr>
          <a:xfrm>
            <a:off x="6332599" y="1447800"/>
            <a:ext cx="1973201" cy="457200"/>
          </a:xfrm>
          <a:custGeom>
            <a:avLst/>
            <a:gdLst/>
            <a:ahLst/>
            <a:cxnLst/>
            <a:rect l="l" t="t" r="r" b="b"/>
            <a:pathLst>
              <a:path w="1571625" h="457200">
                <a:moveTo>
                  <a:pt x="0" y="0"/>
                </a:moveTo>
                <a:lnTo>
                  <a:pt x="1571637" y="0"/>
                </a:lnTo>
                <a:lnTo>
                  <a:pt x="1571637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02F73"/>
          </a:solidFill>
        </p:spPr>
        <p:txBody>
          <a:bodyPr wrap="square" lIns="0" tIns="0" rIns="0" bIns="0" rtlCol="0"/>
          <a:lstStyle/>
          <a:p>
            <a:pPr algn="ctr"/>
            <a:r>
              <a:rPr lang="en-ID" sz="15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Standar</a:t>
            </a:r>
            <a:r>
              <a:rPr lang="en-ID" sz="1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5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Nasional</a:t>
            </a:r>
            <a:r>
              <a:rPr lang="en-ID" sz="1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15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Penelitian</a:t>
            </a:r>
            <a:endParaRPr sz="15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0" name="object 47"/>
          <p:cNvSpPr/>
          <p:nvPr/>
        </p:nvSpPr>
        <p:spPr>
          <a:xfrm>
            <a:off x="6340291" y="1944366"/>
            <a:ext cx="1954422" cy="417834"/>
          </a:xfrm>
          <a:custGeom>
            <a:avLst/>
            <a:gdLst/>
            <a:ahLst/>
            <a:cxnLst/>
            <a:rect l="l" t="t" r="r" b="b"/>
            <a:pathLst>
              <a:path w="1571625" h="457200">
                <a:moveTo>
                  <a:pt x="0" y="0"/>
                </a:moveTo>
                <a:lnTo>
                  <a:pt x="1571637" y="0"/>
                </a:lnTo>
                <a:lnTo>
                  <a:pt x="1571637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9E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8"/>
          <p:cNvSpPr/>
          <p:nvPr/>
        </p:nvSpPr>
        <p:spPr>
          <a:xfrm>
            <a:off x="6340291" y="2385820"/>
            <a:ext cx="1915942" cy="250700"/>
          </a:xfrm>
          <a:custGeom>
            <a:avLst/>
            <a:gdLst/>
            <a:ahLst/>
            <a:cxnLst/>
            <a:rect l="l" t="t" r="r" b="b"/>
            <a:pathLst>
              <a:path w="1571625" h="274319">
                <a:moveTo>
                  <a:pt x="0" y="0"/>
                </a:moveTo>
                <a:lnTo>
                  <a:pt x="1571637" y="0"/>
                </a:lnTo>
                <a:lnTo>
                  <a:pt x="1571637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solidFill>
            <a:srgbClr val="EDF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9"/>
          <p:cNvSpPr/>
          <p:nvPr/>
        </p:nvSpPr>
        <p:spPr>
          <a:xfrm>
            <a:off x="6340291" y="2675886"/>
            <a:ext cx="1954422" cy="417834"/>
          </a:xfrm>
          <a:custGeom>
            <a:avLst/>
            <a:gdLst/>
            <a:ahLst/>
            <a:cxnLst/>
            <a:rect l="l" t="t" r="r" b="b"/>
            <a:pathLst>
              <a:path w="1571625" h="457200">
                <a:moveTo>
                  <a:pt x="0" y="0"/>
                </a:moveTo>
                <a:lnTo>
                  <a:pt x="1571637" y="0"/>
                </a:lnTo>
                <a:lnTo>
                  <a:pt x="1571637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9E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0"/>
          <p:cNvSpPr/>
          <p:nvPr/>
        </p:nvSpPr>
        <p:spPr>
          <a:xfrm>
            <a:off x="6340290" y="3133086"/>
            <a:ext cx="1954421" cy="417834"/>
          </a:xfrm>
          <a:custGeom>
            <a:avLst/>
            <a:gdLst/>
            <a:ahLst/>
            <a:cxnLst/>
            <a:rect l="l" t="t" r="r" b="b"/>
            <a:pathLst>
              <a:path w="1571625" h="457200">
                <a:moveTo>
                  <a:pt x="0" y="0"/>
                </a:moveTo>
                <a:lnTo>
                  <a:pt x="1571637" y="0"/>
                </a:lnTo>
                <a:lnTo>
                  <a:pt x="1571637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EDF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1"/>
          <p:cNvSpPr/>
          <p:nvPr/>
        </p:nvSpPr>
        <p:spPr>
          <a:xfrm>
            <a:off x="6340290" y="3575251"/>
            <a:ext cx="1954421" cy="260823"/>
          </a:xfrm>
          <a:custGeom>
            <a:avLst/>
            <a:gdLst/>
            <a:ahLst/>
            <a:cxnLst/>
            <a:rect l="l" t="t" r="r" b="b"/>
            <a:pathLst>
              <a:path w="1571625" h="282575">
                <a:moveTo>
                  <a:pt x="0" y="0"/>
                </a:moveTo>
                <a:lnTo>
                  <a:pt x="1571637" y="0"/>
                </a:lnTo>
                <a:lnTo>
                  <a:pt x="1571637" y="282320"/>
                </a:lnTo>
                <a:lnTo>
                  <a:pt x="0" y="282320"/>
                </a:lnTo>
                <a:lnTo>
                  <a:pt x="0" y="0"/>
                </a:lnTo>
                <a:close/>
              </a:path>
            </a:pathLst>
          </a:custGeom>
          <a:solidFill>
            <a:srgbClr val="D9E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2"/>
          <p:cNvSpPr/>
          <p:nvPr/>
        </p:nvSpPr>
        <p:spPr>
          <a:xfrm>
            <a:off x="6347136" y="3873716"/>
            <a:ext cx="1958664" cy="417834"/>
          </a:xfrm>
          <a:custGeom>
            <a:avLst/>
            <a:gdLst/>
            <a:ahLst/>
            <a:cxnLst/>
            <a:rect l="l" t="t" r="r" b="b"/>
            <a:pathLst>
              <a:path w="1571625" h="457200">
                <a:moveTo>
                  <a:pt x="0" y="0"/>
                </a:moveTo>
                <a:lnTo>
                  <a:pt x="1571637" y="0"/>
                </a:lnTo>
                <a:lnTo>
                  <a:pt x="1571637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EDF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3"/>
          <p:cNvSpPr/>
          <p:nvPr/>
        </p:nvSpPr>
        <p:spPr>
          <a:xfrm>
            <a:off x="6340291" y="4329806"/>
            <a:ext cx="1954420" cy="405132"/>
          </a:xfrm>
          <a:custGeom>
            <a:avLst/>
            <a:gdLst/>
            <a:ahLst/>
            <a:cxnLst/>
            <a:rect l="l" t="t" r="r" b="b"/>
            <a:pathLst>
              <a:path w="1571625" h="457200">
                <a:moveTo>
                  <a:pt x="0" y="0"/>
                </a:moveTo>
                <a:lnTo>
                  <a:pt x="1571637" y="0"/>
                </a:lnTo>
                <a:lnTo>
                  <a:pt x="1571637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D9E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4"/>
          <p:cNvSpPr/>
          <p:nvPr/>
        </p:nvSpPr>
        <p:spPr>
          <a:xfrm>
            <a:off x="6340291" y="4802752"/>
            <a:ext cx="1915942" cy="584968"/>
          </a:xfrm>
          <a:custGeom>
            <a:avLst/>
            <a:gdLst/>
            <a:ahLst/>
            <a:cxnLst/>
            <a:rect l="l" t="t" r="r" b="b"/>
            <a:pathLst>
              <a:path w="1571625" h="640079">
                <a:moveTo>
                  <a:pt x="0" y="0"/>
                </a:moveTo>
                <a:lnTo>
                  <a:pt x="1571637" y="0"/>
                </a:lnTo>
                <a:lnTo>
                  <a:pt x="1571637" y="640079"/>
                </a:lnTo>
                <a:lnTo>
                  <a:pt x="0" y="640079"/>
                </a:lnTo>
                <a:lnTo>
                  <a:pt x="0" y="0"/>
                </a:lnTo>
                <a:close/>
              </a:path>
            </a:pathLst>
          </a:custGeom>
          <a:solidFill>
            <a:srgbClr val="EDF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6"/>
          <p:cNvSpPr/>
          <p:nvPr/>
        </p:nvSpPr>
        <p:spPr>
          <a:xfrm>
            <a:off x="6678256" y="2355850"/>
            <a:ext cx="1584960" cy="12700"/>
          </a:xfrm>
          <a:custGeom>
            <a:avLst/>
            <a:gdLst/>
            <a:ahLst/>
            <a:cxnLst/>
            <a:rect l="l" t="t" r="r" b="b"/>
            <a:pathLst>
              <a:path w="1584959" h="12700">
                <a:moveTo>
                  <a:pt x="0" y="0"/>
                </a:moveTo>
                <a:lnTo>
                  <a:pt x="1584340" y="0"/>
                </a:lnTo>
                <a:lnTo>
                  <a:pt x="158434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7"/>
          <p:cNvSpPr/>
          <p:nvPr/>
        </p:nvSpPr>
        <p:spPr>
          <a:xfrm>
            <a:off x="6678256" y="2630170"/>
            <a:ext cx="1584960" cy="12700"/>
          </a:xfrm>
          <a:custGeom>
            <a:avLst/>
            <a:gdLst/>
            <a:ahLst/>
            <a:cxnLst/>
            <a:rect l="l" t="t" r="r" b="b"/>
            <a:pathLst>
              <a:path w="1584959" h="12700">
                <a:moveTo>
                  <a:pt x="0" y="0"/>
                </a:moveTo>
                <a:lnTo>
                  <a:pt x="1584340" y="0"/>
                </a:lnTo>
                <a:lnTo>
                  <a:pt x="158434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/>
          <p:cNvSpPr/>
          <p:nvPr/>
        </p:nvSpPr>
        <p:spPr>
          <a:xfrm>
            <a:off x="6678256" y="3087370"/>
            <a:ext cx="1584960" cy="12700"/>
          </a:xfrm>
          <a:custGeom>
            <a:avLst/>
            <a:gdLst/>
            <a:ahLst/>
            <a:cxnLst/>
            <a:rect l="l" t="t" r="r" b="b"/>
            <a:pathLst>
              <a:path w="1584959" h="12700">
                <a:moveTo>
                  <a:pt x="0" y="0"/>
                </a:moveTo>
                <a:lnTo>
                  <a:pt x="1584340" y="0"/>
                </a:lnTo>
                <a:lnTo>
                  <a:pt x="158434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9"/>
          <p:cNvSpPr/>
          <p:nvPr/>
        </p:nvSpPr>
        <p:spPr>
          <a:xfrm>
            <a:off x="6678256" y="3544571"/>
            <a:ext cx="1584960" cy="12700"/>
          </a:xfrm>
          <a:custGeom>
            <a:avLst/>
            <a:gdLst/>
            <a:ahLst/>
            <a:cxnLst/>
            <a:rect l="l" t="t" r="r" b="b"/>
            <a:pathLst>
              <a:path w="1584959" h="12700">
                <a:moveTo>
                  <a:pt x="0" y="0"/>
                </a:moveTo>
                <a:lnTo>
                  <a:pt x="1584340" y="0"/>
                </a:lnTo>
                <a:lnTo>
                  <a:pt x="158434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0"/>
          <p:cNvSpPr/>
          <p:nvPr/>
        </p:nvSpPr>
        <p:spPr>
          <a:xfrm>
            <a:off x="6678256" y="3826891"/>
            <a:ext cx="1584960" cy="12700"/>
          </a:xfrm>
          <a:custGeom>
            <a:avLst/>
            <a:gdLst/>
            <a:ahLst/>
            <a:cxnLst/>
            <a:rect l="l" t="t" r="r" b="b"/>
            <a:pathLst>
              <a:path w="1584959" h="12700">
                <a:moveTo>
                  <a:pt x="0" y="0"/>
                </a:moveTo>
                <a:lnTo>
                  <a:pt x="1584340" y="0"/>
                </a:lnTo>
                <a:lnTo>
                  <a:pt x="158434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1"/>
          <p:cNvSpPr/>
          <p:nvPr/>
        </p:nvSpPr>
        <p:spPr>
          <a:xfrm>
            <a:off x="6678256" y="4284091"/>
            <a:ext cx="1584960" cy="12700"/>
          </a:xfrm>
          <a:custGeom>
            <a:avLst/>
            <a:gdLst/>
            <a:ahLst/>
            <a:cxnLst/>
            <a:rect l="l" t="t" r="r" b="b"/>
            <a:pathLst>
              <a:path w="1584959" h="12700">
                <a:moveTo>
                  <a:pt x="0" y="0"/>
                </a:moveTo>
                <a:lnTo>
                  <a:pt x="1584340" y="0"/>
                </a:lnTo>
                <a:lnTo>
                  <a:pt x="158434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2"/>
          <p:cNvSpPr/>
          <p:nvPr/>
        </p:nvSpPr>
        <p:spPr>
          <a:xfrm>
            <a:off x="6678256" y="4741291"/>
            <a:ext cx="1584960" cy="12700"/>
          </a:xfrm>
          <a:custGeom>
            <a:avLst/>
            <a:gdLst/>
            <a:ahLst/>
            <a:cxnLst/>
            <a:rect l="l" t="t" r="r" b="b"/>
            <a:pathLst>
              <a:path w="1584959" h="12700">
                <a:moveTo>
                  <a:pt x="0" y="0"/>
                </a:moveTo>
                <a:lnTo>
                  <a:pt x="1584340" y="0"/>
                </a:lnTo>
                <a:lnTo>
                  <a:pt x="158434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6"/>
          <p:cNvSpPr/>
          <p:nvPr/>
        </p:nvSpPr>
        <p:spPr>
          <a:xfrm>
            <a:off x="6678256" y="5387722"/>
            <a:ext cx="1584960" cy="0"/>
          </a:xfrm>
          <a:custGeom>
            <a:avLst/>
            <a:gdLst/>
            <a:ahLst/>
            <a:cxnLst/>
            <a:rect l="l" t="t" r="r" b="b"/>
            <a:pathLst>
              <a:path w="1584959">
                <a:moveTo>
                  <a:pt x="0" y="0"/>
                </a:moveTo>
                <a:lnTo>
                  <a:pt x="158434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8"/>
          <p:cNvSpPr txBox="1"/>
          <p:nvPr/>
        </p:nvSpPr>
        <p:spPr>
          <a:xfrm>
            <a:off x="6450639" y="1961991"/>
            <a:ext cx="1844074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</a:t>
            </a:r>
            <a:r>
              <a:rPr sz="1300" b="1" spc="-100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Hasil  </a:t>
            </a:r>
            <a:r>
              <a:rPr sz="1300" b="1" spc="-5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Penelitian</a:t>
            </a:r>
            <a:endParaRPr sz="13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72" name="object 69"/>
          <p:cNvSpPr txBox="1"/>
          <p:nvPr/>
        </p:nvSpPr>
        <p:spPr>
          <a:xfrm>
            <a:off x="6468364" y="2441624"/>
            <a:ext cx="182634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 Isi</a:t>
            </a:r>
            <a:r>
              <a:rPr sz="1200" b="1" spc="-60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Penelitian</a:t>
            </a:r>
            <a:endParaRPr sz="12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73" name="object 70"/>
          <p:cNvSpPr txBox="1"/>
          <p:nvPr/>
        </p:nvSpPr>
        <p:spPr>
          <a:xfrm>
            <a:off x="6450639" y="2693511"/>
            <a:ext cx="1844074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</a:t>
            </a:r>
            <a:r>
              <a:rPr sz="1300" b="1" spc="-85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spc="-5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Proses  Penelitian</a:t>
            </a:r>
            <a:endParaRPr sz="13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74" name="object 71"/>
          <p:cNvSpPr txBox="1"/>
          <p:nvPr/>
        </p:nvSpPr>
        <p:spPr>
          <a:xfrm>
            <a:off x="6468363" y="3150711"/>
            <a:ext cx="1826349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</a:t>
            </a:r>
            <a:r>
              <a:rPr sz="1200" b="1" spc="-100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Penilaian  </a:t>
            </a:r>
            <a:r>
              <a:rPr sz="1200" b="1" spc="-5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Penelitian</a:t>
            </a:r>
            <a:endParaRPr sz="12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75" name="object 72"/>
          <p:cNvSpPr txBox="1"/>
          <p:nvPr/>
        </p:nvSpPr>
        <p:spPr>
          <a:xfrm>
            <a:off x="6506212" y="3633860"/>
            <a:ext cx="1636848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</a:t>
            </a:r>
            <a:r>
              <a:rPr sz="1300" b="1" spc="-70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spc="-10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Peneliti</a:t>
            </a:r>
            <a:endParaRPr sz="13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76" name="object 73"/>
          <p:cNvSpPr txBox="1"/>
          <p:nvPr/>
        </p:nvSpPr>
        <p:spPr>
          <a:xfrm>
            <a:off x="6506212" y="3889121"/>
            <a:ext cx="1636847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Standar</a:t>
            </a:r>
            <a:r>
              <a:rPr sz="1200" b="1" spc="-95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Sarpras  </a:t>
            </a:r>
            <a:r>
              <a:rPr sz="1200" b="1" spc="-5" dirty="0">
                <a:solidFill>
                  <a:srgbClr val="002060"/>
                </a:solidFill>
                <a:latin typeface="Bookman Old Style" panose="02050604050505020204" pitchFamily="18" charset="0"/>
                <a:cs typeface="Calibri"/>
              </a:rPr>
              <a:t>Penelitian</a:t>
            </a:r>
            <a:endParaRPr sz="12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77" name="object 74"/>
          <p:cNvSpPr txBox="1"/>
          <p:nvPr/>
        </p:nvSpPr>
        <p:spPr>
          <a:xfrm>
            <a:off x="6468364" y="4347431"/>
            <a:ext cx="1798814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300" b="1" dirty="0">
                <a:solidFill>
                  <a:srgbClr val="002060"/>
                </a:solidFill>
                <a:latin typeface="Calibri"/>
                <a:cs typeface="Calibri"/>
              </a:rPr>
              <a:t>Standar</a:t>
            </a:r>
            <a:r>
              <a:rPr sz="1300" b="1" spc="-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2060"/>
                </a:solidFill>
                <a:latin typeface="Calibri"/>
                <a:cs typeface="Calibri"/>
              </a:rPr>
              <a:t>Pengelolaan  </a:t>
            </a:r>
            <a:r>
              <a:rPr sz="1300" b="1" spc="-5" dirty="0">
                <a:solidFill>
                  <a:srgbClr val="002060"/>
                </a:solidFill>
                <a:latin typeface="Calibri"/>
                <a:cs typeface="Calibri"/>
              </a:rPr>
              <a:t>Penelitian</a:t>
            </a:r>
            <a:endParaRPr sz="1300" b="1" dirty="0">
              <a:latin typeface="Calibri"/>
              <a:cs typeface="Calibri"/>
            </a:endParaRPr>
          </a:p>
        </p:txBody>
      </p:sp>
      <p:sp>
        <p:nvSpPr>
          <p:cNvPr id="78" name="object 75"/>
          <p:cNvSpPr txBox="1"/>
          <p:nvPr/>
        </p:nvSpPr>
        <p:spPr>
          <a:xfrm>
            <a:off x="6516456" y="4804631"/>
            <a:ext cx="170132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Standar Pendanaan</a:t>
            </a:r>
            <a:r>
              <a:rPr sz="1200" b="1" spc="-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&amp;  Pembiayaan 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Penelitian</a:t>
            </a:r>
            <a:endParaRPr sz="1200" b="1" dirty="0">
              <a:latin typeface="Calibri"/>
              <a:cs typeface="Calibri"/>
            </a:endParaRPr>
          </a:p>
        </p:txBody>
      </p:sp>
      <p:graphicFrame>
        <p:nvGraphicFramePr>
          <p:cNvPr id="79" name="object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61554"/>
              </p:ext>
            </p:extLst>
          </p:nvPr>
        </p:nvGraphicFramePr>
        <p:xfrm>
          <a:off x="8610600" y="1441452"/>
          <a:ext cx="2058198" cy="3771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525">
                <a:tc>
                  <a:txBody>
                    <a:bodyPr/>
                    <a:lstStyle/>
                    <a:p>
                      <a:pPr marL="633095" marR="229870" indent="-390525">
                        <a:lnSpc>
                          <a:spcPts val="1400"/>
                        </a:lnSpc>
                        <a:spcBef>
                          <a:spcPts val="390"/>
                        </a:spcBef>
                      </a:pPr>
                      <a:r>
                        <a:rPr sz="1400" b="1" dirty="0" err="1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Standar</a:t>
                      </a:r>
                      <a:r>
                        <a:rPr sz="1400" b="1" spc="-100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 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Nasional  PKM</a:t>
                      </a:r>
                      <a:endParaRPr sz="1400" dirty="0">
                        <a:latin typeface="Bookman Old Style" panose="0205060405050502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11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Standar Hasil</a:t>
                      </a:r>
                      <a:r>
                        <a:rPr sz="1300" b="1" spc="-1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PKM</a:t>
                      </a:r>
                      <a:endParaRPr sz="1300" b="1" dirty="0">
                        <a:latin typeface="Bookman Old Style" panose="0205060405050502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1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Standar Isi</a:t>
                      </a:r>
                      <a:r>
                        <a:rPr sz="1300" b="1" spc="-1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PKM</a:t>
                      </a:r>
                      <a:endParaRPr sz="1300" b="1" dirty="0">
                        <a:latin typeface="Bookman Old Style" panose="0205060405050502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Standar </a:t>
                      </a:r>
                      <a:r>
                        <a:rPr sz="1300" b="1" spc="-5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Proses</a:t>
                      </a:r>
                      <a:r>
                        <a:rPr sz="1300" b="1" spc="-9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PKM</a:t>
                      </a:r>
                      <a:endParaRPr sz="1300" b="1" dirty="0">
                        <a:latin typeface="Bookman Old Style" panose="0205060405050502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25">
                <a:tc>
                  <a:txBody>
                    <a:bodyPr/>
                    <a:lstStyle/>
                    <a:p>
                      <a:pPr marL="84455" marR="385445">
                        <a:lnSpc>
                          <a:spcPts val="1400"/>
                        </a:lnSpc>
                        <a:spcBef>
                          <a:spcPts val="390"/>
                        </a:spcBef>
                      </a:pP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Standar</a:t>
                      </a:r>
                      <a:r>
                        <a:rPr sz="1300" b="1" spc="-95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Penilaian  PKM</a:t>
                      </a:r>
                      <a:endParaRPr sz="1300" b="1" dirty="0">
                        <a:latin typeface="Bookman Old Style" panose="0205060405050502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525">
                <a:tc>
                  <a:txBody>
                    <a:bodyPr/>
                    <a:lstStyle/>
                    <a:p>
                      <a:pPr marL="84455" marR="333375">
                        <a:lnSpc>
                          <a:spcPts val="1400"/>
                        </a:lnSpc>
                        <a:spcBef>
                          <a:spcPts val="390"/>
                        </a:spcBef>
                      </a:pP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Standar</a:t>
                      </a:r>
                      <a:r>
                        <a:rPr sz="1300" b="1" spc="-95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Pelaksana  PKM</a:t>
                      </a:r>
                      <a:endParaRPr sz="1300" b="1" dirty="0">
                        <a:latin typeface="Bookman Old Style" panose="0205060405050502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1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Standar Sarpras</a:t>
                      </a:r>
                      <a:r>
                        <a:rPr sz="1300" b="1" spc="-1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PKM</a:t>
                      </a:r>
                      <a:endParaRPr sz="1300" b="1" dirty="0">
                        <a:latin typeface="Bookman Old Style" panose="0205060405050502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525">
                <a:tc>
                  <a:txBody>
                    <a:bodyPr/>
                    <a:lstStyle/>
                    <a:p>
                      <a:pPr marL="84455" marR="192405">
                        <a:lnSpc>
                          <a:spcPts val="1400"/>
                        </a:lnSpc>
                        <a:spcBef>
                          <a:spcPts val="390"/>
                        </a:spcBef>
                      </a:pP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Standar</a:t>
                      </a:r>
                      <a:r>
                        <a:rPr sz="1300" b="1" spc="-95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Pengelolaan  PKM</a:t>
                      </a:r>
                      <a:endParaRPr sz="1300" b="1" dirty="0">
                        <a:latin typeface="Bookman Old Style" panose="0205060405050502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525">
                <a:tc>
                  <a:txBody>
                    <a:bodyPr/>
                    <a:lstStyle/>
                    <a:p>
                      <a:pPr marL="84455" marR="118745">
                        <a:lnSpc>
                          <a:spcPts val="1400"/>
                        </a:lnSpc>
                        <a:spcBef>
                          <a:spcPts val="390"/>
                        </a:spcBef>
                      </a:pP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Standar Pendanaan</a:t>
                      </a:r>
                      <a:r>
                        <a:rPr sz="1300" b="1" spc="-1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&amp;  Pembiayaan</a:t>
                      </a:r>
                      <a:r>
                        <a:rPr sz="1300" b="1" spc="-95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Calibri"/>
                        </a:rPr>
                        <a:t>PKM</a:t>
                      </a:r>
                      <a:endParaRPr sz="1300" b="1" dirty="0">
                        <a:latin typeface="Bookman Old Style" panose="0205060405050502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4" name="object 81"/>
          <p:cNvSpPr/>
          <p:nvPr/>
        </p:nvSpPr>
        <p:spPr>
          <a:xfrm>
            <a:off x="4987773" y="5831599"/>
            <a:ext cx="1584325" cy="38100"/>
          </a:xfrm>
          <a:custGeom>
            <a:avLst/>
            <a:gdLst/>
            <a:ahLst/>
            <a:cxnLst/>
            <a:rect l="l" t="t" r="r" b="b"/>
            <a:pathLst>
              <a:path w="1584325" h="38100">
                <a:moveTo>
                  <a:pt x="0" y="0"/>
                </a:moveTo>
                <a:lnTo>
                  <a:pt x="1584330" y="0"/>
                </a:lnTo>
                <a:lnTo>
                  <a:pt x="158433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3"/>
          <p:cNvSpPr/>
          <p:nvPr/>
        </p:nvSpPr>
        <p:spPr>
          <a:xfrm>
            <a:off x="4987773" y="6392939"/>
            <a:ext cx="1584325" cy="12700"/>
          </a:xfrm>
          <a:custGeom>
            <a:avLst/>
            <a:gdLst/>
            <a:ahLst/>
            <a:cxnLst/>
            <a:rect l="l" t="t" r="r" b="b"/>
            <a:pathLst>
              <a:path w="1584325" h="12700">
                <a:moveTo>
                  <a:pt x="0" y="0"/>
                </a:moveTo>
                <a:lnTo>
                  <a:pt x="1584330" y="0"/>
                </a:lnTo>
                <a:lnTo>
                  <a:pt x="158433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4"/>
          <p:cNvSpPr/>
          <p:nvPr/>
        </p:nvSpPr>
        <p:spPr>
          <a:xfrm>
            <a:off x="4994122" y="5387098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59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5"/>
          <p:cNvSpPr/>
          <p:nvPr/>
        </p:nvSpPr>
        <p:spPr>
          <a:xfrm>
            <a:off x="6565753" y="5387098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59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6"/>
          <p:cNvSpPr/>
          <p:nvPr/>
        </p:nvSpPr>
        <p:spPr>
          <a:xfrm>
            <a:off x="4987773" y="5393448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33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7"/>
          <p:cNvSpPr/>
          <p:nvPr/>
        </p:nvSpPr>
        <p:spPr>
          <a:xfrm flipV="1">
            <a:off x="10311993" y="6651147"/>
            <a:ext cx="1969012" cy="6929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33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1"/>
          <p:cNvSpPr/>
          <p:nvPr/>
        </p:nvSpPr>
        <p:spPr>
          <a:xfrm>
            <a:off x="3923306" y="5334000"/>
            <a:ext cx="2031820" cy="860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3"/>
          <p:cNvSpPr/>
          <p:nvPr/>
        </p:nvSpPr>
        <p:spPr>
          <a:xfrm>
            <a:off x="6670522" y="5378208"/>
            <a:ext cx="1572260" cy="457200"/>
          </a:xfrm>
          <a:custGeom>
            <a:avLst/>
            <a:gdLst/>
            <a:ahLst/>
            <a:cxnLst/>
            <a:rect l="l" t="t" r="r" b="b"/>
            <a:pathLst>
              <a:path w="1572259" h="457200">
                <a:moveTo>
                  <a:pt x="0" y="0"/>
                </a:moveTo>
                <a:lnTo>
                  <a:pt x="1571637" y="0"/>
                </a:lnTo>
                <a:lnTo>
                  <a:pt x="1571637" y="457197"/>
                </a:lnTo>
                <a:lnTo>
                  <a:pt x="0" y="457197"/>
                </a:lnTo>
                <a:lnTo>
                  <a:pt x="0" y="0"/>
                </a:lnTo>
                <a:close/>
              </a:path>
            </a:pathLst>
          </a:custGeom>
          <a:solidFill>
            <a:srgbClr val="008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4"/>
          <p:cNvSpPr/>
          <p:nvPr/>
        </p:nvSpPr>
        <p:spPr>
          <a:xfrm>
            <a:off x="6340290" y="5835405"/>
            <a:ext cx="1902492" cy="358619"/>
          </a:xfrm>
          <a:custGeom>
            <a:avLst/>
            <a:gdLst/>
            <a:ahLst/>
            <a:cxnLst/>
            <a:rect l="l" t="t" r="r" b="b"/>
            <a:pathLst>
              <a:path w="1572259" h="274320">
                <a:moveTo>
                  <a:pt x="0" y="0"/>
                </a:moveTo>
                <a:lnTo>
                  <a:pt x="1571637" y="0"/>
                </a:lnTo>
                <a:lnTo>
                  <a:pt x="1571637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solidFill>
            <a:srgbClr val="D9E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5"/>
          <p:cNvSpPr/>
          <p:nvPr/>
        </p:nvSpPr>
        <p:spPr>
          <a:xfrm>
            <a:off x="6670522" y="6109726"/>
            <a:ext cx="1572260" cy="274320"/>
          </a:xfrm>
          <a:custGeom>
            <a:avLst/>
            <a:gdLst/>
            <a:ahLst/>
            <a:cxnLst/>
            <a:rect l="l" t="t" r="r" b="b"/>
            <a:pathLst>
              <a:path w="1572259" h="274320">
                <a:moveTo>
                  <a:pt x="0" y="0"/>
                </a:moveTo>
                <a:lnTo>
                  <a:pt x="1571637" y="0"/>
                </a:lnTo>
                <a:lnTo>
                  <a:pt x="1571637" y="274319"/>
                </a:lnTo>
                <a:lnTo>
                  <a:pt x="0" y="274319"/>
                </a:lnTo>
                <a:lnTo>
                  <a:pt x="0" y="0"/>
                </a:lnTo>
                <a:close/>
              </a:path>
            </a:pathLst>
          </a:custGeom>
          <a:solidFill>
            <a:srgbClr val="EDF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6"/>
          <p:cNvSpPr/>
          <p:nvPr/>
        </p:nvSpPr>
        <p:spPr>
          <a:xfrm>
            <a:off x="6332599" y="6384044"/>
            <a:ext cx="1917028" cy="280675"/>
          </a:xfrm>
          <a:custGeom>
            <a:avLst/>
            <a:gdLst/>
            <a:ahLst/>
            <a:cxnLst/>
            <a:rect l="l" t="t" r="r" b="b"/>
            <a:pathLst>
              <a:path w="1572259" h="274320">
                <a:moveTo>
                  <a:pt x="0" y="0"/>
                </a:moveTo>
                <a:lnTo>
                  <a:pt x="1571637" y="0"/>
                </a:lnTo>
                <a:lnTo>
                  <a:pt x="1571637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solidFill>
            <a:srgbClr val="D9E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7"/>
          <p:cNvSpPr/>
          <p:nvPr/>
        </p:nvSpPr>
        <p:spPr>
          <a:xfrm>
            <a:off x="6664173" y="5816358"/>
            <a:ext cx="1584325" cy="38100"/>
          </a:xfrm>
          <a:custGeom>
            <a:avLst/>
            <a:gdLst/>
            <a:ahLst/>
            <a:cxnLst/>
            <a:rect l="l" t="t" r="r" b="b"/>
            <a:pathLst>
              <a:path w="1584325" h="38100">
                <a:moveTo>
                  <a:pt x="0" y="0"/>
                </a:moveTo>
                <a:lnTo>
                  <a:pt x="1584330" y="0"/>
                </a:lnTo>
                <a:lnTo>
                  <a:pt x="158433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98"/>
          <p:cNvSpPr/>
          <p:nvPr/>
        </p:nvSpPr>
        <p:spPr>
          <a:xfrm>
            <a:off x="6664173" y="6103379"/>
            <a:ext cx="1584325" cy="12700"/>
          </a:xfrm>
          <a:custGeom>
            <a:avLst/>
            <a:gdLst/>
            <a:ahLst/>
            <a:cxnLst/>
            <a:rect l="l" t="t" r="r" b="b"/>
            <a:pathLst>
              <a:path w="1584325" h="12700">
                <a:moveTo>
                  <a:pt x="0" y="0"/>
                </a:moveTo>
                <a:lnTo>
                  <a:pt x="1584330" y="0"/>
                </a:lnTo>
                <a:lnTo>
                  <a:pt x="158433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99"/>
          <p:cNvSpPr/>
          <p:nvPr/>
        </p:nvSpPr>
        <p:spPr>
          <a:xfrm>
            <a:off x="6664173" y="6377699"/>
            <a:ext cx="1584325" cy="12700"/>
          </a:xfrm>
          <a:custGeom>
            <a:avLst/>
            <a:gdLst/>
            <a:ahLst/>
            <a:cxnLst/>
            <a:rect l="l" t="t" r="r" b="b"/>
            <a:pathLst>
              <a:path w="1584325" h="12700">
                <a:moveTo>
                  <a:pt x="0" y="0"/>
                </a:moveTo>
                <a:lnTo>
                  <a:pt x="1584330" y="0"/>
                </a:lnTo>
                <a:lnTo>
                  <a:pt x="158433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0"/>
          <p:cNvSpPr/>
          <p:nvPr/>
        </p:nvSpPr>
        <p:spPr>
          <a:xfrm>
            <a:off x="6670522" y="5371858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59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1"/>
          <p:cNvSpPr/>
          <p:nvPr/>
        </p:nvSpPr>
        <p:spPr>
          <a:xfrm>
            <a:off x="8242153" y="5371858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59">
                <a:moveTo>
                  <a:pt x="0" y="0"/>
                </a:moveTo>
                <a:lnTo>
                  <a:pt x="0" y="12928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2"/>
          <p:cNvSpPr/>
          <p:nvPr/>
        </p:nvSpPr>
        <p:spPr>
          <a:xfrm>
            <a:off x="6664173" y="5378208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33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3"/>
          <p:cNvSpPr/>
          <p:nvPr/>
        </p:nvSpPr>
        <p:spPr>
          <a:xfrm>
            <a:off x="6664173" y="6658369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33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4"/>
          <p:cNvSpPr txBox="1"/>
          <p:nvPr/>
        </p:nvSpPr>
        <p:spPr>
          <a:xfrm>
            <a:off x="6531462" y="5881125"/>
            <a:ext cx="87425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ID" sz="1200" dirty="0" err="1" smtClean="0">
                <a:solidFill>
                  <a:srgbClr val="002060"/>
                </a:solidFill>
                <a:latin typeface="Calibri"/>
                <a:cs typeface="Calibri"/>
              </a:rPr>
              <a:t>Standar</a:t>
            </a:r>
            <a:r>
              <a:rPr sz="1200" dirty="0" smtClean="0">
                <a:solidFill>
                  <a:srgbClr val="002060"/>
                </a:solidFill>
                <a:latin typeface="Calibri"/>
                <a:cs typeface="Calibri"/>
              </a:rPr>
              <a:t>….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7" name="object 105"/>
          <p:cNvSpPr txBox="1"/>
          <p:nvPr/>
        </p:nvSpPr>
        <p:spPr>
          <a:xfrm>
            <a:off x="6516456" y="6155443"/>
            <a:ext cx="16363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Standar</a:t>
            </a:r>
            <a:r>
              <a:rPr sz="1200" spc="-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….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8" name="object 106"/>
          <p:cNvSpPr txBox="1"/>
          <p:nvPr/>
        </p:nvSpPr>
        <p:spPr>
          <a:xfrm>
            <a:off x="6347136" y="6429765"/>
            <a:ext cx="63199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Dst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9" name="object 107"/>
          <p:cNvSpPr/>
          <p:nvPr/>
        </p:nvSpPr>
        <p:spPr>
          <a:xfrm>
            <a:off x="6290643" y="5353396"/>
            <a:ext cx="2008223" cy="556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8294713" y="5299364"/>
            <a:ext cx="1257995" cy="1442257"/>
            <a:chOff x="8294713" y="5299364"/>
            <a:chExt cx="1257995" cy="1442257"/>
          </a:xfrm>
        </p:grpSpPr>
        <p:sp>
          <p:nvSpPr>
            <p:cNvPr id="110" name="object 109"/>
            <p:cNvSpPr/>
            <p:nvPr/>
          </p:nvSpPr>
          <p:spPr>
            <a:xfrm>
              <a:off x="8294713" y="6001789"/>
              <a:ext cx="1246908" cy="7398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0"/>
            <p:cNvSpPr txBox="1"/>
            <p:nvPr/>
          </p:nvSpPr>
          <p:spPr>
            <a:xfrm>
              <a:off x="8482647" y="6284195"/>
              <a:ext cx="887730" cy="3175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080" algn="ctr">
                <a:lnSpc>
                  <a:spcPts val="1310"/>
                </a:lnSpc>
              </a:pPr>
              <a:r>
                <a:rPr sz="1100" b="1" dirty="0">
                  <a:solidFill>
                    <a:srgbClr val="FFFFFF"/>
                  </a:solidFill>
                  <a:latin typeface="Calibri"/>
                  <a:cs typeface="Calibri"/>
                </a:rPr>
                <a:t>SN</a:t>
              </a:r>
              <a:r>
                <a:rPr sz="1100" b="1" spc="-8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1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Dikti</a:t>
              </a:r>
              <a:endParaRPr sz="1100" dirty="0">
                <a:latin typeface="Calibri"/>
                <a:cs typeface="Calibri"/>
              </a:endParaRPr>
            </a:p>
            <a:p>
              <a:pPr algn="ctr">
                <a:lnSpc>
                  <a:spcPts val="1070"/>
                </a:lnSpc>
              </a:pPr>
              <a:r>
                <a:rPr sz="900" b="1" dirty="0">
                  <a:solidFill>
                    <a:srgbClr val="FFFFFF"/>
                  </a:solidFill>
                  <a:latin typeface="Calibri"/>
                  <a:cs typeface="Calibri"/>
                </a:rPr>
                <a:t>(Standar</a:t>
              </a:r>
              <a:r>
                <a:rPr sz="900" b="1" spc="-10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900" b="1" dirty="0">
                  <a:solidFill>
                    <a:srgbClr val="FFFFFF"/>
                  </a:solidFill>
                  <a:latin typeface="Calibri"/>
                  <a:cs typeface="Calibri"/>
                </a:rPr>
                <a:t>Minimal)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112" name="object 111"/>
            <p:cNvSpPr/>
            <p:nvPr/>
          </p:nvSpPr>
          <p:spPr>
            <a:xfrm>
              <a:off x="8305800" y="5299364"/>
              <a:ext cx="1246908" cy="9476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2"/>
          <p:cNvSpPr txBox="1"/>
          <p:nvPr/>
        </p:nvSpPr>
        <p:spPr>
          <a:xfrm>
            <a:off x="8406447" y="5530999"/>
            <a:ext cx="1045844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" algn="ctr">
              <a:lnSpc>
                <a:spcPts val="1310"/>
              </a:lnSpc>
            </a:pPr>
            <a:r>
              <a:rPr sz="1200" b="1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Standar</a:t>
            </a:r>
            <a:r>
              <a:rPr sz="1200" b="1" spc="-85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Dikti</a:t>
            </a:r>
            <a:endParaRPr sz="1200" b="1" dirty="0">
              <a:latin typeface="Bookman Old Style" panose="02050604050505020204" pitchFamily="18" charset="0"/>
              <a:cs typeface="Calibri"/>
            </a:endParaRPr>
          </a:p>
          <a:p>
            <a:pPr algn="ctr">
              <a:lnSpc>
                <a:spcPts val="1190"/>
              </a:lnSpc>
            </a:pPr>
            <a:r>
              <a:rPr sz="1200" b="1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(Melampaui SN</a:t>
            </a:r>
            <a:r>
              <a:rPr sz="1200" b="1" spc="-85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Bookman Old Style" panose="02050604050505020204" pitchFamily="18" charset="0"/>
                <a:cs typeface="Calibri"/>
              </a:rPr>
              <a:t>Dikti)</a:t>
            </a:r>
            <a:endParaRPr sz="1200" b="1" dirty="0"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114" name="object 113"/>
          <p:cNvSpPr txBox="1"/>
          <p:nvPr/>
        </p:nvSpPr>
        <p:spPr>
          <a:xfrm>
            <a:off x="9568003" y="5410200"/>
            <a:ext cx="1328597" cy="10130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lang="en-ID" sz="13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  </a:t>
            </a:r>
            <a:r>
              <a:rPr sz="1300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Ditetapkan</a:t>
            </a:r>
            <a:r>
              <a:rPr sz="13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  </a:t>
            </a:r>
            <a:r>
              <a:rPr lang="en-ID" sz="13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  </a:t>
            </a:r>
          </a:p>
          <a:p>
            <a:pPr marL="12700" marR="5080">
              <a:lnSpc>
                <a:spcPts val="1400"/>
              </a:lnSpc>
            </a:pPr>
            <a:r>
              <a:rPr lang="en-ID" sz="1300" b="1" spc="-5" dirty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lang="en-ID" sz="1300" b="1" spc="-5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spc="-5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Perguruan</a:t>
            </a:r>
            <a:r>
              <a:rPr sz="1300" b="1" spc="-5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  </a:t>
            </a:r>
            <a:endParaRPr lang="en-ID" sz="1300" b="1" spc="-5" dirty="0" smtClean="0">
              <a:solidFill>
                <a:schemeClr val="bg1"/>
              </a:solidFill>
              <a:latin typeface="Bookman Old Style" panose="02050604050505020204" pitchFamily="18" charset="0"/>
              <a:cs typeface="Calibri"/>
            </a:endParaRPr>
          </a:p>
          <a:p>
            <a:pPr marL="12700" marR="5080">
              <a:lnSpc>
                <a:spcPts val="1400"/>
              </a:lnSpc>
            </a:pPr>
            <a:r>
              <a:rPr lang="en-ID" sz="1300" b="1" spc="-5" dirty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lang="en-ID" sz="1300" b="1" spc="-5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spc="-5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Tinggi</a:t>
            </a:r>
            <a:endParaRPr sz="1300" b="1" dirty="0">
              <a:solidFill>
                <a:schemeClr val="bg1"/>
              </a:solidFill>
              <a:latin typeface="Bookman Old Style" panose="02050604050505020204" pitchFamily="18" charset="0"/>
              <a:cs typeface="Calibri"/>
            </a:endParaRPr>
          </a:p>
          <a:p>
            <a:pPr marL="12700" marR="5080">
              <a:lnSpc>
                <a:spcPts val="1400"/>
              </a:lnSpc>
              <a:spcBef>
                <a:spcPts val="900"/>
              </a:spcBef>
            </a:pPr>
            <a:r>
              <a:rPr lang="en-ID" sz="13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 </a:t>
            </a:r>
            <a:r>
              <a:rPr sz="1300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Perme</a:t>
            </a:r>
            <a:r>
              <a:rPr lang="en-ID" sz="1300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ndikbud</a:t>
            </a:r>
            <a:r>
              <a:rPr lang="en-ID" sz="13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 No.3 </a:t>
            </a:r>
            <a:r>
              <a:rPr lang="en-ID" sz="1300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thn</a:t>
            </a:r>
            <a:r>
              <a:rPr lang="en-ID" sz="13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Calibri"/>
              </a:rPr>
              <a:t> 2020</a:t>
            </a:r>
            <a:endParaRPr sz="1300" b="1" dirty="0">
              <a:solidFill>
                <a:schemeClr val="bg1"/>
              </a:solidFill>
              <a:latin typeface="Bookman Old Style" panose="02050604050505020204" pitchFamily="18" charset="0"/>
              <a:cs typeface="Calibri"/>
            </a:endParaRPr>
          </a:p>
        </p:txBody>
      </p:sp>
      <p:sp>
        <p:nvSpPr>
          <p:cNvPr id="115" name="object 114"/>
          <p:cNvSpPr txBox="1">
            <a:spLocks/>
          </p:cNvSpPr>
          <p:nvPr/>
        </p:nvSpPr>
        <p:spPr>
          <a:xfrm>
            <a:off x="479472" y="869260"/>
            <a:ext cx="10950528" cy="430887"/>
          </a:xfrm>
          <a:prstGeom prst="rect">
            <a:avLst/>
          </a:prstGeom>
          <a:solidFill>
            <a:srgbClr val="0F0595"/>
          </a:solidFill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2800" b="1" kern="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STRUKTUR STANDAR DIKTI DAN PELAMPAUAN SN DIKTI</a:t>
            </a:r>
            <a:endParaRPr lang="en-US" sz="2800" b="1" kern="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7" name="object 116"/>
          <p:cNvSpPr txBox="1"/>
          <p:nvPr/>
        </p:nvSpPr>
        <p:spPr>
          <a:xfrm>
            <a:off x="5995035" y="1399629"/>
            <a:ext cx="253365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18" name="object 117"/>
          <p:cNvSpPr txBox="1"/>
          <p:nvPr/>
        </p:nvSpPr>
        <p:spPr>
          <a:xfrm>
            <a:off x="8305800" y="1441451"/>
            <a:ext cx="253365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012096" y="5393449"/>
            <a:ext cx="171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Standar</a:t>
            </a:r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Bidang</a:t>
            </a:r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Akademik</a:t>
            </a:r>
            <a:endParaRPr lang="en-US" sz="1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516456" y="5334001"/>
            <a:ext cx="1808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Standar</a:t>
            </a:r>
            <a:r>
              <a:rPr lang="en-US" sz="13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Non </a:t>
            </a:r>
            <a:r>
              <a:rPr lang="en-US" sz="13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Bidang</a:t>
            </a:r>
            <a:r>
              <a:rPr lang="en-US" sz="13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Akademik</a:t>
            </a:r>
            <a:endParaRPr lang="en-US" sz="13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1" name="object 5"/>
          <p:cNvSpPr/>
          <p:nvPr/>
        </p:nvSpPr>
        <p:spPr>
          <a:xfrm>
            <a:off x="243113" y="3179623"/>
            <a:ext cx="1509487" cy="25353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D" dirty="0" smtClean="0"/>
          </a:p>
          <a:p>
            <a:endParaRPr lang="en-ID" dirty="0"/>
          </a:p>
          <a:p>
            <a:endParaRPr lang="en-ID" dirty="0" smtClean="0"/>
          </a:p>
          <a:p>
            <a:pPr algn="ctr"/>
            <a:r>
              <a:rPr lang="en-ID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STANDAR </a:t>
            </a:r>
            <a:r>
              <a:rPr lang="en-ID" sz="3500" b="1" dirty="0" smtClean="0">
                <a:solidFill>
                  <a:schemeClr val="bg1"/>
                </a:solidFill>
              </a:rPr>
              <a:t>DIKTI</a:t>
            </a:r>
            <a:endParaRPr sz="3500" b="1" dirty="0">
              <a:solidFill>
                <a:schemeClr val="bg1"/>
              </a:solidFill>
            </a:endParaRPr>
          </a:p>
        </p:txBody>
      </p:sp>
      <p:sp>
        <p:nvSpPr>
          <p:cNvPr id="122" name="object 6"/>
          <p:cNvSpPr txBox="1"/>
          <p:nvPr/>
        </p:nvSpPr>
        <p:spPr>
          <a:xfrm>
            <a:off x="1937797" y="4134424"/>
            <a:ext cx="847725" cy="62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marR="5080" indent="-164465"/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Standar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Dikti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657600" y="2941003"/>
            <a:ext cx="259396" cy="183197"/>
          </a:xfrm>
          <a:prstGeom prst="rightArrow">
            <a:avLst/>
          </a:prstGeom>
          <a:solidFill>
            <a:srgbClr val="0F0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122"/>
          <p:cNvSpPr/>
          <p:nvPr/>
        </p:nvSpPr>
        <p:spPr>
          <a:xfrm>
            <a:off x="3703004" y="5608003"/>
            <a:ext cx="259396" cy="183197"/>
          </a:xfrm>
          <a:prstGeom prst="rightArrow">
            <a:avLst/>
          </a:prstGeom>
          <a:solidFill>
            <a:srgbClr val="0F0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bject 94"/>
          <p:cNvSpPr/>
          <p:nvPr/>
        </p:nvSpPr>
        <p:spPr>
          <a:xfrm>
            <a:off x="3983494" y="6096004"/>
            <a:ext cx="1958405" cy="228596"/>
          </a:xfrm>
          <a:custGeom>
            <a:avLst/>
            <a:gdLst/>
            <a:ahLst/>
            <a:cxnLst/>
            <a:rect l="l" t="t" r="r" b="b"/>
            <a:pathLst>
              <a:path w="1572259" h="274320">
                <a:moveTo>
                  <a:pt x="0" y="0"/>
                </a:moveTo>
                <a:lnTo>
                  <a:pt x="1571637" y="0"/>
                </a:lnTo>
                <a:lnTo>
                  <a:pt x="1571637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solidFill>
            <a:srgbClr val="D9E0ED"/>
          </a:solidFill>
        </p:spPr>
        <p:txBody>
          <a:bodyPr wrap="square" lIns="0" tIns="0" rIns="0" bIns="0" rtlCol="0"/>
          <a:lstStyle/>
          <a:p>
            <a:r>
              <a:rPr lang="en-ID" dirty="0" err="1" smtClean="0"/>
              <a:t>Standar</a:t>
            </a:r>
            <a:r>
              <a:rPr lang="en-ID" dirty="0" smtClean="0"/>
              <a:t>….</a:t>
            </a:r>
            <a:endParaRPr dirty="0"/>
          </a:p>
        </p:txBody>
      </p:sp>
      <p:sp>
        <p:nvSpPr>
          <p:cNvPr id="125" name="object 95"/>
          <p:cNvSpPr/>
          <p:nvPr/>
        </p:nvSpPr>
        <p:spPr>
          <a:xfrm>
            <a:off x="3983494" y="6307850"/>
            <a:ext cx="1958405" cy="228596"/>
          </a:xfrm>
          <a:custGeom>
            <a:avLst/>
            <a:gdLst/>
            <a:ahLst/>
            <a:cxnLst/>
            <a:rect l="l" t="t" r="r" b="b"/>
            <a:pathLst>
              <a:path w="1572259" h="274320">
                <a:moveTo>
                  <a:pt x="0" y="0"/>
                </a:moveTo>
                <a:lnTo>
                  <a:pt x="1571637" y="0"/>
                </a:lnTo>
                <a:lnTo>
                  <a:pt x="1571637" y="274319"/>
                </a:lnTo>
                <a:lnTo>
                  <a:pt x="0" y="274319"/>
                </a:lnTo>
                <a:lnTo>
                  <a:pt x="0" y="0"/>
                </a:lnTo>
                <a:close/>
              </a:path>
            </a:pathLst>
          </a:custGeom>
          <a:solidFill>
            <a:srgbClr val="EDF1F6"/>
          </a:solidFill>
        </p:spPr>
        <p:txBody>
          <a:bodyPr wrap="square" lIns="0" tIns="0" rIns="0" bIns="0" rtlCol="0"/>
          <a:lstStyle/>
          <a:p>
            <a:r>
              <a:rPr lang="en-ID" dirty="0" err="1" smtClean="0"/>
              <a:t>Standar</a:t>
            </a:r>
            <a:r>
              <a:rPr lang="en-ID" dirty="0" smtClean="0"/>
              <a:t>…</a:t>
            </a:r>
            <a:endParaRPr dirty="0"/>
          </a:p>
        </p:txBody>
      </p:sp>
      <p:sp>
        <p:nvSpPr>
          <p:cNvPr id="126" name="object 96"/>
          <p:cNvSpPr/>
          <p:nvPr/>
        </p:nvSpPr>
        <p:spPr>
          <a:xfrm>
            <a:off x="3990339" y="6582169"/>
            <a:ext cx="1958405" cy="228596"/>
          </a:xfrm>
          <a:custGeom>
            <a:avLst/>
            <a:gdLst/>
            <a:ahLst/>
            <a:cxnLst/>
            <a:rect l="l" t="t" r="r" b="b"/>
            <a:pathLst>
              <a:path w="1572259" h="274320">
                <a:moveTo>
                  <a:pt x="0" y="0"/>
                </a:moveTo>
                <a:lnTo>
                  <a:pt x="1571637" y="0"/>
                </a:lnTo>
                <a:lnTo>
                  <a:pt x="1571637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solidFill>
            <a:srgbClr val="D9E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6"/>
          <p:cNvSpPr txBox="1"/>
          <p:nvPr/>
        </p:nvSpPr>
        <p:spPr>
          <a:xfrm>
            <a:off x="4062235" y="6612946"/>
            <a:ext cx="28632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Dst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4200" y="2066925"/>
            <a:ext cx="11525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11201400" cy="55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10744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66800" y="1045380"/>
            <a:ext cx="9753600" cy="5609559"/>
            <a:chOff x="1066800" y="457200"/>
            <a:chExt cx="9753600" cy="5812620"/>
          </a:xfrm>
        </p:grpSpPr>
        <p:grpSp>
          <p:nvGrpSpPr>
            <p:cNvPr id="6" name="Group 5"/>
            <p:cNvGrpSpPr/>
            <p:nvPr/>
          </p:nvGrpSpPr>
          <p:grpSpPr>
            <a:xfrm>
              <a:off x="1066800" y="457200"/>
              <a:ext cx="9753600" cy="5812620"/>
              <a:chOff x="1066800" y="914400"/>
              <a:chExt cx="9753600" cy="5812620"/>
            </a:xfrm>
          </p:grpSpPr>
          <p:sp>
            <p:nvSpPr>
              <p:cNvPr id="8" name="object 14"/>
              <p:cNvSpPr txBox="1"/>
              <p:nvPr/>
            </p:nvSpPr>
            <p:spPr>
              <a:xfrm>
                <a:off x="3265710" y="2515886"/>
                <a:ext cx="3566442" cy="11574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marL="12700" marR="8228" algn="ctr">
                  <a:spcBef>
                    <a:spcPts val="50"/>
                  </a:spcBef>
                </a:pPr>
                <a:r>
                  <a:rPr b="1" spc="-4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Di</a:t>
                </a:r>
                <a:r>
                  <a:rPr b="1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teta</a:t>
                </a:r>
                <a:r>
                  <a:rPr b="1" spc="-4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p</a:t>
                </a:r>
                <a:r>
                  <a:rPr b="1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kan</a:t>
                </a:r>
                <a:endParaRPr dirty="0">
                  <a:latin typeface="Bookman Old Style" panose="02050604050505020204" pitchFamily="18" charset="0"/>
                  <a:cs typeface="Calibri"/>
                </a:endParaRPr>
              </a:p>
              <a:p>
                <a:pPr marL="12700" marR="8228" algn="ctr"/>
                <a:r>
                  <a:rPr b="1" dirty="0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P</a:t>
                </a:r>
                <a:r>
                  <a:rPr b="1" spc="4" dirty="0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erg</a:t>
                </a:r>
                <a:r>
                  <a:rPr b="1" spc="-4" dirty="0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u</a:t>
                </a:r>
                <a:r>
                  <a:rPr b="1" spc="4" dirty="0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r</a:t>
                </a:r>
                <a:r>
                  <a:rPr b="1" spc="-4" dirty="0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u</a:t>
                </a:r>
                <a:r>
                  <a:rPr b="1" dirty="0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an</a:t>
                </a:r>
                <a:endParaRPr dirty="0">
                  <a:latin typeface="Bookman Old Style" panose="02050604050505020204" pitchFamily="18" charset="0"/>
                  <a:cs typeface="Calibri"/>
                </a:endParaRPr>
              </a:p>
              <a:p>
                <a:pPr marL="12700" marR="8228" algn="ctr"/>
                <a:r>
                  <a:rPr b="1" dirty="0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T</a:t>
                </a:r>
                <a:r>
                  <a:rPr b="1" spc="-4" dirty="0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in</a:t>
                </a:r>
                <a:r>
                  <a:rPr b="1" spc="4" dirty="0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gg</a:t>
                </a:r>
                <a:r>
                  <a:rPr b="1" dirty="0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i</a:t>
                </a:r>
                <a:endParaRPr dirty="0">
                  <a:latin typeface="Bookman Old Style" panose="02050604050505020204" pitchFamily="18" charset="0"/>
                  <a:cs typeface="Calibri"/>
                </a:endParaRPr>
              </a:p>
              <a:p>
                <a:pPr marL="36194" algn="ctr">
                  <a:spcBef>
                    <a:spcPts val="180"/>
                  </a:spcBef>
                </a:pPr>
                <a:r>
                  <a:rPr b="1" spc="-4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Di</a:t>
                </a:r>
                <a:r>
                  <a:rPr b="1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teta</a:t>
                </a:r>
                <a:r>
                  <a:rPr b="1" spc="-4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p</a:t>
                </a:r>
                <a:r>
                  <a:rPr b="1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kan</a:t>
                </a:r>
                <a:r>
                  <a:rPr b="1" dirty="0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 </a:t>
                </a:r>
                <a:r>
                  <a:rPr b="1" spc="4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M</a:t>
                </a:r>
                <a:r>
                  <a:rPr b="1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e</a:t>
                </a:r>
                <a:r>
                  <a:rPr b="1" spc="-4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n</a:t>
                </a:r>
                <a:r>
                  <a:rPr b="1" spc="4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r</a:t>
                </a:r>
                <a:r>
                  <a:rPr b="1" spc="-4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i</a:t>
                </a:r>
                <a:r>
                  <a:rPr b="1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st</a:t>
                </a:r>
                <a:r>
                  <a:rPr b="1" spc="4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e</a:t>
                </a:r>
                <a:r>
                  <a:rPr b="1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k</a:t>
                </a:r>
                <a:r>
                  <a:rPr b="1" spc="-4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di</a:t>
                </a:r>
                <a:r>
                  <a:rPr b="1" dirty="0" err="1">
                    <a:solidFill>
                      <a:srgbClr val="001F5F"/>
                    </a:solidFill>
                    <a:latin typeface="Bookman Old Style" panose="02050604050505020204" pitchFamily="18" charset="0"/>
                    <a:cs typeface="Calibri"/>
                  </a:rPr>
                  <a:t>kti</a:t>
                </a:r>
                <a:endParaRPr dirty="0">
                  <a:latin typeface="Bookman Old Style" panose="02050604050505020204" pitchFamily="18" charset="0"/>
                  <a:cs typeface="Calibri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066800" y="914400"/>
                <a:ext cx="9753600" cy="5812620"/>
                <a:chOff x="1066800" y="941118"/>
                <a:chExt cx="9753600" cy="5812620"/>
              </a:xfrm>
            </p:grpSpPr>
            <p:sp>
              <p:nvSpPr>
                <p:cNvPr id="10" name="object 16"/>
                <p:cNvSpPr txBox="1"/>
                <p:nvPr/>
              </p:nvSpPr>
              <p:spPr>
                <a:xfrm>
                  <a:off x="2234288" y="1266987"/>
                  <a:ext cx="7098222" cy="460781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12700">
                    <a:lnSpc>
                      <a:spcPts val="2240"/>
                    </a:lnSpc>
                    <a:spcBef>
                      <a:spcPts val="111"/>
                    </a:spcBef>
                  </a:pPr>
                  <a:r>
                    <a:rPr sz="3000" b="1" dirty="0">
                      <a:solidFill>
                        <a:srgbClr val="0F0595"/>
                      </a:solidFill>
                      <a:latin typeface="Calibri"/>
                      <a:cs typeface="Calibri"/>
                    </a:rPr>
                    <a:t>P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sz="3000" spc="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3000" spc="-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sz="3000" spc="-1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3000" spc="-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p</a:t>
                  </a:r>
                  <a:r>
                    <a:rPr sz="3000" spc="-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3000" spc="-3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sz="3000" spc="-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3000" spc="-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d</a:t>
                  </a:r>
                  <a:r>
                    <a:rPr sz="3000" spc="-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r</a:t>
                  </a:r>
                  <a:r>
                    <a:rPr sz="3000" spc="-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3000" spc="-2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P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sz="3000" spc="-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di</a:t>
                  </a:r>
                  <a:r>
                    <a:rPr sz="3000" spc="-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d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i</a:t>
                  </a:r>
                  <a:r>
                    <a:rPr sz="3000" spc="-25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k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an</a:t>
                  </a:r>
                  <a:r>
                    <a:rPr sz="3000" spc="2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Ti</a:t>
                  </a:r>
                  <a:r>
                    <a:rPr sz="3000" spc="-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3000" spc="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g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g</a:t>
                  </a:r>
                  <a:r>
                    <a:rPr sz="3000" spc="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i</a:t>
                  </a:r>
                  <a:r>
                    <a:rPr sz="30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;</a:t>
                  </a:r>
                  <a:endParaRPr sz="300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1" name="object 15"/>
                <p:cNvSpPr txBox="1"/>
                <p:nvPr/>
              </p:nvSpPr>
              <p:spPr>
                <a:xfrm>
                  <a:off x="2080504" y="1828800"/>
                  <a:ext cx="6156093" cy="136230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12700"/>
                  <a:r>
                    <a:rPr sz="2500" b="1" spc="-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J</a:t>
                  </a:r>
                  <a:r>
                    <a:rPr sz="25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umlah</a:t>
                  </a:r>
                  <a:r>
                    <a:rPr sz="2500" spc="-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25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sz="2500" spc="-1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sz="25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andar</a:t>
                  </a:r>
                  <a:r>
                    <a:rPr sz="2500" spc="-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2500" spc="-1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P</a:t>
                  </a:r>
                  <a:r>
                    <a:rPr sz="25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en</a:t>
                  </a:r>
                  <a:r>
                    <a:rPr sz="2500" spc="-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d</a:t>
                  </a:r>
                  <a:r>
                    <a:rPr sz="25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idi</a:t>
                  </a:r>
                  <a:r>
                    <a:rPr sz="2500" spc="-1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k</a:t>
                  </a:r>
                  <a:r>
                    <a:rPr sz="25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an</a:t>
                  </a:r>
                  <a:r>
                    <a:rPr sz="2500" spc="-3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25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Tin</a:t>
                  </a:r>
                  <a:r>
                    <a:rPr sz="2500" spc="4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g</a:t>
                  </a:r>
                  <a:r>
                    <a:rPr sz="25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gi</a:t>
                  </a:r>
                  <a:r>
                    <a:rPr sz="2500" spc="-25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25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Dalam</a:t>
                  </a:r>
                  <a:r>
                    <a:rPr sz="2500" spc="-9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2500" dirty="0">
                      <a:solidFill>
                        <a:srgbClr val="001F5F"/>
                      </a:solidFill>
                      <a:latin typeface="Calibri"/>
                      <a:cs typeface="Calibri"/>
                    </a:rPr>
                    <a:t>SPMI</a:t>
                  </a:r>
                  <a:endParaRPr sz="2500" dirty="0"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066800" y="2657093"/>
                  <a:ext cx="9753600" cy="4096645"/>
                  <a:chOff x="3056856" y="2657093"/>
                  <a:chExt cx="6084097" cy="3192067"/>
                </a:xfrm>
              </p:grpSpPr>
              <p:sp>
                <p:nvSpPr>
                  <p:cNvPr id="16" name="object 64"/>
                  <p:cNvSpPr txBox="1"/>
                  <p:nvPr/>
                </p:nvSpPr>
                <p:spPr>
                  <a:xfrm>
                    <a:off x="7981188" y="4316731"/>
                    <a:ext cx="944880" cy="408431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167639">
                      <a:lnSpc>
                        <a:spcPct val="101725"/>
                      </a:lnSpc>
                      <a:spcBef>
                        <a:spcPts val="85"/>
                      </a:spcBef>
                    </a:pP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SN</a:t>
                    </a:r>
                    <a:r>
                      <a:rPr sz="1200" b="1" spc="-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2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kti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7" name="object 63"/>
                  <p:cNvSpPr txBox="1"/>
                  <p:nvPr/>
                </p:nvSpPr>
                <p:spPr>
                  <a:xfrm>
                    <a:off x="8034530" y="4371594"/>
                    <a:ext cx="944879" cy="406908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167894">
                      <a:lnSpc>
                        <a:spcPct val="101725"/>
                      </a:lnSpc>
                      <a:spcBef>
                        <a:spcPts val="80"/>
                      </a:spcBef>
                    </a:pP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SN</a:t>
                    </a:r>
                    <a:r>
                      <a:rPr sz="1200" b="1" spc="-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2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kti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8" name="object 62"/>
                  <p:cNvSpPr txBox="1"/>
                  <p:nvPr/>
                </p:nvSpPr>
                <p:spPr>
                  <a:xfrm>
                    <a:off x="8087870" y="4908044"/>
                    <a:ext cx="944879" cy="678179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ts val="1300"/>
                      </a:lnSpc>
                      <a:spcBef>
                        <a:spcPts val="39"/>
                      </a:spcBef>
                    </a:pPr>
                    <a:endParaRPr sz="1300"/>
                  </a:p>
                  <a:p>
                    <a:pPr marL="167385">
                      <a:lnSpc>
                        <a:spcPct val="101725"/>
                      </a:lnSpc>
                    </a:pPr>
                    <a:r>
                      <a:rPr sz="1200" b="1" spc="-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1200" b="1" spc="-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Dik</a:t>
                    </a:r>
                    <a:r>
                      <a:rPr sz="12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" name="object 61"/>
                  <p:cNvSpPr txBox="1"/>
                  <p:nvPr/>
                </p:nvSpPr>
                <p:spPr>
                  <a:xfrm>
                    <a:off x="8141210" y="4961381"/>
                    <a:ext cx="946403" cy="67818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ts val="1300"/>
                      </a:lnSpc>
                      <a:spcBef>
                        <a:spcPts val="41"/>
                      </a:spcBef>
                    </a:pPr>
                    <a:endParaRPr sz="1300"/>
                  </a:p>
                  <a:p>
                    <a:pPr marL="167640">
                      <a:lnSpc>
                        <a:spcPct val="101725"/>
                      </a:lnSpc>
                    </a:pP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SN</a:t>
                    </a:r>
                    <a:r>
                      <a:rPr sz="1200" b="1" spc="-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2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kti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20" name="object 60"/>
                  <p:cNvSpPr txBox="1"/>
                  <p:nvPr/>
                </p:nvSpPr>
                <p:spPr>
                  <a:xfrm>
                    <a:off x="8194550" y="5014722"/>
                    <a:ext cx="946403" cy="67818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ts val="1300"/>
                      </a:lnSpc>
                      <a:spcBef>
                        <a:spcPts val="43"/>
                      </a:spcBef>
                    </a:pPr>
                    <a:endParaRPr sz="1300"/>
                  </a:p>
                  <a:p>
                    <a:pPr marL="167640">
                      <a:lnSpc>
                        <a:spcPct val="101725"/>
                      </a:lnSpc>
                    </a:pP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SN</a:t>
                    </a:r>
                    <a:r>
                      <a:rPr sz="1200" b="1" spc="-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2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kti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21" name="object 59"/>
                  <p:cNvSpPr txBox="1"/>
                  <p:nvPr/>
                </p:nvSpPr>
                <p:spPr>
                  <a:xfrm>
                    <a:off x="3104390" y="2657093"/>
                    <a:ext cx="459273" cy="1301496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ts val="850"/>
                      </a:lnSpc>
                      <a:spcBef>
                        <a:spcPts val="14"/>
                      </a:spcBef>
                    </a:pPr>
                    <a:endParaRPr sz="850" dirty="0"/>
                  </a:p>
                  <a:p>
                    <a:pPr algn="r">
                      <a:lnSpc>
                        <a:spcPct val="101725"/>
                      </a:lnSpc>
                      <a:spcBef>
                        <a:spcPts val="3000"/>
                      </a:spcBef>
                    </a:pPr>
                    <a:r>
                      <a:rPr sz="650" b="1" spc="-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(</a:t>
                    </a:r>
                    <a:r>
                      <a:rPr sz="6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M</a:t>
                    </a:r>
                    <a:endParaRPr sz="650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22" name="object 58"/>
                  <p:cNvSpPr txBox="1"/>
                  <p:nvPr/>
                </p:nvSpPr>
                <p:spPr>
                  <a:xfrm>
                    <a:off x="7176518" y="3943350"/>
                    <a:ext cx="1749551" cy="567816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ts val="600"/>
                      </a:lnSpc>
                      <a:spcBef>
                        <a:spcPts val="5"/>
                      </a:spcBef>
                    </a:pPr>
                    <a:endParaRPr sz="600"/>
                  </a:p>
                  <a:p>
                    <a:pPr marL="361188">
                      <a:lnSpc>
                        <a:spcPct val="101725"/>
                      </a:lnSpc>
                    </a:pPr>
                    <a:r>
                      <a:rPr sz="1350" b="1" spc="-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sz="1350" b="1" spc="-1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135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35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r</a:t>
                    </a:r>
                    <a:r>
                      <a:rPr sz="1350" b="1" spc="-5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Di</a:t>
                    </a:r>
                    <a:r>
                      <a:rPr sz="1350" b="1" spc="-1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ti</a:t>
                    </a:r>
                    <a:endParaRPr sz="1350">
                      <a:latin typeface="Calibri"/>
                      <a:cs typeface="Calibri"/>
                    </a:endParaRPr>
                  </a:p>
                  <a:p>
                    <a:pPr marL="168529">
                      <a:lnSpc>
                        <a:spcPts val="1445"/>
                      </a:lnSpc>
                      <a:spcBef>
                        <a:spcPts val="847"/>
                      </a:spcBef>
                    </a:pP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SN</a:t>
                    </a:r>
                    <a:r>
                      <a:rPr sz="1200" b="1" spc="-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2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kti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23" name="object 57"/>
                  <p:cNvSpPr txBox="1"/>
                  <p:nvPr/>
                </p:nvSpPr>
                <p:spPr>
                  <a:xfrm>
                    <a:off x="7229856" y="3996690"/>
                    <a:ext cx="1749552" cy="568198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ts val="600"/>
                      </a:lnSpc>
                      <a:spcBef>
                        <a:spcPts val="8"/>
                      </a:spcBef>
                    </a:pPr>
                    <a:endParaRPr sz="600"/>
                  </a:p>
                  <a:p>
                    <a:pPr marL="361188">
                      <a:lnSpc>
                        <a:spcPct val="101725"/>
                      </a:lnSpc>
                    </a:pPr>
                    <a:r>
                      <a:rPr sz="1350" b="1" spc="-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sz="1350" b="1" spc="-1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135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35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r</a:t>
                    </a:r>
                    <a:r>
                      <a:rPr sz="1350" b="1" spc="-5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Di</a:t>
                    </a:r>
                    <a:r>
                      <a:rPr sz="1350" b="1" spc="-1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ti</a:t>
                    </a:r>
                    <a:endParaRPr sz="1350">
                      <a:latin typeface="Calibri"/>
                      <a:cs typeface="Calibri"/>
                    </a:endParaRPr>
                  </a:p>
                  <a:p>
                    <a:pPr marL="168910">
                      <a:lnSpc>
                        <a:spcPts val="1445"/>
                      </a:lnSpc>
                      <a:spcBef>
                        <a:spcPts val="847"/>
                      </a:spcBef>
                    </a:pP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SN</a:t>
                    </a:r>
                    <a:r>
                      <a:rPr sz="1200" b="1" spc="-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2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kti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24" name="object 56"/>
                  <p:cNvSpPr txBox="1"/>
                  <p:nvPr/>
                </p:nvSpPr>
                <p:spPr>
                  <a:xfrm>
                    <a:off x="7284722" y="4050030"/>
                    <a:ext cx="1748027" cy="568274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ts val="600"/>
                      </a:lnSpc>
                      <a:spcBef>
                        <a:spcPts val="10"/>
                      </a:spcBef>
                    </a:pPr>
                    <a:endParaRPr sz="600"/>
                  </a:p>
                  <a:p>
                    <a:pPr marL="334302" marR="441110" algn="ctr">
                      <a:lnSpc>
                        <a:spcPct val="101725"/>
                      </a:lnSpc>
                    </a:pPr>
                    <a:r>
                      <a:rPr sz="1350" b="1" spc="-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sz="1350" b="1" spc="-1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135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35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r</a:t>
                    </a:r>
                    <a:r>
                      <a:rPr sz="1350" b="1" spc="-5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Di</a:t>
                    </a:r>
                    <a:r>
                      <a:rPr sz="1350" b="1" spc="-1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</a:t>
                    </a:r>
                    <a:r>
                      <a:rPr sz="13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ti</a:t>
                    </a:r>
                    <a:endParaRPr sz="1350">
                      <a:latin typeface="Calibri"/>
                      <a:cs typeface="Calibri"/>
                    </a:endParaRPr>
                  </a:p>
                  <a:p>
                    <a:pPr marL="143233" marR="248739" algn="ctr">
                      <a:lnSpc>
                        <a:spcPts val="1445"/>
                      </a:lnSpc>
                      <a:spcBef>
                        <a:spcPts val="845"/>
                      </a:spcBef>
                    </a:pPr>
                    <a:r>
                      <a:rPr sz="1200" b="1" spc="-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1200" b="1" spc="-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Dik</a:t>
                    </a:r>
                    <a:r>
                      <a:rPr sz="12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       </a:t>
                    </a:r>
                    <a:r>
                      <a:rPr sz="1200" b="1" spc="196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spc="-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1200" b="1" spc="-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Dik</a:t>
                    </a:r>
                    <a:r>
                      <a:rPr sz="12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25" name="object 55"/>
                  <p:cNvSpPr txBox="1"/>
                  <p:nvPr/>
                </p:nvSpPr>
                <p:spPr>
                  <a:xfrm>
                    <a:off x="7176516" y="4908044"/>
                    <a:ext cx="946404" cy="678179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ts val="1300"/>
                      </a:lnSpc>
                      <a:spcBef>
                        <a:spcPts val="39"/>
                      </a:spcBef>
                    </a:pPr>
                    <a:endParaRPr sz="1300"/>
                  </a:p>
                  <a:p>
                    <a:pPr marL="167639">
                      <a:lnSpc>
                        <a:spcPct val="101725"/>
                      </a:lnSpc>
                    </a:pPr>
                    <a:r>
                      <a:rPr sz="1200" b="1" spc="-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1200" b="1" spc="-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Dik</a:t>
                    </a:r>
                    <a:r>
                      <a:rPr sz="12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26" name="object 54"/>
                  <p:cNvSpPr txBox="1"/>
                  <p:nvPr/>
                </p:nvSpPr>
                <p:spPr>
                  <a:xfrm>
                    <a:off x="7229858" y="4961381"/>
                    <a:ext cx="946403" cy="67818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ts val="1300"/>
                      </a:lnSpc>
                      <a:spcBef>
                        <a:spcPts val="41"/>
                      </a:spcBef>
                    </a:pPr>
                    <a:endParaRPr sz="1300"/>
                  </a:p>
                  <a:p>
                    <a:pPr marL="167894">
                      <a:lnSpc>
                        <a:spcPct val="101725"/>
                      </a:lnSpc>
                    </a:pP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SN</a:t>
                    </a:r>
                    <a:r>
                      <a:rPr sz="1200" b="1" spc="-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2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kti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27" name="object 53"/>
                  <p:cNvSpPr txBox="1"/>
                  <p:nvPr/>
                </p:nvSpPr>
                <p:spPr>
                  <a:xfrm>
                    <a:off x="7284722" y="5014722"/>
                    <a:ext cx="944879" cy="67818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ts val="1300"/>
                      </a:lnSpc>
                      <a:spcBef>
                        <a:spcPts val="43"/>
                      </a:spcBef>
                    </a:pPr>
                    <a:endParaRPr sz="1300"/>
                  </a:p>
                  <a:p>
                    <a:pPr marL="166750">
                      <a:lnSpc>
                        <a:spcPct val="101725"/>
                      </a:lnSpc>
                    </a:pP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SN</a:t>
                    </a:r>
                    <a:r>
                      <a:rPr sz="1200" b="1" spc="-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2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kti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28" name="object 29"/>
                  <p:cNvSpPr/>
                  <p:nvPr/>
                </p:nvSpPr>
                <p:spPr>
                  <a:xfrm>
                    <a:off x="7926326" y="4263390"/>
                    <a:ext cx="946403" cy="408432"/>
                  </a:xfrm>
                  <a:prstGeom prst="rect">
                    <a:avLst/>
                  </a:prstGeom>
                  <a:blipFill>
                    <a:blip r:embed="rId2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9" name="object 30"/>
                  <p:cNvSpPr/>
                  <p:nvPr/>
                </p:nvSpPr>
                <p:spPr>
                  <a:xfrm>
                    <a:off x="7981188" y="4316731"/>
                    <a:ext cx="944880" cy="408431"/>
                  </a:xfrm>
                  <a:prstGeom prst="rect">
                    <a:avLst/>
                  </a:prstGeom>
                  <a:blipFill>
                    <a:blip r:embed="rId3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0" name="object 31"/>
                  <p:cNvSpPr/>
                  <p:nvPr/>
                </p:nvSpPr>
                <p:spPr>
                  <a:xfrm>
                    <a:off x="8034530" y="4371594"/>
                    <a:ext cx="944879" cy="406908"/>
                  </a:xfrm>
                  <a:prstGeom prst="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object 32"/>
                  <p:cNvSpPr/>
                  <p:nvPr/>
                </p:nvSpPr>
                <p:spPr>
                  <a:xfrm>
                    <a:off x="7123176" y="3890012"/>
                    <a:ext cx="1749552" cy="516635"/>
                  </a:xfrm>
                  <a:prstGeom prst="rect">
                    <a:avLst/>
                  </a:prstGeom>
                  <a:blipFill>
                    <a:blip r:embed="rId5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object 33"/>
                  <p:cNvSpPr/>
                  <p:nvPr/>
                </p:nvSpPr>
                <p:spPr>
                  <a:xfrm>
                    <a:off x="7123178" y="4263390"/>
                    <a:ext cx="946403" cy="408432"/>
                  </a:xfrm>
                  <a:prstGeom prst="rect">
                    <a:avLst/>
                  </a:prstGeom>
                  <a:blipFill>
                    <a:blip r:embed="rId6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object 34"/>
                  <p:cNvSpPr/>
                  <p:nvPr/>
                </p:nvSpPr>
                <p:spPr>
                  <a:xfrm>
                    <a:off x="7176518" y="3943350"/>
                    <a:ext cx="1749551" cy="516636"/>
                  </a:xfrm>
                  <a:prstGeom prst="rect">
                    <a:avLst/>
                  </a:prstGeom>
                  <a:blipFill>
                    <a:blip r:embed="rId7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object 35"/>
                  <p:cNvSpPr/>
                  <p:nvPr/>
                </p:nvSpPr>
                <p:spPr>
                  <a:xfrm>
                    <a:off x="7176516" y="4316731"/>
                    <a:ext cx="946404" cy="408431"/>
                  </a:xfrm>
                  <a:prstGeom prst="rect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object 36"/>
                  <p:cNvSpPr/>
                  <p:nvPr/>
                </p:nvSpPr>
                <p:spPr>
                  <a:xfrm>
                    <a:off x="7229856" y="3996690"/>
                    <a:ext cx="1749552" cy="516636"/>
                  </a:xfrm>
                  <a:prstGeom prst="rect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object 37"/>
                  <p:cNvSpPr/>
                  <p:nvPr/>
                </p:nvSpPr>
                <p:spPr>
                  <a:xfrm>
                    <a:off x="7229858" y="4371594"/>
                    <a:ext cx="946403" cy="406908"/>
                  </a:xfrm>
                  <a:prstGeom prst="rect">
                    <a:avLst/>
                  </a:prstGeom>
                  <a:blipFill>
                    <a:blip r:embed="rId10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object 38"/>
                  <p:cNvSpPr/>
                  <p:nvPr/>
                </p:nvSpPr>
                <p:spPr>
                  <a:xfrm>
                    <a:off x="7284722" y="4050032"/>
                    <a:ext cx="1748027" cy="518159"/>
                  </a:xfrm>
                  <a:prstGeom prst="rect">
                    <a:avLst/>
                  </a:prstGeom>
                  <a:blipFill>
                    <a:blip r:embed="rId11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object 39"/>
                  <p:cNvSpPr/>
                  <p:nvPr/>
                </p:nvSpPr>
                <p:spPr>
                  <a:xfrm>
                    <a:off x="7284722" y="4424933"/>
                    <a:ext cx="944879" cy="406908"/>
                  </a:xfrm>
                  <a:prstGeom prst="rect">
                    <a:avLst/>
                  </a:prstGeom>
                  <a:blipFill>
                    <a:blip r:embed="rId12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object 40"/>
                  <p:cNvSpPr/>
                  <p:nvPr/>
                </p:nvSpPr>
                <p:spPr>
                  <a:xfrm>
                    <a:off x="7659626" y="3728466"/>
                    <a:ext cx="784859" cy="356616"/>
                  </a:xfrm>
                  <a:prstGeom prst="rect">
                    <a:avLst/>
                  </a:prstGeom>
                  <a:blipFill>
                    <a:blip r:embed="rId13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object 41"/>
                  <p:cNvSpPr/>
                  <p:nvPr/>
                </p:nvSpPr>
                <p:spPr>
                  <a:xfrm>
                    <a:off x="7123178" y="4854702"/>
                    <a:ext cx="1856231" cy="676656"/>
                  </a:xfrm>
                  <a:prstGeom prst="rect">
                    <a:avLst/>
                  </a:prstGeom>
                  <a:blipFill>
                    <a:blip r:embed="rId14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object 42"/>
                  <p:cNvSpPr/>
                  <p:nvPr/>
                </p:nvSpPr>
                <p:spPr>
                  <a:xfrm>
                    <a:off x="7176516" y="4908044"/>
                    <a:ext cx="1856232" cy="678179"/>
                  </a:xfrm>
                  <a:prstGeom prst="rect">
                    <a:avLst/>
                  </a:prstGeom>
                  <a:blipFill>
                    <a:blip r:embed="rId15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object 43"/>
                  <p:cNvSpPr/>
                  <p:nvPr/>
                </p:nvSpPr>
                <p:spPr>
                  <a:xfrm>
                    <a:off x="7229858" y="4961381"/>
                    <a:ext cx="1857755" cy="678180"/>
                  </a:xfrm>
                  <a:prstGeom prst="rect">
                    <a:avLst/>
                  </a:prstGeom>
                  <a:blipFill>
                    <a:blip r:embed="rId16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object 44"/>
                  <p:cNvSpPr/>
                  <p:nvPr/>
                </p:nvSpPr>
                <p:spPr>
                  <a:xfrm>
                    <a:off x="7284722" y="5014722"/>
                    <a:ext cx="1856231" cy="678180"/>
                  </a:xfrm>
                  <a:prstGeom prst="rect">
                    <a:avLst/>
                  </a:prstGeom>
                  <a:blipFill>
                    <a:blip r:embed="rId17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object 45"/>
                  <p:cNvSpPr/>
                  <p:nvPr/>
                </p:nvSpPr>
                <p:spPr>
                  <a:xfrm>
                    <a:off x="8087870" y="4424933"/>
                    <a:ext cx="944879" cy="406908"/>
                  </a:xfrm>
                  <a:prstGeom prst="rect">
                    <a:avLst/>
                  </a:prstGeom>
                  <a:blipFill>
                    <a:blip r:embed="rId18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object 46"/>
                  <p:cNvSpPr/>
                  <p:nvPr/>
                </p:nvSpPr>
                <p:spPr>
                  <a:xfrm>
                    <a:off x="7284722" y="4693158"/>
                    <a:ext cx="784859" cy="356616"/>
                  </a:xfrm>
                  <a:prstGeom prst="rect">
                    <a:avLst/>
                  </a:prstGeom>
                  <a:blipFill>
                    <a:blip r:embed="rId19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object 47"/>
                  <p:cNvSpPr/>
                  <p:nvPr/>
                </p:nvSpPr>
                <p:spPr>
                  <a:xfrm>
                    <a:off x="8141210" y="4693158"/>
                    <a:ext cx="784859" cy="356616"/>
                  </a:xfrm>
                  <a:prstGeom prst="rect">
                    <a:avLst/>
                  </a:prstGeom>
                  <a:blipFill>
                    <a:blip r:embed="rId20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object 48"/>
                  <p:cNvSpPr/>
                  <p:nvPr/>
                </p:nvSpPr>
                <p:spPr>
                  <a:xfrm>
                    <a:off x="7167372" y="2865882"/>
                    <a:ext cx="1714500" cy="93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4500" h="938784">
                        <a:moveTo>
                          <a:pt x="2841" y="815667"/>
                        </a:moveTo>
                        <a:lnTo>
                          <a:pt x="43702" y="847051"/>
                        </a:lnTo>
                        <a:lnTo>
                          <a:pt x="95682" y="866292"/>
                        </a:lnTo>
                        <a:lnTo>
                          <a:pt x="165396" y="883865"/>
                        </a:lnTo>
                        <a:lnTo>
                          <a:pt x="206352" y="891939"/>
                        </a:lnTo>
                        <a:lnTo>
                          <a:pt x="251078" y="899493"/>
                        </a:lnTo>
                        <a:lnTo>
                          <a:pt x="299356" y="906491"/>
                        </a:lnTo>
                        <a:lnTo>
                          <a:pt x="350965" y="912900"/>
                        </a:lnTo>
                        <a:lnTo>
                          <a:pt x="405682" y="918684"/>
                        </a:lnTo>
                        <a:lnTo>
                          <a:pt x="463289" y="923809"/>
                        </a:lnTo>
                        <a:lnTo>
                          <a:pt x="523565" y="928241"/>
                        </a:lnTo>
                        <a:lnTo>
                          <a:pt x="586288" y="931944"/>
                        </a:lnTo>
                        <a:lnTo>
                          <a:pt x="651239" y="934884"/>
                        </a:lnTo>
                        <a:lnTo>
                          <a:pt x="718197" y="937027"/>
                        </a:lnTo>
                        <a:lnTo>
                          <a:pt x="786940" y="938339"/>
                        </a:lnTo>
                        <a:lnTo>
                          <a:pt x="857250" y="938784"/>
                        </a:lnTo>
                        <a:lnTo>
                          <a:pt x="927559" y="938339"/>
                        </a:lnTo>
                        <a:lnTo>
                          <a:pt x="996302" y="937027"/>
                        </a:lnTo>
                        <a:lnTo>
                          <a:pt x="1063260" y="934884"/>
                        </a:lnTo>
                        <a:lnTo>
                          <a:pt x="1128211" y="931944"/>
                        </a:lnTo>
                        <a:lnTo>
                          <a:pt x="1190934" y="928241"/>
                        </a:lnTo>
                        <a:lnTo>
                          <a:pt x="1251210" y="923809"/>
                        </a:lnTo>
                        <a:lnTo>
                          <a:pt x="1308817" y="918684"/>
                        </a:lnTo>
                        <a:lnTo>
                          <a:pt x="1363534" y="912900"/>
                        </a:lnTo>
                        <a:lnTo>
                          <a:pt x="1415143" y="906491"/>
                        </a:lnTo>
                        <a:lnTo>
                          <a:pt x="1463420" y="899493"/>
                        </a:lnTo>
                        <a:lnTo>
                          <a:pt x="1508147" y="891939"/>
                        </a:lnTo>
                        <a:lnTo>
                          <a:pt x="1549103" y="883865"/>
                        </a:lnTo>
                        <a:lnTo>
                          <a:pt x="1618817" y="866292"/>
                        </a:lnTo>
                        <a:lnTo>
                          <a:pt x="1670797" y="847051"/>
                        </a:lnTo>
                        <a:lnTo>
                          <a:pt x="1703280" y="826419"/>
                        </a:lnTo>
                        <a:lnTo>
                          <a:pt x="1714500" y="804672"/>
                        </a:lnTo>
                        <a:lnTo>
                          <a:pt x="1714500" y="0"/>
                        </a:lnTo>
                        <a:lnTo>
                          <a:pt x="1711658" y="10995"/>
                        </a:lnTo>
                        <a:lnTo>
                          <a:pt x="1703280" y="21747"/>
                        </a:lnTo>
                        <a:lnTo>
                          <a:pt x="1670797" y="42379"/>
                        </a:lnTo>
                        <a:lnTo>
                          <a:pt x="1618817" y="61620"/>
                        </a:lnTo>
                        <a:lnTo>
                          <a:pt x="1549103" y="79193"/>
                        </a:lnTo>
                        <a:lnTo>
                          <a:pt x="1508147" y="87267"/>
                        </a:lnTo>
                        <a:lnTo>
                          <a:pt x="1463420" y="94821"/>
                        </a:lnTo>
                        <a:lnTo>
                          <a:pt x="1415143" y="101819"/>
                        </a:lnTo>
                        <a:lnTo>
                          <a:pt x="1363534" y="108228"/>
                        </a:lnTo>
                        <a:lnTo>
                          <a:pt x="1308817" y="114012"/>
                        </a:lnTo>
                        <a:lnTo>
                          <a:pt x="1251210" y="119137"/>
                        </a:lnTo>
                        <a:lnTo>
                          <a:pt x="1190934" y="123569"/>
                        </a:lnTo>
                        <a:lnTo>
                          <a:pt x="1128211" y="127272"/>
                        </a:lnTo>
                        <a:lnTo>
                          <a:pt x="1063260" y="130212"/>
                        </a:lnTo>
                        <a:lnTo>
                          <a:pt x="996302" y="132355"/>
                        </a:lnTo>
                        <a:lnTo>
                          <a:pt x="927559" y="133667"/>
                        </a:lnTo>
                        <a:lnTo>
                          <a:pt x="857250" y="134112"/>
                        </a:lnTo>
                        <a:lnTo>
                          <a:pt x="786940" y="133667"/>
                        </a:lnTo>
                        <a:lnTo>
                          <a:pt x="718197" y="132355"/>
                        </a:lnTo>
                        <a:lnTo>
                          <a:pt x="651239" y="130212"/>
                        </a:lnTo>
                        <a:lnTo>
                          <a:pt x="586288" y="127272"/>
                        </a:lnTo>
                        <a:lnTo>
                          <a:pt x="523565" y="123569"/>
                        </a:lnTo>
                        <a:lnTo>
                          <a:pt x="463289" y="119137"/>
                        </a:lnTo>
                        <a:lnTo>
                          <a:pt x="405682" y="114012"/>
                        </a:lnTo>
                        <a:lnTo>
                          <a:pt x="350965" y="108228"/>
                        </a:lnTo>
                        <a:lnTo>
                          <a:pt x="299356" y="101819"/>
                        </a:lnTo>
                        <a:lnTo>
                          <a:pt x="251078" y="94821"/>
                        </a:lnTo>
                        <a:lnTo>
                          <a:pt x="206352" y="87267"/>
                        </a:lnTo>
                        <a:lnTo>
                          <a:pt x="165396" y="79193"/>
                        </a:lnTo>
                        <a:lnTo>
                          <a:pt x="95682" y="61620"/>
                        </a:lnTo>
                        <a:lnTo>
                          <a:pt x="43702" y="42379"/>
                        </a:lnTo>
                        <a:lnTo>
                          <a:pt x="11219" y="21747"/>
                        </a:lnTo>
                        <a:lnTo>
                          <a:pt x="0" y="0"/>
                        </a:lnTo>
                        <a:lnTo>
                          <a:pt x="0" y="804672"/>
                        </a:lnTo>
                        <a:lnTo>
                          <a:pt x="2841" y="815667"/>
                        </a:lnTo>
                        <a:close/>
                      </a:path>
                    </a:pathLst>
                  </a:custGeom>
                  <a:solidFill>
                    <a:srgbClr val="00AF5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object 49"/>
                  <p:cNvSpPr/>
                  <p:nvPr/>
                </p:nvSpPr>
                <p:spPr>
                  <a:xfrm>
                    <a:off x="7167372" y="2731772"/>
                    <a:ext cx="1714500" cy="268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4500" h="268223">
                        <a:moveTo>
                          <a:pt x="0" y="134111"/>
                        </a:moveTo>
                        <a:lnTo>
                          <a:pt x="2841" y="145107"/>
                        </a:lnTo>
                        <a:lnTo>
                          <a:pt x="11219" y="155859"/>
                        </a:lnTo>
                        <a:lnTo>
                          <a:pt x="43702" y="176491"/>
                        </a:lnTo>
                        <a:lnTo>
                          <a:pt x="95682" y="195732"/>
                        </a:lnTo>
                        <a:lnTo>
                          <a:pt x="165396" y="213305"/>
                        </a:lnTo>
                        <a:lnTo>
                          <a:pt x="206352" y="221379"/>
                        </a:lnTo>
                        <a:lnTo>
                          <a:pt x="251078" y="228933"/>
                        </a:lnTo>
                        <a:lnTo>
                          <a:pt x="299356" y="235931"/>
                        </a:lnTo>
                        <a:lnTo>
                          <a:pt x="350965" y="242340"/>
                        </a:lnTo>
                        <a:lnTo>
                          <a:pt x="405682" y="248124"/>
                        </a:lnTo>
                        <a:lnTo>
                          <a:pt x="463289" y="253249"/>
                        </a:lnTo>
                        <a:lnTo>
                          <a:pt x="523565" y="257681"/>
                        </a:lnTo>
                        <a:lnTo>
                          <a:pt x="586288" y="261384"/>
                        </a:lnTo>
                        <a:lnTo>
                          <a:pt x="651239" y="264324"/>
                        </a:lnTo>
                        <a:lnTo>
                          <a:pt x="718197" y="266467"/>
                        </a:lnTo>
                        <a:lnTo>
                          <a:pt x="786940" y="267779"/>
                        </a:lnTo>
                        <a:lnTo>
                          <a:pt x="857250" y="268223"/>
                        </a:lnTo>
                        <a:lnTo>
                          <a:pt x="927559" y="267779"/>
                        </a:lnTo>
                        <a:lnTo>
                          <a:pt x="996302" y="266467"/>
                        </a:lnTo>
                        <a:lnTo>
                          <a:pt x="1063260" y="264324"/>
                        </a:lnTo>
                        <a:lnTo>
                          <a:pt x="1128211" y="261384"/>
                        </a:lnTo>
                        <a:lnTo>
                          <a:pt x="1190934" y="257681"/>
                        </a:lnTo>
                        <a:lnTo>
                          <a:pt x="1251210" y="253249"/>
                        </a:lnTo>
                        <a:lnTo>
                          <a:pt x="1308817" y="248124"/>
                        </a:lnTo>
                        <a:lnTo>
                          <a:pt x="1363534" y="242340"/>
                        </a:lnTo>
                        <a:lnTo>
                          <a:pt x="1415143" y="235931"/>
                        </a:lnTo>
                        <a:lnTo>
                          <a:pt x="1463420" y="228933"/>
                        </a:lnTo>
                        <a:lnTo>
                          <a:pt x="1508147" y="221379"/>
                        </a:lnTo>
                        <a:lnTo>
                          <a:pt x="1549103" y="213305"/>
                        </a:lnTo>
                        <a:lnTo>
                          <a:pt x="1618817" y="195732"/>
                        </a:lnTo>
                        <a:lnTo>
                          <a:pt x="1670797" y="176491"/>
                        </a:lnTo>
                        <a:lnTo>
                          <a:pt x="1703280" y="155859"/>
                        </a:lnTo>
                        <a:lnTo>
                          <a:pt x="1714500" y="134111"/>
                        </a:lnTo>
                        <a:lnTo>
                          <a:pt x="1711658" y="123116"/>
                        </a:lnTo>
                        <a:lnTo>
                          <a:pt x="1670797" y="91732"/>
                        </a:lnTo>
                        <a:lnTo>
                          <a:pt x="1618817" y="72491"/>
                        </a:lnTo>
                        <a:lnTo>
                          <a:pt x="1549103" y="54918"/>
                        </a:lnTo>
                        <a:lnTo>
                          <a:pt x="1508147" y="46844"/>
                        </a:lnTo>
                        <a:lnTo>
                          <a:pt x="1463420" y="39290"/>
                        </a:lnTo>
                        <a:lnTo>
                          <a:pt x="1415143" y="32292"/>
                        </a:lnTo>
                        <a:lnTo>
                          <a:pt x="1363534" y="25883"/>
                        </a:lnTo>
                        <a:lnTo>
                          <a:pt x="1308817" y="20099"/>
                        </a:lnTo>
                        <a:lnTo>
                          <a:pt x="1251210" y="14974"/>
                        </a:lnTo>
                        <a:lnTo>
                          <a:pt x="1190934" y="10542"/>
                        </a:lnTo>
                        <a:lnTo>
                          <a:pt x="1128211" y="6839"/>
                        </a:lnTo>
                        <a:lnTo>
                          <a:pt x="1063260" y="3899"/>
                        </a:lnTo>
                        <a:lnTo>
                          <a:pt x="996302" y="1756"/>
                        </a:lnTo>
                        <a:lnTo>
                          <a:pt x="927559" y="444"/>
                        </a:lnTo>
                        <a:lnTo>
                          <a:pt x="857250" y="0"/>
                        </a:lnTo>
                        <a:lnTo>
                          <a:pt x="786940" y="444"/>
                        </a:lnTo>
                        <a:lnTo>
                          <a:pt x="718197" y="1756"/>
                        </a:lnTo>
                        <a:lnTo>
                          <a:pt x="651239" y="3899"/>
                        </a:lnTo>
                        <a:lnTo>
                          <a:pt x="586288" y="6839"/>
                        </a:lnTo>
                        <a:lnTo>
                          <a:pt x="523565" y="10542"/>
                        </a:lnTo>
                        <a:lnTo>
                          <a:pt x="463289" y="14974"/>
                        </a:lnTo>
                        <a:lnTo>
                          <a:pt x="405682" y="20099"/>
                        </a:lnTo>
                        <a:lnTo>
                          <a:pt x="350965" y="25883"/>
                        </a:lnTo>
                        <a:lnTo>
                          <a:pt x="299356" y="32292"/>
                        </a:lnTo>
                        <a:lnTo>
                          <a:pt x="251078" y="39290"/>
                        </a:lnTo>
                        <a:lnTo>
                          <a:pt x="206352" y="46844"/>
                        </a:lnTo>
                        <a:lnTo>
                          <a:pt x="165396" y="54918"/>
                        </a:lnTo>
                        <a:lnTo>
                          <a:pt x="95682" y="72491"/>
                        </a:lnTo>
                        <a:lnTo>
                          <a:pt x="43702" y="91732"/>
                        </a:lnTo>
                        <a:lnTo>
                          <a:pt x="11219" y="112364"/>
                        </a:lnTo>
                        <a:lnTo>
                          <a:pt x="2841" y="123116"/>
                        </a:lnTo>
                        <a:lnTo>
                          <a:pt x="0" y="134111"/>
                        </a:lnTo>
                        <a:close/>
                      </a:path>
                    </a:pathLst>
                  </a:custGeom>
                  <a:solidFill>
                    <a:srgbClr val="66D095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object 23"/>
                  <p:cNvSpPr/>
                  <p:nvPr/>
                </p:nvSpPr>
                <p:spPr>
                  <a:xfrm>
                    <a:off x="3372614" y="3371852"/>
                    <a:ext cx="946403" cy="606551"/>
                  </a:xfrm>
                  <a:prstGeom prst="rect">
                    <a:avLst/>
                  </a:prstGeom>
                  <a:blipFill>
                    <a:blip r:embed="rId21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object 24"/>
                  <p:cNvSpPr/>
                  <p:nvPr/>
                </p:nvSpPr>
                <p:spPr>
                  <a:xfrm>
                    <a:off x="3368039" y="2657096"/>
                    <a:ext cx="963168" cy="909827"/>
                  </a:xfrm>
                  <a:prstGeom prst="rect">
                    <a:avLst/>
                  </a:prstGeom>
                  <a:blipFill>
                    <a:blip r:embed="rId22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object 25"/>
                  <p:cNvSpPr/>
                  <p:nvPr/>
                </p:nvSpPr>
                <p:spPr>
                  <a:xfrm>
                    <a:off x="3104388" y="2657093"/>
                    <a:ext cx="400812" cy="1301496"/>
                  </a:xfrm>
                  <a:prstGeom prst="rect">
                    <a:avLst/>
                  </a:prstGeom>
                  <a:blipFill>
                    <a:blip r:embed="rId23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object 26"/>
                  <p:cNvSpPr/>
                  <p:nvPr/>
                </p:nvSpPr>
                <p:spPr>
                  <a:xfrm>
                    <a:off x="3479292" y="3890012"/>
                    <a:ext cx="678180" cy="303275"/>
                  </a:xfrm>
                  <a:prstGeom prst="rect">
                    <a:avLst/>
                  </a:prstGeom>
                  <a:blipFill>
                    <a:blip r:embed="rId24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object 22"/>
                  <p:cNvSpPr/>
                  <p:nvPr/>
                </p:nvSpPr>
                <p:spPr>
                  <a:xfrm>
                    <a:off x="5248657" y="3515108"/>
                    <a:ext cx="676655" cy="301751"/>
                  </a:xfrm>
                  <a:prstGeom prst="rect">
                    <a:avLst/>
                  </a:prstGeom>
                  <a:blipFill>
                    <a:blip r:embed="rId25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object 13"/>
                  <p:cNvSpPr txBox="1"/>
                  <p:nvPr/>
                </p:nvSpPr>
                <p:spPr>
                  <a:xfrm>
                    <a:off x="3549525" y="3017520"/>
                    <a:ext cx="706997" cy="245618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12700" marR="14401">
                      <a:lnSpc>
                        <a:spcPts val="935"/>
                      </a:lnSpc>
                      <a:spcBef>
                        <a:spcPts val="46"/>
                      </a:spcBef>
                    </a:pPr>
                    <a:r>
                      <a:rPr sz="10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sz="10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tandar</a:t>
                    </a:r>
                    <a:r>
                      <a:rPr sz="1000" b="1" spc="57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000" b="1" spc="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0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ikti</a:t>
                    </a:r>
                    <a:endParaRPr sz="1000" dirty="0">
                      <a:latin typeface="Calibri"/>
                      <a:cs typeface="Calibri"/>
                    </a:endParaRPr>
                  </a:p>
                  <a:p>
                    <a:pPr marL="14138">
                      <a:lnSpc>
                        <a:spcPts val="910"/>
                      </a:lnSpc>
                    </a:pPr>
                    <a:r>
                      <a:rPr sz="10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el</a:t>
                    </a:r>
                    <a:r>
                      <a:rPr sz="10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am</a:t>
                    </a:r>
                    <a:r>
                      <a:rPr sz="10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p</a:t>
                    </a:r>
                    <a:r>
                      <a:rPr sz="10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10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ui</a:t>
                    </a:r>
                    <a:r>
                      <a:rPr sz="1000" b="1" spc="90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000" b="1" spc="-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sz="10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1000" b="1" spc="4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000" b="1" spc="-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0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ik</a:t>
                    </a:r>
                    <a:r>
                      <a:rPr sz="1000" b="1" spc="-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100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10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)</a:t>
                    </a:r>
                    <a:endParaRPr sz="1000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55" name="object 12"/>
                  <p:cNvSpPr txBox="1"/>
                  <p:nvPr/>
                </p:nvSpPr>
                <p:spPr>
                  <a:xfrm>
                    <a:off x="7264656" y="3251329"/>
                    <a:ext cx="1545275" cy="197611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12700" algn="ctr">
                      <a:lnSpc>
                        <a:spcPts val="1480"/>
                      </a:lnSpc>
                      <a:spcBef>
                        <a:spcPts val="74"/>
                      </a:spcBef>
                    </a:pPr>
                    <a:r>
                      <a:rPr sz="2500" b="1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V</a:t>
                    </a:r>
                    <a:r>
                      <a:rPr sz="2500" b="1" spc="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2500" b="1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si</a:t>
                    </a:r>
                    <a:r>
                      <a:rPr sz="2500" b="1" spc="-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2500" b="1" spc="-25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P</a:t>
                    </a:r>
                    <a:r>
                      <a:rPr sz="2500" b="1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e</a:t>
                    </a:r>
                    <a:r>
                      <a:rPr sz="2500" b="1" spc="-9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r</a:t>
                    </a:r>
                    <a:r>
                      <a:rPr sz="2500" b="1" spc="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g</a:t>
                    </a:r>
                    <a:r>
                      <a:rPr sz="2500" b="1" spc="-9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u</a:t>
                    </a:r>
                    <a:r>
                      <a:rPr sz="2500" b="1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r</a:t>
                    </a:r>
                    <a:r>
                      <a:rPr sz="2500" b="1" spc="-9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ua</a:t>
                    </a:r>
                    <a:r>
                      <a:rPr sz="2500" b="1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2500" b="1" spc="-3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2500" b="1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Ti</a:t>
                    </a:r>
                    <a:r>
                      <a:rPr sz="2500" b="1" spc="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2500" b="1" spc="1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g</a:t>
                    </a:r>
                    <a:r>
                      <a:rPr sz="2500" b="1" spc="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g</a:t>
                    </a:r>
                    <a:r>
                      <a:rPr sz="2500" b="1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endParaRPr sz="2500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56" name="object 11"/>
                  <p:cNvSpPr txBox="1"/>
                  <p:nvPr/>
                </p:nvSpPr>
                <p:spPr>
                  <a:xfrm>
                    <a:off x="3508377" y="3614295"/>
                    <a:ext cx="681603" cy="234187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132575" marR="160748" algn="ctr">
                      <a:lnSpc>
                        <a:spcPts val="935"/>
                      </a:lnSpc>
                      <a:spcBef>
                        <a:spcPts val="46"/>
                      </a:spcBef>
                    </a:pPr>
                    <a:r>
                      <a:rPr sz="1200" b="1" spc="4" baseline="3413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sz="1200" b="1" baseline="3413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1200" b="1" spc="22" baseline="3413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1200" b="1" spc="5" baseline="3413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1200" b="1" baseline="3413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ikti</a:t>
                    </a:r>
                    <a:endParaRPr sz="800">
                      <a:latin typeface="Calibri"/>
                      <a:cs typeface="Calibri"/>
                    </a:endParaRPr>
                  </a:p>
                  <a:p>
                    <a:pPr algn="ctr">
                      <a:lnSpc>
                        <a:spcPct val="101725"/>
                      </a:lnSpc>
                    </a:pPr>
                    <a:r>
                      <a:rPr sz="650" b="1" spc="-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(St</a:t>
                    </a:r>
                    <a:r>
                      <a:rPr sz="65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6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ndar</a:t>
                    </a:r>
                    <a:r>
                      <a:rPr sz="650" b="1" spc="119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6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M</a:t>
                    </a:r>
                    <a:r>
                      <a:rPr sz="65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6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ni</a:t>
                    </a:r>
                    <a:r>
                      <a:rPr sz="650" b="1" spc="4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ma</a:t>
                    </a:r>
                    <a:r>
                      <a:rPr sz="65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l)</a:t>
                    </a:r>
                    <a:endParaRPr sz="65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57" name="object 10"/>
                  <p:cNvSpPr txBox="1"/>
                  <p:nvPr/>
                </p:nvSpPr>
                <p:spPr>
                  <a:xfrm>
                    <a:off x="4768008" y="3813302"/>
                    <a:ext cx="1633857" cy="1092504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12700" marR="22860" algn="ctr">
                      <a:lnSpc>
                        <a:spcPts val="1320"/>
                      </a:lnSpc>
                      <a:spcBef>
                        <a:spcPts val="66"/>
                      </a:spcBef>
                    </a:pPr>
                    <a:r>
                      <a:rPr sz="2000" b="1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sz="2000" b="1" spc="-9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2000" b="1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2000" b="1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nd</a:t>
                    </a:r>
                    <a:r>
                      <a:rPr sz="2000" b="1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2000" b="1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r D</a:t>
                    </a:r>
                    <a:r>
                      <a:rPr sz="2000" b="1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2000" b="1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kti</a:t>
                    </a:r>
                    <a:r>
                      <a:rPr sz="2000" b="1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2000" b="1" spc="-1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y</a:t>
                    </a:r>
                    <a:r>
                      <a:rPr sz="2000" b="1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2000" b="1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2000" b="1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g</a:t>
                    </a:r>
                    <a:endParaRPr sz="2000" dirty="0">
                      <a:latin typeface="Calibri"/>
                      <a:cs typeface="Calibri"/>
                    </a:endParaRPr>
                  </a:p>
                  <a:p>
                    <a:pPr marL="12700" marR="22860" algn="ctr">
                      <a:lnSpc>
                        <a:spcPts val="1440"/>
                      </a:lnSpc>
                      <a:spcBef>
                        <a:spcPts val="6"/>
                      </a:spcBef>
                    </a:pPr>
                    <a:r>
                      <a:rPr sz="2000" b="1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di</a:t>
                    </a:r>
                    <a:r>
                      <a:rPr sz="2000" b="1" spc="-9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2000" b="1" spc="-1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e</a:t>
                    </a:r>
                    <a:r>
                      <a:rPr sz="2000" b="1" spc="-9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2000" b="1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2000" b="1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p</a:t>
                    </a:r>
                    <a:r>
                      <a:rPr sz="2000" b="1" spc="-9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k</a:t>
                    </a:r>
                    <a:r>
                      <a:rPr sz="2000" b="1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2000" b="1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n o</a:t>
                    </a:r>
                    <a:r>
                      <a:rPr sz="2000" b="1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l</a:t>
                    </a:r>
                    <a:r>
                      <a:rPr sz="2000" b="1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e</a:t>
                    </a:r>
                    <a:r>
                      <a:rPr sz="2000" b="1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h</a:t>
                    </a:r>
                    <a:endParaRPr sz="2000" dirty="0">
                      <a:latin typeface="Calibri"/>
                      <a:cs typeface="Calibri"/>
                    </a:endParaRPr>
                  </a:p>
                  <a:p>
                    <a:pPr marL="12700" marR="22860" algn="ctr">
                      <a:lnSpc>
                        <a:spcPts val="1440"/>
                      </a:lnSpc>
                    </a:pPr>
                    <a:r>
                      <a:rPr sz="2000" b="1" spc="-29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P</a:t>
                    </a:r>
                    <a:r>
                      <a:rPr sz="2000" b="1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e</a:t>
                    </a:r>
                    <a:r>
                      <a:rPr sz="2000" b="1" spc="-9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r</a:t>
                    </a:r>
                    <a:r>
                      <a:rPr sz="2000" b="1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g</a:t>
                    </a:r>
                    <a:r>
                      <a:rPr sz="2000" b="1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u</a:t>
                    </a:r>
                    <a:r>
                      <a:rPr sz="2000" b="1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r</a:t>
                    </a:r>
                    <a:r>
                      <a:rPr sz="2000" b="1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u</a:t>
                    </a:r>
                    <a:r>
                      <a:rPr sz="2000" b="1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2000" b="1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2000" b="1" spc="9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2000" b="1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Ti</a:t>
                    </a:r>
                    <a:r>
                      <a:rPr sz="2000" b="1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2000" b="1" spc="9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g</a:t>
                    </a:r>
                    <a:r>
                      <a:rPr sz="2000" b="1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g</a:t>
                    </a:r>
                    <a:r>
                      <a:rPr sz="2000" b="1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2000" b="1" spc="3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2000" spc="-1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y</a:t>
                    </a:r>
                    <a:r>
                      <a:rPr sz="2000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2000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2000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g</a:t>
                    </a:r>
                    <a:endParaRPr sz="2000" dirty="0">
                      <a:latin typeface="Calibri"/>
                      <a:cs typeface="Calibri"/>
                    </a:endParaRPr>
                  </a:p>
                  <a:p>
                    <a:pPr marL="12700" algn="ctr">
                      <a:lnSpc>
                        <a:spcPts val="1440"/>
                      </a:lnSpc>
                    </a:pPr>
                    <a:r>
                      <a:rPr sz="2000" b="1" spc="4" baseline="2275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h</a:t>
                    </a:r>
                    <a:r>
                      <a:rPr sz="2000" b="1" spc="-4" baseline="2275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2000" b="1" spc="4" baseline="2275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ru</a:t>
                    </a:r>
                    <a:r>
                      <a:rPr sz="2000" b="1" baseline="2275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s </a:t>
                    </a:r>
                    <a:r>
                      <a:rPr sz="2000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‘</a:t>
                    </a:r>
                    <a:r>
                      <a:rPr sz="2000" b="1" spc="-4" baseline="2275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me</a:t>
                    </a:r>
                    <a:r>
                      <a:rPr sz="2000" b="1" spc="4" baseline="2275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l</a:t>
                    </a:r>
                    <a:r>
                      <a:rPr sz="2000" b="1" spc="-4" baseline="2275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am</a:t>
                    </a:r>
                    <a:r>
                      <a:rPr sz="2000" b="1" spc="4" baseline="2275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p</a:t>
                    </a:r>
                    <a:r>
                      <a:rPr sz="2000" b="1" spc="-4" baseline="2275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2000" b="1" spc="4" baseline="2275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u</a:t>
                    </a:r>
                    <a:r>
                      <a:rPr sz="2000" b="1" spc="19" baseline="2275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2000" b="1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’ </a:t>
                    </a:r>
                    <a:r>
                      <a:rPr sz="2000" b="1" spc="25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2000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SN</a:t>
                    </a:r>
                    <a:endParaRPr sz="2000" dirty="0">
                      <a:latin typeface="Calibri"/>
                      <a:cs typeface="Calibri"/>
                    </a:endParaRPr>
                  </a:p>
                  <a:p>
                    <a:pPr marL="12700" marR="22860" algn="ctr">
                      <a:lnSpc>
                        <a:spcPts val="1440"/>
                      </a:lnSpc>
                    </a:pPr>
                    <a:r>
                      <a:rPr sz="2000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2000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2000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k</a:t>
                    </a:r>
                    <a:r>
                      <a:rPr sz="2000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2000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2000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2000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2000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2000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2000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e</a:t>
                    </a:r>
                    <a:r>
                      <a:rPr sz="2000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2000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2000" spc="-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u</a:t>
                    </a:r>
                    <a:r>
                      <a:rPr sz="2000" spc="-29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k</a:t>
                    </a:r>
                    <a:r>
                      <a:rPr sz="2000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an</a:t>
                    </a:r>
                    <a:r>
                      <a:rPr sz="2000" spc="-19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2000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ol</a:t>
                    </a:r>
                    <a:r>
                      <a:rPr sz="2000" spc="4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e</a:t>
                    </a:r>
                    <a:r>
                      <a:rPr sz="2000" baseline="227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h</a:t>
                    </a:r>
                    <a:endParaRPr sz="2000" dirty="0">
                      <a:latin typeface="Calibri"/>
                      <a:cs typeface="Calibri"/>
                    </a:endParaRPr>
                  </a:p>
                  <a:p>
                    <a:pPr marL="12700" marR="22860" algn="ctr">
                      <a:lnSpc>
                        <a:spcPts val="1440"/>
                      </a:lnSpc>
                    </a:pPr>
                    <a:r>
                      <a:rPr sz="2000" b="1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V</a:t>
                    </a:r>
                    <a:r>
                      <a:rPr sz="2000" b="1" spc="4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2000" b="1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si</a:t>
                    </a:r>
                    <a:r>
                      <a:rPr sz="2000" b="1" spc="14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2000" b="1" spc="-25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P</a:t>
                    </a:r>
                    <a:r>
                      <a:rPr sz="2000" b="1" spc="-4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erg</a:t>
                    </a:r>
                    <a:r>
                      <a:rPr sz="2000" b="1" spc="4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uru</a:t>
                    </a:r>
                    <a:r>
                      <a:rPr sz="2000" b="1" spc="-4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2000" b="1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2000" b="1" spc="14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2000" b="1" spc="4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Ting</a:t>
                    </a:r>
                    <a:r>
                      <a:rPr sz="2000" b="1" spc="-4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g</a:t>
                    </a:r>
                    <a:r>
                      <a:rPr sz="2000" b="1" spc="9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sz="2000" baseline="2275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.</a:t>
                    </a:r>
                    <a:endParaRPr sz="2000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58" name="object 9"/>
                  <p:cNvSpPr txBox="1"/>
                  <p:nvPr/>
                </p:nvSpPr>
                <p:spPr>
                  <a:xfrm>
                    <a:off x="3260039" y="4188460"/>
                    <a:ext cx="1542547" cy="726566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12700" marR="22905">
                      <a:lnSpc>
                        <a:spcPts val="1320"/>
                      </a:lnSpc>
                      <a:spcBef>
                        <a:spcPts val="66"/>
                      </a:spcBef>
                    </a:pPr>
                    <a:r>
                      <a:rPr b="1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SN</a:t>
                    </a:r>
                    <a:r>
                      <a:rPr b="1" spc="-9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b="1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b="1" spc="4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b="1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kti</a:t>
                    </a:r>
                    <a:r>
                      <a:rPr b="1" spc="14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b="1" spc="4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b="1" spc="-4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b="1" spc="4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p</a:t>
                    </a:r>
                    <a:r>
                      <a:rPr b="1" spc="-14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b="1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t</a:t>
                    </a:r>
                    <a:endParaRPr dirty="0">
                      <a:latin typeface="Calibri"/>
                      <a:cs typeface="Calibri"/>
                    </a:endParaRPr>
                  </a:p>
                  <a:p>
                    <a:pPr marL="12700" marR="22905">
                      <a:lnSpc>
                        <a:spcPts val="1440"/>
                      </a:lnSpc>
                      <a:spcBef>
                        <a:spcPts val="6"/>
                      </a:spcBef>
                    </a:pPr>
                    <a:r>
                      <a:rPr b="1" spc="-44" dirty="0">
                        <a:solidFill>
                          <a:srgbClr val="000090"/>
                        </a:solidFill>
                        <a:latin typeface="Calibri"/>
                        <a:cs typeface="Calibri"/>
                      </a:rPr>
                      <a:t>‘</a:t>
                    </a:r>
                    <a:r>
                      <a:rPr b="1" spc="4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dil</a:t>
                    </a:r>
                    <a:r>
                      <a:rPr b="1" spc="-4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am</a:t>
                    </a:r>
                    <a:r>
                      <a:rPr b="1" spc="4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p</a:t>
                    </a:r>
                    <a:r>
                      <a:rPr b="1" spc="-4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b="1" spc="4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u</a:t>
                    </a:r>
                    <a:r>
                      <a:rPr b="1" spc="25" dirty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b="1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’ </a:t>
                    </a:r>
                    <a:r>
                      <a:rPr b="1" spc="2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ses</a:t>
                    </a:r>
                    <a:r>
                      <a:rPr spc="4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u</a:t>
                    </a:r>
                    <a:r>
                      <a:rPr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ai</a:t>
                    </a:r>
                    <a:endParaRPr dirty="0">
                      <a:latin typeface="Calibri"/>
                      <a:cs typeface="Calibri"/>
                    </a:endParaRPr>
                  </a:p>
                  <a:p>
                    <a:pPr marL="12700" marR="22905">
                      <a:lnSpc>
                        <a:spcPts val="1440"/>
                      </a:lnSpc>
                    </a:pPr>
                    <a:r>
                      <a:rPr spc="4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e</a:t>
                    </a:r>
                    <a:r>
                      <a:rPr spc="4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pc="-25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g</a:t>
                    </a:r>
                    <a:r>
                      <a:rPr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an</a:t>
                    </a:r>
                    <a:endParaRPr dirty="0">
                      <a:latin typeface="Calibri"/>
                      <a:cs typeface="Calibri"/>
                    </a:endParaRPr>
                  </a:p>
                  <a:p>
                    <a:pPr marL="12700">
                      <a:lnSpc>
                        <a:spcPts val="1440"/>
                      </a:lnSpc>
                    </a:pPr>
                    <a:r>
                      <a:rPr b="1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Visi</a:t>
                    </a:r>
                    <a:r>
                      <a:rPr b="1" spc="9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b="1" spc="-29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P</a:t>
                    </a:r>
                    <a:r>
                      <a:rPr b="1" spc="-4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e</a:t>
                    </a:r>
                    <a:r>
                      <a:rPr b="1" spc="-9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r</a:t>
                    </a:r>
                    <a:r>
                      <a:rPr b="1" spc="-4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g</a:t>
                    </a:r>
                    <a:r>
                      <a:rPr b="1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u</a:t>
                    </a:r>
                    <a:r>
                      <a:rPr b="1" spc="4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r</a:t>
                    </a:r>
                    <a:r>
                      <a:rPr b="1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u</a:t>
                    </a:r>
                    <a:r>
                      <a:rPr b="1" spc="-4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b="1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b="1" spc="9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b="1" spc="4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Ti</a:t>
                    </a:r>
                    <a:r>
                      <a:rPr b="1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b="1" spc="9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g</a:t>
                    </a:r>
                    <a:r>
                      <a:rPr b="1" spc="-4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g</a:t>
                    </a:r>
                    <a:r>
                      <a:rPr b="1" dirty="0">
                        <a:solidFill>
                          <a:srgbClr val="00AF50"/>
                        </a:solidFill>
                        <a:latin typeface="Calibri"/>
                        <a:cs typeface="Calibri"/>
                      </a:rPr>
                      <a:t>i</a:t>
                    </a:r>
                    <a:endParaRPr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59" name="object 8"/>
                  <p:cNvSpPr txBox="1"/>
                  <p:nvPr/>
                </p:nvSpPr>
                <p:spPr>
                  <a:xfrm>
                    <a:off x="7685661" y="4202559"/>
                    <a:ext cx="972615" cy="197611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12700">
                      <a:lnSpc>
                        <a:spcPts val="1480"/>
                      </a:lnSpc>
                      <a:spcBef>
                        <a:spcPts val="74"/>
                      </a:spcBef>
                    </a:pPr>
                    <a:r>
                      <a:rPr sz="2025" b="1" spc="-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sz="2025" b="1" spc="-1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sz="2025" b="1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2025" b="1" spc="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r>
                      <a:rPr sz="2025" b="1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2025" b="1" spc="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sz="2025" b="1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r</a:t>
                    </a:r>
                    <a:r>
                      <a:rPr sz="2025" b="1" spc="-5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2025" b="1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Di</a:t>
                    </a:r>
                    <a:r>
                      <a:rPr sz="2025" b="1" spc="-14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</a:t>
                    </a:r>
                    <a:r>
                      <a:rPr sz="2025" b="1" baseline="2022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ti</a:t>
                    </a:r>
                    <a:endParaRPr sz="135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60" name="object 7"/>
                  <p:cNvSpPr txBox="1"/>
                  <p:nvPr/>
                </p:nvSpPr>
                <p:spPr>
                  <a:xfrm>
                    <a:off x="7493000" y="4506722"/>
                    <a:ext cx="551372" cy="17780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12700">
                      <a:lnSpc>
                        <a:spcPts val="1320"/>
                      </a:lnSpc>
                      <a:spcBef>
                        <a:spcPts val="66"/>
                      </a:spcBef>
                    </a:pP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SN</a:t>
                    </a:r>
                    <a:r>
                      <a:rPr b="1" spc="-9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b="1" spc="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kti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61" name="object 6"/>
                  <p:cNvSpPr txBox="1"/>
                  <p:nvPr/>
                </p:nvSpPr>
                <p:spPr>
                  <a:xfrm>
                    <a:off x="8280273" y="4506722"/>
                    <a:ext cx="584748" cy="17780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12700">
                      <a:lnSpc>
                        <a:spcPts val="1320"/>
                      </a:lnSpc>
                      <a:spcBef>
                        <a:spcPts val="66"/>
                      </a:spcBef>
                    </a:pP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b="1" spc="-9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b="1" spc="-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b="1" spc="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i</a:t>
                    </a: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kti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62" name="object 5"/>
                  <p:cNvSpPr txBox="1"/>
                  <p:nvPr/>
                </p:nvSpPr>
                <p:spPr>
                  <a:xfrm>
                    <a:off x="3056856" y="4854392"/>
                    <a:ext cx="4030497" cy="994768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12700" marR="22860">
                      <a:spcBef>
                        <a:spcPts val="66"/>
                      </a:spcBef>
                    </a:pPr>
                    <a:r>
                      <a:rPr sz="2600" spc="-1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P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e</a:t>
                    </a:r>
                    <a:r>
                      <a:rPr sz="2600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n</a:t>
                    </a:r>
                    <a:r>
                      <a:rPr sz="2600" spc="-1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g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er</a:t>
                    </a:r>
                    <a:r>
                      <a:rPr sz="2600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t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ian</a:t>
                    </a:r>
                    <a:r>
                      <a:rPr sz="2600" spc="-2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 </a:t>
                    </a:r>
                    <a:r>
                      <a:rPr sz="2600" spc="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‘</a:t>
                    </a:r>
                    <a:r>
                      <a:rPr sz="2600" b="1" spc="-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me</a:t>
                    </a:r>
                    <a:r>
                      <a:rPr sz="2600" b="1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l</a:t>
                    </a:r>
                    <a:r>
                      <a:rPr sz="2600" b="1" spc="-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am</a:t>
                    </a:r>
                    <a:r>
                      <a:rPr sz="2600" b="1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p</a:t>
                    </a:r>
                    <a:r>
                      <a:rPr sz="2600" b="1" spc="-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b="1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u</a:t>
                    </a:r>
                    <a:r>
                      <a:rPr sz="2600" b="1" spc="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’</a:t>
                    </a:r>
                    <a:r>
                      <a:rPr sz="2600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 </a:t>
                    </a:r>
                    <a:r>
                      <a:rPr sz="2600" spc="-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spc="-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t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au</a:t>
                    </a:r>
                    <a:r>
                      <a:rPr sz="2600" spc="-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 </a:t>
                    </a:r>
                    <a:r>
                      <a:rPr sz="2600" b="1" spc="-4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‘</a:t>
                    </a:r>
                    <a:r>
                      <a:rPr sz="2600" b="1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d</a:t>
                    </a:r>
                    <a:r>
                      <a:rPr sz="2600" b="1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il</a:t>
                    </a:r>
                    <a:r>
                      <a:rPr sz="2600" b="1" spc="-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am</a:t>
                    </a:r>
                    <a:r>
                      <a:rPr sz="2600" b="1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p</a:t>
                    </a:r>
                    <a:r>
                      <a:rPr sz="2600" b="1" spc="-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b="1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u</a:t>
                    </a:r>
                    <a:r>
                      <a:rPr sz="2600" b="1" spc="1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</a:t>
                    </a:r>
                    <a:r>
                      <a:rPr sz="2600" b="1" spc="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’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:</a:t>
                    </a:r>
                    <a:endParaRPr sz="2600" dirty="0">
                      <a:latin typeface="Bookman Old Style" panose="02050604050505020204" pitchFamily="18" charset="0"/>
                      <a:cs typeface="Calibri"/>
                    </a:endParaRPr>
                  </a:p>
                  <a:p>
                    <a:pPr marL="527050" indent="-514350">
                      <a:spcBef>
                        <a:spcPts val="6"/>
                      </a:spcBef>
                      <a:buFont typeface="+mj-lt"/>
                      <a:buAutoNum type="alphaLcPeriod"/>
                    </a:pPr>
                    <a:r>
                      <a:rPr sz="2600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mel</a:t>
                    </a:r>
                    <a:r>
                      <a:rPr sz="2600" spc="4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eb</a:t>
                    </a:r>
                    <a:r>
                      <a:rPr sz="2600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</a:t>
                    </a:r>
                    <a:r>
                      <a:rPr sz="2600" spc="4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h</a:t>
                    </a:r>
                    <a:r>
                      <a:rPr sz="2600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</a:t>
                    </a:r>
                    <a:r>
                      <a:rPr sz="2600" spc="-19" baseline="2275" dirty="0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 </a:t>
                    </a:r>
                    <a:r>
                      <a:rPr sz="2600" spc="-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spc="-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t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au</a:t>
                    </a:r>
                    <a:r>
                      <a:rPr sz="2600" spc="-1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 </a:t>
                    </a:r>
                    <a:r>
                      <a:rPr sz="2600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d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ile</a:t>
                    </a:r>
                    <a:r>
                      <a:rPr sz="2600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b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</a:t>
                    </a:r>
                    <a:r>
                      <a:rPr sz="2600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h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</a:t>
                    </a:r>
                    <a:r>
                      <a:rPr sz="2600" spc="-2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 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se</a:t>
                    </a:r>
                    <a:r>
                      <a:rPr sz="2600" spc="-1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c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spc="-1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r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 </a:t>
                    </a:r>
                    <a:r>
                      <a:rPr sz="2600" spc="1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‘</a:t>
                    </a:r>
                    <a:r>
                      <a:rPr sz="2600" b="1" spc="-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k</a:t>
                    </a:r>
                    <a:r>
                      <a:rPr sz="2600" b="1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u</a:t>
                    </a:r>
                    <a:r>
                      <a:rPr sz="2600" b="1" spc="-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b="1" spc="-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n</a:t>
                    </a:r>
                    <a:r>
                      <a:rPr sz="2600" b="1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t</a:t>
                    </a:r>
                    <a:r>
                      <a:rPr sz="2600" b="1" spc="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</a:t>
                    </a:r>
                    <a:r>
                      <a:rPr sz="2600" b="1" spc="-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t</a:t>
                    </a:r>
                    <a:r>
                      <a:rPr sz="2600" b="1" spc="-1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b="1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t</a:t>
                    </a:r>
                    <a:r>
                      <a:rPr sz="2600" b="1" spc="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if</a:t>
                    </a:r>
                    <a:r>
                      <a:rPr sz="2600" spc="-11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’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,</a:t>
                    </a:r>
                    <a:r>
                      <a:rPr sz="2600" spc="-1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 </a:t>
                    </a:r>
                    <a:r>
                      <a:rPr sz="2600" spc="4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d</a:t>
                    </a:r>
                    <a:r>
                      <a:rPr sz="2600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spc="4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n</a:t>
                    </a:r>
                    <a:r>
                      <a:rPr sz="2600" spc="-19" baseline="2275" dirty="0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/</a:t>
                    </a:r>
                    <a:r>
                      <a:rPr sz="2600" spc="-9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spc="-4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t</a:t>
                    </a:r>
                    <a:r>
                      <a:rPr sz="2600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au</a:t>
                    </a:r>
                    <a:endParaRPr lang="en-ID" sz="2600" dirty="0">
                      <a:latin typeface="Bookman Old Style" panose="02050604050505020204" pitchFamily="18" charset="0"/>
                      <a:cs typeface="Calibri"/>
                    </a:endParaRPr>
                  </a:p>
                  <a:p>
                    <a:pPr marL="527050" indent="-514350">
                      <a:spcBef>
                        <a:spcPts val="6"/>
                      </a:spcBef>
                      <a:buFont typeface="+mj-lt"/>
                      <a:buAutoNum type="alphaLcPeriod"/>
                    </a:pPr>
                    <a:r>
                      <a:rPr sz="2600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mel</a:t>
                    </a:r>
                    <a:r>
                      <a:rPr sz="2600" spc="4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eb</a:t>
                    </a:r>
                    <a:r>
                      <a:rPr sz="2600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</a:t>
                    </a:r>
                    <a:r>
                      <a:rPr sz="2600" spc="4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h</a:t>
                    </a:r>
                    <a:r>
                      <a:rPr sz="2600" baseline="2275" dirty="0" err="1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</a:t>
                    </a:r>
                    <a:r>
                      <a:rPr sz="2600" spc="-19" baseline="2275" dirty="0" smtClean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 </a:t>
                    </a:r>
                    <a:r>
                      <a:rPr sz="2600" spc="-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spc="-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t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au</a:t>
                    </a:r>
                    <a:r>
                      <a:rPr sz="2600" spc="-1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 </a:t>
                    </a:r>
                    <a:r>
                      <a:rPr sz="2600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d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ile</a:t>
                    </a:r>
                    <a:r>
                      <a:rPr sz="2600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b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</a:t>
                    </a:r>
                    <a:r>
                      <a:rPr sz="2600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h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</a:t>
                    </a:r>
                    <a:r>
                      <a:rPr sz="2600" spc="-2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 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se</a:t>
                    </a:r>
                    <a:r>
                      <a:rPr sz="2600" spc="-1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c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spc="-1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r</a:t>
                    </a:r>
                    <a:r>
                      <a:rPr sz="2600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 </a:t>
                    </a:r>
                    <a:r>
                      <a:rPr sz="2600" spc="1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‘</a:t>
                    </a:r>
                    <a:r>
                      <a:rPr sz="2600" b="1" spc="-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k</a:t>
                    </a:r>
                    <a:r>
                      <a:rPr sz="2600" b="1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u</a:t>
                    </a:r>
                    <a:r>
                      <a:rPr sz="2600" b="1" spc="-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b="1" spc="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li</a:t>
                    </a:r>
                    <a:r>
                      <a:rPr sz="2600" b="1" spc="-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t</a:t>
                    </a:r>
                    <a:r>
                      <a:rPr sz="2600" b="1" spc="-14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a</a:t>
                    </a:r>
                    <a:r>
                      <a:rPr sz="2600" b="1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t</a:t>
                    </a:r>
                    <a:r>
                      <a:rPr sz="2600" b="1" spc="9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i</a:t>
                    </a:r>
                    <a:r>
                      <a:rPr sz="2600" b="1" baseline="2275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f</a:t>
                    </a:r>
                    <a:endParaRPr sz="2600" dirty="0">
                      <a:latin typeface="Bookman Old Style" panose="02050604050505020204" pitchFamily="18" charset="0"/>
                      <a:cs typeface="Calibri"/>
                    </a:endParaRPr>
                  </a:p>
                </p:txBody>
              </p:sp>
              <p:sp>
                <p:nvSpPr>
                  <p:cNvPr id="63" name="object 4"/>
                  <p:cNvSpPr txBox="1"/>
                  <p:nvPr/>
                </p:nvSpPr>
                <p:spPr>
                  <a:xfrm>
                    <a:off x="7481445" y="5165699"/>
                    <a:ext cx="574439" cy="36068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29464" marR="22859">
                      <a:lnSpc>
                        <a:spcPts val="1320"/>
                      </a:lnSpc>
                      <a:spcBef>
                        <a:spcPts val="66"/>
                      </a:spcBef>
                    </a:pP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b="1" spc="-9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b="1" spc="-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b="1" spc="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nd</a:t>
                    </a:r>
                    <a:r>
                      <a:rPr b="1" spc="-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r</a:t>
                    </a:r>
                    <a:endParaRPr sz="1200">
                      <a:latin typeface="Calibri"/>
                      <a:cs typeface="Calibri"/>
                    </a:endParaRPr>
                  </a:p>
                  <a:p>
                    <a:pPr marL="12700">
                      <a:lnSpc>
                        <a:spcPts val="1440"/>
                      </a:lnSpc>
                      <a:spcBef>
                        <a:spcPts val="6"/>
                      </a:spcBef>
                    </a:pPr>
                    <a:r>
                      <a:rPr b="1" spc="-5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b="1" spc="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urun</a:t>
                    </a:r>
                    <a:r>
                      <a:rPr b="1" spc="-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64" name="object 3"/>
                  <p:cNvSpPr txBox="1"/>
                  <p:nvPr/>
                </p:nvSpPr>
                <p:spPr>
                  <a:xfrm>
                    <a:off x="8392416" y="5165699"/>
                    <a:ext cx="574439" cy="36068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29463" marR="22859">
                      <a:lnSpc>
                        <a:spcPts val="1320"/>
                      </a:lnSpc>
                      <a:spcBef>
                        <a:spcPts val="66"/>
                      </a:spcBef>
                    </a:pP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S</a:t>
                    </a:r>
                    <a:r>
                      <a:rPr b="1" spc="-9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b="1" spc="-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b="1" spc="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nd</a:t>
                    </a:r>
                    <a:r>
                      <a:rPr b="1" spc="-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r</a:t>
                    </a:r>
                    <a:endParaRPr sz="1200">
                      <a:latin typeface="Calibri"/>
                      <a:cs typeface="Calibri"/>
                    </a:endParaRPr>
                  </a:p>
                  <a:p>
                    <a:pPr marL="12700">
                      <a:lnSpc>
                        <a:spcPts val="1440"/>
                      </a:lnSpc>
                      <a:spcBef>
                        <a:spcPts val="6"/>
                      </a:spcBef>
                    </a:pPr>
                    <a:r>
                      <a:rPr b="1" spc="-5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</a:t>
                    </a:r>
                    <a:r>
                      <a:rPr b="1" spc="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urun</a:t>
                    </a:r>
                    <a:r>
                      <a:rPr b="1" spc="-4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a</a:t>
                    </a:r>
                    <a:r>
                      <a:rPr b="1" baseline="2275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n</a:t>
                    </a:r>
                    <a:endParaRPr sz="12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65" name="object 2"/>
                  <p:cNvSpPr txBox="1"/>
                  <p:nvPr/>
                </p:nvSpPr>
                <p:spPr>
                  <a:xfrm rot="16200000">
                    <a:off x="2824036" y="3192077"/>
                    <a:ext cx="972391" cy="100385"/>
                  </a:xfrm>
                  <a:prstGeom prst="rect">
                    <a:avLst/>
                  </a:prstGeom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12700">
                      <a:lnSpc>
                        <a:spcPts val="935"/>
                      </a:lnSpc>
                      <a:spcBef>
                        <a:spcPts val="46"/>
                      </a:spcBef>
                    </a:pPr>
                    <a:r>
                      <a:rPr sz="2200" b="1" spc="4" baseline="3413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S</a:t>
                    </a:r>
                    <a:r>
                      <a:rPr sz="2200" b="1" baseline="3413" dirty="0">
                        <a:solidFill>
                          <a:srgbClr val="001F5F"/>
                        </a:solidFill>
                        <a:latin typeface="Bookman Old Style" panose="02050604050505020204" pitchFamily="18" charset="0"/>
                        <a:cs typeface="Calibri"/>
                      </a:rPr>
                      <a:t>tandar</a:t>
                    </a:r>
                    <a:r>
                      <a:rPr sz="2200" b="1" spc="57" baseline="3413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sz="2200" b="1" spc="5" baseline="3413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D</a:t>
                    </a:r>
                    <a:r>
                      <a:rPr sz="2200" b="1" baseline="3413" dirty="0">
                        <a:solidFill>
                          <a:srgbClr val="001F5F"/>
                        </a:solidFill>
                        <a:latin typeface="Calibri"/>
                        <a:cs typeface="Calibri"/>
                      </a:rPr>
                      <a:t>ikti</a:t>
                    </a:r>
                    <a:endParaRPr sz="2200" dirty="0">
                      <a:latin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1090535" y="941118"/>
                  <a:ext cx="1159822" cy="1045337"/>
                  <a:chOff x="2560338" y="1535"/>
                  <a:chExt cx="1616969" cy="1616969"/>
                </a:xfrm>
                <a:solidFill>
                  <a:schemeClr val="accent4"/>
                </a:solidFill>
              </p:grpSpPr>
              <p:sp>
                <p:nvSpPr>
                  <p:cNvPr id="14" name="Oval 13"/>
                  <p:cNvSpPr/>
                  <p:nvPr/>
                </p:nvSpPr>
                <p:spPr>
                  <a:xfrm>
                    <a:off x="2560338" y="1535"/>
                    <a:ext cx="1616969" cy="1616969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5" name="Oval 4"/>
                  <p:cNvSpPr txBox="1"/>
                  <p:nvPr/>
                </p:nvSpPr>
                <p:spPr>
                  <a:xfrm>
                    <a:off x="2797138" y="238335"/>
                    <a:ext cx="1143369" cy="1143369"/>
                  </a:xfrm>
                  <a:prstGeom prst="rect">
                    <a:avLst/>
                  </a:prstGeom>
                  <a:grp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1590" tIns="21590" rIns="21590" bIns="21590" numCol="1" spcCol="1270" anchor="ctr" anchorCtr="0">
                    <a:noAutofit/>
                  </a:bodyPr>
                  <a:lstStyle/>
                  <a:p>
                    <a:pPr algn="ctr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5000" b="1" dirty="0">
                        <a:solidFill>
                          <a:srgbClr val="0000FF"/>
                        </a:solidFill>
                      </a:rPr>
                      <a:t>P</a:t>
                    </a:r>
                  </a:p>
                </p:txBody>
              </p:sp>
            </p:grpSp>
          </p:grpSp>
        </p:grpSp>
        <p:cxnSp>
          <p:nvCxnSpPr>
            <p:cNvPr id="7" name="Elbow Connector 6"/>
            <p:cNvCxnSpPr/>
            <p:nvPr/>
          </p:nvCxnSpPr>
          <p:spPr>
            <a:xfrm flipV="1">
              <a:off x="6119246" y="3254056"/>
              <a:ext cx="1537246" cy="1243629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11BF2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45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82040"/>
            <a:ext cx="10668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67" y="1066801"/>
            <a:ext cx="10980234" cy="55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80" y="1143001"/>
            <a:ext cx="10845520" cy="46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19175"/>
            <a:ext cx="10744200" cy="54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346"/>
            <a:ext cx="101250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3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2133600"/>
            <a:ext cx="7467600" cy="455360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200" dirty="0" smtClean="0"/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Apa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itu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Mutu</a:t>
            </a:r>
            <a:r>
              <a:rPr lang="en-ID" sz="2200" dirty="0" smtClean="0">
                <a:latin typeface="Bookman Old Style" panose="020506040505050202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200" dirty="0" err="1" smtClean="0">
                <a:latin typeface="Bookman Old Style" panose="02050604050505020204" pitchFamily="18" charset="0"/>
              </a:rPr>
              <a:t>Apa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itu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Budaya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Mutu</a:t>
            </a:r>
            <a:r>
              <a:rPr lang="en-ID" sz="2200" dirty="0" smtClean="0">
                <a:latin typeface="Bookman Old Style" panose="020506040505050202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200" dirty="0" err="1" smtClean="0">
                <a:latin typeface="Bookman Old Style" panose="02050604050505020204" pitchFamily="18" charset="0"/>
              </a:rPr>
              <a:t>Apa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Tujuan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Budaya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Mutu</a:t>
            </a:r>
            <a:r>
              <a:rPr lang="en-ID" sz="2200" dirty="0" smtClean="0">
                <a:latin typeface="Bookman Old Style" panose="020506040505050202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200" dirty="0" err="1" smtClean="0">
                <a:latin typeface="Bookman Old Style" panose="02050604050505020204" pitchFamily="18" charset="0"/>
              </a:rPr>
              <a:t>Apa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itu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Mutu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Pendidikan</a:t>
            </a:r>
            <a:r>
              <a:rPr lang="en-ID" sz="2200" dirty="0" smtClean="0">
                <a:latin typeface="Bookman Old Style" panose="02050604050505020204" pitchFamily="18" charset="0"/>
              </a:rPr>
              <a:t> Tinggi?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200" dirty="0" smtClean="0">
                <a:latin typeface="Bookman Old Style" panose="02050604050505020204" pitchFamily="18" charset="0"/>
              </a:rPr>
              <a:t>PT yang </a:t>
            </a:r>
            <a:r>
              <a:rPr lang="en-ID" sz="2200" dirty="0" err="1" smtClean="0">
                <a:latin typeface="Bookman Old Style" panose="02050604050505020204" pitchFamily="18" charset="0"/>
              </a:rPr>
              <a:t>bermutu</a:t>
            </a:r>
            <a:r>
              <a:rPr lang="en-ID" sz="2200" dirty="0" smtClean="0">
                <a:latin typeface="Bookman Old Style" panose="02050604050505020204" pitchFamily="18" charset="0"/>
              </a:rPr>
              <a:t> yang </a:t>
            </a:r>
            <a:r>
              <a:rPr lang="en-ID" sz="2200" dirty="0" err="1" smtClean="0">
                <a:latin typeface="Bookman Old Style" panose="02050604050505020204" pitchFamily="18" charset="0"/>
              </a:rPr>
              <a:t>bagaimana</a:t>
            </a:r>
            <a:r>
              <a:rPr lang="en-ID" sz="2200" dirty="0" smtClean="0">
                <a:latin typeface="Bookman Old Style" panose="020506040505050202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200" dirty="0" err="1" smtClean="0">
                <a:latin typeface="Bookman Old Style" panose="02050604050505020204" pitchFamily="18" charset="0"/>
              </a:rPr>
              <a:t>Fungsi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Penjaminan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Mutu</a:t>
            </a:r>
            <a:r>
              <a:rPr lang="en-ID" sz="2200" dirty="0" smtClean="0">
                <a:latin typeface="Bookman Old Style" panose="020506040505050202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200" dirty="0" err="1" smtClean="0">
                <a:latin typeface="Bookman Old Style" panose="02050604050505020204" pitchFamily="18" charset="0"/>
              </a:rPr>
              <a:t>Apa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Siklus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Sistem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Penjaminan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Mutu</a:t>
            </a:r>
            <a:r>
              <a:rPr lang="en-ID" sz="2200" dirty="0" smtClean="0">
                <a:latin typeface="Bookman Old Style" panose="02050604050505020204" pitchFamily="18" charset="0"/>
              </a:rPr>
              <a:t> Internal?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200" dirty="0" smtClean="0">
                <a:latin typeface="Bookman Old Style" panose="02050604050505020204" pitchFamily="18" charset="0"/>
              </a:rPr>
              <a:t>5 </a:t>
            </a:r>
            <a:r>
              <a:rPr lang="en-ID" sz="2200" dirty="0" err="1" smtClean="0">
                <a:latin typeface="Bookman Old Style" panose="02050604050505020204" pitchFamily="18" charset="0"/>
              </a:rPr>
              <a:t>Aspek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Tindakan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Budaya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Mutu</a:t>
            </a:r>
            <a:endParaRPr lang="en-ID" sz="22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200" dirty="0" smtClean="0">
                <a:latin typeface="Bookman Old Style" panose="02050604050505020204" pitchFamily="18" charset="0"/>
              </a:rPr>
              <a:t>9 </a:t>
            </a:r>
            <a:r>
              <a:rPr lang="en-ID" sz="2200" dirty="0" err="1" smtClean="0">
                <a:latin typeface="Bookman Old Style" panose="02050604050505020204" pitchFamily="18" charset="0"/>
              </a:rPr>
              <a:t>Elemen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Mutu</a:t>
            </a:r>
            <a:endParaRPr lang="en-ID" sz="22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200" dirty="0" err="1" smtClean="0">
                <a:latin typeface="Bookman Old Style" panose="02050604050505020204" pitchFamily="18" charset="0"/>
              </a:rPr>
              <a:t>Mewujudkan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Budaya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Mutu</a:t>
            </a:r>
            <a:endParaRPr lang="en-ID" sz="22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200" dirty="0" err="1" smtClean="0">
                <a:latin typeface="Bookman Old Style" panose="02050604050505020204" pitchFamily="18" charset="0"/>
              </a:rPr>
              <a:t>Penganggaran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Berbasis</a:t>
            </a:r>
            <a:r>
              <a:rPr lang="en-ID" sz="2200" dirty="0" smtClean="0">
                <a:latin typeface="Bookman Old Style" panose="02050604050505020204" pitchFamily="18" charset="0"/>
              </a:rPr>
              <a:t> </a:t>
            </a:r>
            <a:r>
              <a:rPr lang="en-ID" sz="2200" dirty="0" err="1" smtClean="0">
                <a:latin typeface="Bookman Old Style" panose="02050604050505020204" pitchFamily="18" charset="0"/>
              </a:rPr>
              <a:t>Mutu</a:t>
            </a:r>
            <a:endParaRPr lang="en-ID" sz="22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D" sz="22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5257800" y="1033046"/>
            <a:ext cx="2514600" cy="914400"/>
          </a:xfrm>
          <a:prstGeom prst="cub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500" b="1" dirty="0" smtClean="0">
                <a:latin typeface="Bookman Old Style" panose="02050604050505020204" pitchFamily="18" charset="0"/>
              </a:rPr>
              <a:t>Outline</a:t>
            </a:r>
            <a:endParaRPr lang="en-US" sz="35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95403"/>
            <a:ext cx="11201400" cy="55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08098"/>
            <a:ext cx="11201400" cy="58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15454"/>
            <a:ext cx="11353800" cy="56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04800" y="914400"/>
            <a:ext cx="10755539" cy="5740539"/>
            <a:chOff x="304800" y="914400"/>
            <a:chExt cx="10755539" cy="5740539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855061214"/>
                </p:ext>
              </p:extLst>
            </p:nvPr>
          </p:nvGraphicFramePr>
          <p:xfrm>
            <a:off x="304800" y="914400"/>
            <a:ext cx="5588000" cy="11853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0200" y="1816239"/>
              <a:ext cx="9460139" cy="483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9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9" y="957262"/>
            <a:ext cx="11122911" cy="54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68" y="990600"/>
            <a:ext cx="11417632" cy="5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0600" y="839181"/>
            <a:ext cx="9840686" cy="5805657"/>
            <a:chOff x="1055914" y="839181"/>
            <a:chExt cx="9840686" cy="5805657"/>
          </a:xfrm>
        </p:grpSpPr>
        <p:grpSp>
          <p:nvGrpSpPr>
            <p:cNvPr id="6" name="Group 5"/>
            <p:cNvGrpSpPr/>
            <p:nvPr/>
          </p:nvGrpSpPr>
          <p:grpSpPr>
            <a:xfrm>
              <a:off x="1143000" y="839181"/>
              <a:ext cx="9753600" cy="5789003"/>
              <a:chOff x="1066800" y="839181"/>
              <a:chExt cx="9753600" cy="578900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066800" y="2590800"/>
                <a:ext cx="9753600" cy="4037384"/>
                <a:chOff x="3148586" y="2089022"/>
                <a:chExt cx="7138415" cy="3725800"/>
              </a:xfrm>
            </p:grpSpPr>
            <p:sp>
              <p:nvSpPr>
                <p:cNvPr id="10" name="object 39"/>
                <p:cNvSpPr/>
                <p:nvPr/>
              </p:nvSpPr>
              <p:spPr>
                <a:xfrm>
                  <a:off x="3357372" y="2757677"/>
                  <a:ext cx="1391412" cy="1257300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" name="object 40"/>
                <p:cNvSpPr/>
                <p:nvPr/>
              </p:nvSpPr>
              <p:spPr>
                <a:xfrm>
                  <a:off x="4108704" y="3368802"/>
                  <a:ext cx="692714" cy="698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14" h="698246">
                      <a:moveTo>
                        <a:pt x="279605" y="694632"/>
                      </a:moveTo>
                      <a:lnTo>
                        <a:pt x="292143" y="695590"/>
                      </a:lnTo>
                      <a:lnTo>
                        <a:pt x="304744" y="696188"/>
                      </a:lnTo>
                      <a:lnTo>
                        <a:pt x="317390" y="696521"/>
                      </a:lnTo>
                      <a:lnTo>
                        <a:pt x="330065" y="696683"/>
                      </a:lnTo>
                      <a:lnTo>
                        <a:pt x="355440" y="696873"/>
                      </a:lnTo>
                      <a:lnTo>
                        <a:pt x="368107" y="697091"/>
                      </a:lnTo>
                      <a:lnTo>
                        <a:pt x="380739" y="697517"/>
                      </a:lnTo>
                      <a:lnTo>
                        <a:pt x="393319" y="698246"/>
                      </a:lnTo>
                      <a:lnTo>
                        <a:pt x="395331" y="696876"/>
                      </a:lnTo>
                      <a:lnTo>
                        <a:pt x="405648" y="689443"/>
                      </a:lnTo>
                      <a:lnTo>
                        <a:pt x="416047" y="682092"/>
                      </a:lnTo>
                      <a:lnTo>
                        <a:pt x="426973" y="675640"/>
                      </a:lnTo>
                      <a:lnTo>
                        <a:pt x="436631" y="672194"/>
                      </a:lnTo>
                      <a:lnTo>
                        <a:pt x="449068" y="669130"/>
                      </a:lnTo>
                      <a:lnTo>
                        <a:pt x="460756" y="664464"/>
                      </a:lnTo>
                      <a:lnTo>
                        <a:pt x="467780" y="659417"/>
                      </a:lnTo>
                      <a:lnTo>
                        <a:pt x="476756" y="650347"/>
                      </a:lnTo>
                      <a:lnTo>
                        <a:pt x="484538" y="639965"/>
                      </a:lnTo>
                      <a:lnTo>
                        <a:pt x="491625" y="628985"/>
                      </a:lnTo>
                      <a:lnTo>
                        <a:pt x="498517" y="618118"/>
                      </a:lnTo>
                      <a:lnTo>
                        <a:pt x="505713" y="608076"/>
                      </a:lnTo>
                      <a:lnTo>
                        <a:pt x="509964" y="603337"/>
                      </a:lnTo>
                      <a:lnTo>
                        <a:pt x="519286" y="594687"/>
                      </a:lnTo>
                      <a:lnTo>
                        <a:pt x="528193" y="585597"/>
                      </a:lnTo>
                      <a:lnTo>
                        <a:pt x="529698" y="583643"/>
                      </a:lnTo>
                      <a:lnTo>
                        <a:pt x="536724" y="573088"/>
                      </a:lnTo>
                      <a:lnTo>
                        <a:pt x="543365" y="562214"/>
                      </a:lnTo>
                      <a:lnTo>
                        <a:pt x="550671" y="551815"/>
                      </a:lnTo>
                      <a:lnTo>
                        <a:pt x="555045" y="547150"/>
                      </a:lnTo>
                      <a:lnTo>
                        <a:pt x="564793" y="538755"/>
                      </a:lnTo>
                      <a:lnTo>
                        <a:pt x="573151" y="529336"/>
                      </a:lnTo>
                      <a:lnTo>
                        <a:pt x="577338" y="520135"/>
                      </a:lnTo>
                      <a:lnTo>
                        <a:pt x="580908" y="507844"/>
                      </a:lnTo>
                      <a:lnTo>
                        <a:pt x="584326" y="495554"/>
                      </a:lnTo>
                      <a:lnTo>
                        <a:pt x="629284" y="450469"/>
                      </a:lnTo>
                      <a:lnTo>
                        <a:pt x="641620" y="437525"/>
                      </a:lnTo>
                      <a:lnTo>
                        <a:pt x="650089" y="427657"/>
                      </a:lnTo>
                      <a:lnTo>
                        <a:pt x="657884" y="417291"/>
                      </a:lnTo>
                      <a:lnTo>
                        <a:pt x="664707" y="406396"/>
                      </a:lnTo>
                      <a:lnTo>
                        <a:pt x="670259" y="394943"/>
                      </a:lnTo>
                      <a:lnTo>
                        <a:pt x="674243" y="382905"/>
                      </a:lnTo>
                      <a:lnTo>
                        <a:pt x="677427" y="369916"/>
                      </a:lnTo>
                      <a:lnTo>
                        <a:pt x="681620" y="351936"/>
                      </a:lnTo>
                      <a:lnTo>
                        <a:pt x="685106" y="335691"/>
                      </a:lnTo>
                      <a:lnTo>
                        <a:pt x="687907" y="320993"/>
                      </a:lnTo>
                      <a:lnTo>
                        <a:pt x="690046" y="307653"/>
                      </a:lnTo>
                      <a:lnTo>
                        <a:pt x="691546" y="295483"/>
                      </a:lnTo>
                      <a:lnTo>
                        <a:pt x="692427" y="284292"/>
                      </a:lnTo>
                      <a:lnTo>
                        <a:pt x="692714" y="273893"/>
                      </a:lnTo>
                      <a:lnTo>
                        <a:pt x="692427" y="264096"/>
                      </a:lnTo>
                      <a:lnTo>
                        <a:pt x="691590" y="254713"/>
                      </a:lnTo>
                      <a:lnTo>
                        <a:pt x="690223" y="245555"/>
                      </a:lnTo>
                      <a:lnTo>
                        <a:pt x="688351" y="236434"/>
                      </a:lnTo>
                      <a:lnTo>
                        <a:pt x="685995" y="227159"/>
                      </a:lnTo>
                      <a:lnTo>
                        <a:pt x="683177" y="217543"/>
                      </a:lnTo>
                      <a:lnTo>
                        <a:pt x="679919" y="207397"/>
                      </a:lnTo>
                      <a:lnTo>
                        <a:pt x="676244" y="196532"/>
                      </a:lnTo>
                      <a:lnTo>
                        <a:pt x="672175" y="184759"/>
                      </a:lnTo>
                      <a:lnTo>
                        <a:pt x="667732" y="171889"/>
                      </a:lnTo>
                      <a:lnTo>
                        <a:pt x="662939" y="157734"/>
                      </a:lnTo>
                      <a:lnTo>
                        <a:pt x="660050" y="153354"/>
                      </a:lnTo>
                      <a:lnTo>
                        <a:pt x="652208" y="141330"/>
                      </a:lnTo>
                      <a:lnTo>
                        <a:pt x="645796" y="131569"/>
                      </a:lnTo>
                      <a:lnTo>
                        <a:pt x="640067" y="123326"/>
                      </a:lnTo>
                      <a:lnTo>
                        <a:pt x="634273" y="115858"/>
                      </a:lnTo>
                      <a:lnTo>
                        <a:pt x="627668" y="108421"/>
                      </a:lnTo>
                      <a:lnTo>
                        <a:pt x="619502" y="100273"/>
                      </a:lnTo>
                      <a:lnTo>
                        <a:pt x="609030" y="90669"/>
                      </a:lnTo>
                      <a:lnTo>
                        <a:pt x="595502" y="78867"/>
                      </a:lnTo>
                      <a:lnTo>
                        <a:pt x="583457" y="69936"/>
                      </a:lnTo>
                      <a:lnTo>
                        <a:pt x="572660" y="63184"/>
                      </a:lnTo>
                      <a:lnTo>
                        <a:pt x="561847" y="56387"/>
                      </a:lnTo>
                      <a:lnTo>
                        <a:pt x="561706" y="56293"/>
                      </a:lnTo>
                      <a:lnTo>
                        <a:pt x="552264" y="47580"/>
                      </a:lnTo>
                      <a:lnTo>
                        <a:pt x="544223" y="36899"/>
                      </a:lnTo>
                      <a:lnTo>
                        <a:pt x="536421" y="26075"/>
                      </a:lnTo>
                      <a:lnTo>
                        <a:pt x="527696" y="16934"/>
                      </a:lnTo>
                      <a:lnTo>
                        <a:pt x="516889" y="11303"/>
                      </a:lnTo>
                      <a:lnTo>
                        <a:pt x="511818" y="10029"/>
                      </a:lnTo>
                      <a:lnTo>
                        <a:pt x="499536" y="7431"/>
                      </a:lnTo>
                      <a:lnTo>
                        <a:pt x="487158" y="5427"/>
                      </a:lnTo>
                      <a:lnTo>
                        <a:pt x="474696" y="3940"/>
                      </a:lnTo>
                      <a:lnTo>
                        <a:pt x="462165" y="2888"/>
                      </a:lnTo>
                      <a:lnTo>
                        <a:pt x="449576" y="2194"/>
                      </a:lnTo>
                      <a:lnTo>
                        <a:pt x="436943" y="1779"/>
                      </a:lnTo>
                      <a:lnTo>
                        <a:pt x="424279" y="1562"/>
                      </a:lnTo>
                      <a:lnTo>
                        <a:pt x="398908" y="1407"/>
                      </a:lnTo>
                      <a:lnTo>
                        <a:pt x="386228" y="1312"/>
                      </a:lnTo>
                      <a:lnTo>
                        <a:pt x="373568" y="1098"/>
                      </a:lnTo>
                      <a:lnTo>
                        <a:pt x="360941" y="687"/>
                      </a:lnTo>
                      <a:lnTo>
                        <a:pt x="348360" y="0"/>
                      </a:lnTo>
                      <a:lnTo>
                        <a:pt x="346011" y="7034"/>
                      </a:lnTo>
                      <a:lnTo>
                        <a:pt x="343108" y="15695"/>
                      </a:lnTo>
                      <a:lnTo>
                        <a:pt x="340687" y="22919"/>
                      </a:lnTo>
                      <a:lnTo>
                        <a:pt x="338688" y="28933"/>
                      </a:lnTo>
                      <a:lnTo>
                        <a:pt x="337050" y="33966"/>
                      </a:lnTo>
                      <a:lnTo>
                        <a:pt x="335712" y="38244"/>
                      </a:lnTo>
                      <a:lnTo>
                        <a:pt x="334614" y="41996"/>
                      </a:lnTo>
                      <a:lnTo>
                        <a:pt x="333695" y="45448"/>
                      </a:lnTo>
                      <a:lnTo>
                        <a:pt x="332894" y="48830"/>
                      </a:lnTo>
                      <a:lnTo>
                        <a:pt x="332151" y="52368"/>
                      </a:lnTo>
                      <a:lnTo>
                        <a:pt x="331406" y="56289"/>
                      </a:lnTo>
                      <a:lnTo>
                        <a:pt x="330597" y="60823"/>
                      </a:lnTo>
                      <a:lnTo>
                        <a:pt x="329665" y="66196"/>
                      </a:lnTo>
                      <a:lnTo>
                        <a:pt x="328548" y="72635"/>
                      </a:lnTo>
                      <a:lnTo>
                        <a:pt x="327186" y="80370"/>
                      </a:lnTo>
                      <a:lnTo>
                        <a:pt x="325518" y="89627"/>
                      </a:lnTo>
                      <a:lnTo>
                        <a:pt x="323484" y="100633"/>
                      </a:lnTo>
                      <a:lnTo>
                        <a:pt x="321023" y="113618"/>
                      </a:lnTo>
                      <a:lnTo>
                        <a:pt x="318075" y="128808"/>
                      </a:lnTo>
                      <a:lnTo>
                        <a:pt x="314578" y="146431"/>
                      </a:lnTo>
                      <a:lnTo>
                        <a:pt x="312270" y="157861"/>
                      </a:lnTo>
                      <a:lnTo>
                        <a:pt x="309549" y="170795"/>
                      </a:lnTo>
                      <a:lnTo>
                        <a:pt x="307191" y="181289"/>
                      </a:lnTo>
                      <a:lnTo>
                        <a:pt x="305127" y="189640"/>
                      </a:lnTo>
                      <a:lnTo>
                        <a:pt x="303292" y="196144"/>
                      </a:lnTo>
                      <a:lnTo>
                        <a:pt x="301618" y="201098"/>
                      </a:lnTo>
                      <a:lnTo>
                        <a:pt x="298487" y="207547"/>
                      </a:lnTo>
                      <a:lnTo>
                        <a:pt x="293325" y="213022"/>
                      </a:lnTo>
                      <a:lnTo>
                        <a:pt x="288795" y="217338"/>
                      </a:lnTo>
                      <a:lnTo>
                        <a:pt x="286001" y="220586"/>
                      </a:lnTo>
                      <a:lnTo>
                        <a:pt x="282767" y="224957"/>
                      </a:lnTo>
                      <a:lnTo>
                        <a:pt x="279024" y="230748"/>
                      </a:lnTo>
                      <a:lnTo>
                        <a:pt x="274707" y="238255"/>
                      </a:lnTo>
                      <a:lnTo>
                        <a:pt x="269747" y="247777"/>
                      </a:lnTo>
                      <a:lnTo>
                        <a:pt x="265826" y="257204"/>
                      </a:lnTo>
                      <a:lnTo>
                        <a:pt x="262109" y="269351"/>
                      </a:lnTo>
                      <a:lnTo>
                        <a:pt x="258444" y="281559"/>
                      </a:lnTo>
                      <a:lnTo>
                        <a:pt x="245271" y="294736"/>
                      </a:lnTo>
                      <a:lnTo>
                        <a:pt x="235068" y="304888"/>
                      </a:lnTo>
                      <a:lnTo>
                        <a:pt x="227522" y="312347"/>
                      </a:lnTo>
                      <a:lnTo>
                        <a:pt x="222322" y="317444"/>
                      </a:lnTo>
                      <a:lnTo>
                        <a:pt x="220821" y="318896"/>
                      </a:lnTo>
                      <a:lnTo>
                        <a:pt x="222805" y="317055"/>
                      </a:lnTo>
                      <a:lnTo>
                        <a:pt x="227519" y="313105"/>
                      </a:lnTo>
                      <a:lnTo>
                        <a:pt x="230245" y="312741"/>
                      </a:lnTo>
                      <a:lnTo>
                        <a:pt x="228741" y="315432"/>
                      </a:lnTo>
                      <a:lnTo>
                        <a:pt x="225509" y="320083"/>
                      </a:lnTo>
                      <a:lnTo>
                        <a:pt x="220235" y="327027"/>
                      </a:lnTo>
                      <a:lnTo>
                        <a:pt x="212607" y="336596"/>
                      </a:lnTo>
                      <a:lnTo>
                        <a:pt x="202310" y="349123"/>
                      </a:lnTo>
                      <a:lnTo>
                        <a:pt x="195899" y="356319"/>
                      </a:lnTo>
                      <a:lnTo>
                        <a:pt x="186941" y="365299"/>
                      </a:lnTo>
                      <a:lnTo>
                        <a:pt x="177698" y="374051"/>
                      </a:lnTo>
                      <a:lnTo>
                        <a:pt x="168528" y="382905"/>
                      </a:lnTo>
                      <a:lnTo>
                        <a:pt x="166726" y="383506"/>
                      </a:lnTo>
                      <a:lnTo>
                        <a:pt x="156518" y="386874"/>
                      </a:lnTo>
                      <a:lnTo>
                        <a:pt x="148372" y="389532"/>
                      </a:lnTo>
                      <a:lnTo>
                        <a:pt x="141929" y="391655"/>
                      </a:lnTo>
                      <a:lnTo>
                        <a:pt x="136834" y="393419"/>
                      </a:lnTo>
                      <a:lnTo>
                        <a:pt x="132727" y="394999"/>
                      </a:lnTo>
                      <a:lnTo>
                        <a:pt x="129253" y="396569"/>
                      </a:lnTo>
                      <a:lnTo>
                        <a:pt x="126052" y="398304"/>
                      </a:lnTo>
                      <a:lnTo>
                        <a:pt x="122769" y="400381"/>
                      </a:lnTo>
                      <a:lnTo>
                        <a:pt x="119045" y="402973"/>
                      </a:lnTo>
                      <a:lnTo>
                        <a:pt x="114523" y="406256"/>
                      </a:lnTo>
                      <a:lnTo>
                        <a:pt x="108846" y="410406"/>
                      </a:lnTo>
                      <a:lnTo>
                        <a:pt x="101656" y="415596"/>
                      </a:lnTo>
                      <a:lnTo>
                        <a:pt x="92597" y="422003"/>
                      </a:lnTo>
                      <a:lnTo>
                        <a:pt x="81309" y="429801"/>
                      </a:lnTo>
                      <a:lnTo>
                        <a:pt x="69824" y="437554"/>
                      </a:lnTo>
                      <a:lnTo>
                        <a:pt x="70292" y="438754"/>
                      </a:lnTo>
                      <a:lnTo>
                        <a:pt x="73550" y="447189"/>
                      </a:lnTo>
                      <a:lnTo>
                        <a:pt x="78612" y="461772"/>
                      </a:lnTo>
                      <a:lnTo>
                        <a:pt x="83217" y="466216"/>
                      </a:lnTo>
                      <a:lnTo>
                        <a:pt x="92495" y="474941"/>
                      </a:lnTo>
                      <a:lnTo>
                        <a:pt x="101091" y="484250"/>
                      </a:lnTo>
                      <a:lnTo>
                        <a:pt x="109843" y="495664"/>
                      </a:lnTo>
                      <a:lnTo>
                        <a:pt x="116882" y="505998"/>
                      </a:lnTo>
                      <a:lnTo>
                        <a:pt x="122281" y="515378"/>
                      </a:lnTo>
                      <a:lnTo>
                        <a:pt x="126503" y="524411"/>
                      </a:lnTo>
                      <a:lnTo>
                        <a:pt x="130006" y="533704"/>
                      </a:lnTo>
                      <a:lnTo>
                        <a:pt x="133252" y="543862"/>
                      </a:lnTo>
                      <a:lnTo>
                        <a:pt x="136701" y="555493"/>
                      </a:lnTo>
                      <a:lnTo>
                        <a:pt x="140813" y="569202"/>
                      </a:lnTo>
                      <a:lnTo>
                        <a:pt x="146050" y="585597"/>
                      </a:lnTo>
                      <a:lnTo>
                        <a:pt x="150654" y="590041"/>
                      </a:lnTo>
                      <a:lnTo>
                        <a:pt x="159932" y="598766"/>
                      </a:lnTo>
                      <a:lnTo>
                        <a:pt x="168528" y="608076"/>
                      </a:lnTo>
                      <a:lnTo>
                        <a:pt x="169618" y="609465"/>
                      </a:lnTo>
                      <a:lnTo>
                        <a:pt x="176267" y="618871"/>
                      </a:lnTo>
                      <a:lnTo>
                        <a:pt x="183377" y="629891"/>
                      </a:lnTo>
                      <a:lnTo>
                        <a:pt x="190953" y="641758"/>
                      </a:lnTo>
                      <a:lnTo>
                        <a:pt x="198999" y="653704"/>
                      </a:lnTo>
                      <a:lnTo>
                        <a:pt x="207519" y="664962"/>
                      </a:lnTo>
                      <a:lnTo>
                        <a:pt x="216518" y="674766"/>
                      </a:lnTo>
                      <a:lnTo>
                        <a:pt x="225998" y="682348"/>
                      </a:lnTo>
                      <a:lnTo>
                        <a:pt x="235965" y="686943"/>
                      </a:lnTo>
                      <a:lnTo>
                        <a:pt x="242524" y="688649"/>
                      </a:lnTo>
                      <a:lnTo>
                        <a:pt x="254779" y="691256"/>
                      </a:lnTo>
                      <a:lnTo>
                        <a:pt x="267145" y="693218"/>
                      </a:lnTo>
                      <a:lnTo>
                        <a:pt x="279605" y="694632"/>
                      </a:lnTo>
                      <a:close/>
                    </a:path>
                    <a:path w="692714" h="698246">
                      <a:moveTo>
                        <a:pt x="67437" y="394208"/>
                      </a:moveTo>
                      <a:lnTo>
                        <a:pt x="0" y="461772"/>
                      </a:lnTo>
                      <a:lnTo>
                        <a:pt x="12260" y="458196"/>
                      </a:lnTo>
                      <a:lnTo>
                        <a:pt x="24770" y="455113"/>
                      </a:lnTo>
                      <a:lnTo>
                        <a:pt x="37241" y="451944"/>
                      </a:lnTo>
                      <a:lnTo>
                        <a:pt x="49387" y="448114"/>
                      </a:lnTo>
                      <a:lnTo>
                        <a:pt x="60923" y="443045"/>
                      </a:lnTo>
                      <a:lnTo>
                        <a:pt x="67437" y="439166"/>
                      </a:lnTo>
                      <a:lnTo>
                        <a:pt x="69824" y="437554"/>
                      </a:lnTo>
                      <a:lnTo>
                        <a:pt x="68445" y="434012"/>
                      </a:lnTo>
                      <a:lnTo>
                        <a:pt x="67615" y="430508"/>
                      </a:lnTo>
                      <a:lnTo>
                        <a:pt x="67410" y="425789"/>
                      </a:lnTo>
                      <a:lnTo>
                        <a:pt x="67437" y="394208"/>
                      </a:lnTo>
                      <a:close/>
                    </a:path>
                    <a:path w="692714" h="698246">
                      <a:moveTo>
                        <a:pt x="220821" y="318896"/>
                      </a:moveTo>
                      <a:lnTo>
                        <a:pt x="218697" y="320868"/>
                      </a:lnTo>
                      <a:lnTo>
                        <a:pt x="219152" y="320512"/>
                      </a:lnTo>
                      <a:lnTo>
                        <a:pt x="220821" y="3188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" name="object 41"/>
                <p:cNvSpPr/>
                <p:nvPr/>
              </p:nvSpPr>
              <p:spPr>
                <a:xfrm>
                  <a:off x="4098036" y="3807206"/>
                  <a:ext cx="246506" cy="2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06" h="233350">
                      <a:moveTo>
                        <a:pt x="88700" y="1795"/>
                      </a:moveTo>
                      <a:lnTo>
                        <a:pt x="76021" y="1611"/>
                      </a:lnTo>
                      <a:lnTo>
                        <a:pt x="56538" y="1460"/>
                      </a:lnTo>
                      <a:lnTo>
                        <a:pt x="100837" y="123317"/>
                      </a:lnTo>
                      <a:lnTo>
                        <a:pt x="82627" y="101047"/>
                      </a:lnTo>
                      <a:lnTo>
                        <a:pt x="82830" y="110692"/>
                      </a:lnTo>
                      <a:lnTo>
                        <a:pt x="83569" y="122867"/>
                      </a:lnTo>
                      <a:lnTo>
                        <a:pt x="85581" y="134646"/>
                      </a:lnTo>
                      <a:lnTo>
                        <a:pt x="89662" y="145795"/>
                      </a:lnTo>
                      <a:lnTo>
                        <a:pt x="98615" y="152435"/>
                      </a:lnTo>
                      <a:lnTo>
                        <a:pt x="111056" y="154350"/>
                      </a:lnTo>
                      <a:lnTo>
                        <a:pt x="123189" y="156971"/>
                      </a:lnTo>
                      <a:lnTo>
                        <a:pt x="134149" y="162003"/>
                      </a:lnTo>
                      <a:lnTo>
                        <a:pt x="145507" y="167728"/>
                      </a:lnTo>
                      <a:lnTo>
                        <a:pt x="156764" y="173630"/>
                      </a:lnTo>
                      <a:lnTo>
                        <a:pt x="168020" y="179450"/>
                      </a:lnTo>
                      <a:lnTo>
                        <a:pt x="175722" y="180624"/>
                      </a:lnTo>
                      <a:lnTo>
                        <a:pt x="188402" y="181721"/>
                      </a:lnTo>
                      <a:lnTo>
                        <a:pt x="201049" y="182932"/>
                      </a:lnTo>
                      <a:lnTo>
                        <a:pt x="213142" y="185489"/>
                      </a:lnTo>
                      <a:lnTo>
                        <a:pt x="224155" y="190626"/>
                      </a:lnTo>
                      <a:lnTo>
                        <a:pt x="227248" y="193355"/>
                      </a:lnTo>
                      <a:lnTo>
                        <a:pt x="229998" y="197319"/>
                      </a:lnTo>
                      <a:lnTo>
                        <a:pt x="232061" y="201987"/>
                      </a:lnTo>
                      <a:lnTo>
                        <a:pt x="233528" y="207109"/>
                      </a:lnTo>
                      <a:lnTo>
                        <a:pt x="234491" y="212434"/>
                      </a:lnTo>
                      <a:lnTo>
                        <a:pt x="235043" y="217713"/>
                      </a:lnTo>
                      <a:lnTo>
                        <a:pt x="235274" y="222694"/>
                      </a:lnTo>
                      <a:lnTo>
                        <a:pt x="235277" y="227127"/>
                      </a:lnTo>
                      <a:lnTo>
                        <a:pt x="235144" y="230763"/>
                      </a:lnTo>
                      <a:lnTo>
                        <a:pt x="234966" y="233350"/>
                      </a:lnTo>
                      <a:lnTo>
                        <a:pt x="235083" y="232317"/>
                      </a:lnTo>
                      <a:lnTo>
                        <a:pt x="235644" y="228207"/>
                      </a:lnTo>
                      <a:lnTo>
                        <a:pt x="236621" y="221797"/>
                      </a:lnTo>
                      <a:lnTo>
                        <a:pt x="238103" y="212836"/>
                      </a:lnTo>
                      <a:lnTo>
                        <a:pt x="240184" y="201074"/>
                      </a:lnTo>
                      <a:lnTo>
                        <a:pt x="242954" y="186262"/>
                      </a:lnTo>
                      <a:lnTo>
                        <a:pt x="246506" y="168148"/>
                      </a:lnTo>
                      <a:lnTo>
                        <a:pt x="239574" y="161640"/>
                      </a:lnTo>
                      <a:lnTo>
                        <a:pt x="229974" y="153163"/>
                      </a:lnTo>
                      <a:lnTo>
                        <a:pt x="220782" y="144336"/>
                      </a:lnTo>
                      <a:lnTo>
                        <a:pt x="212851" y="134493"/>
                      </a:lnTo>
                      <a:lnTo>
                        <a:pt x="207569" y="122375"/>
                      </a:lnTo>
                      <a:lnTo>
                        <a:pt x="203617" y="108669"/>
                      </a:lnTo>
                      <a:lnTo>
                        <a:pt x="199955" y="93072"/>
                      </a:lnTo>
                      <a:lnTo>
                        <a:pt x="196697" y="77235"/>
                      </a:lnTo>
                      <a:lnTo>
                        <a:pt x="193959" y="62814"/>
                      </a:lnTo>
                      <a:lnTo>
                        <a:pt x="191855" y="51461"/>
                      </a:lnTo>
                      <a:lnTo>
                        <a:pt x="190500" y="44831"/>
                      </a:lnTo>
                      <a:lnTo>
                        <a:pt x="188853" y="31733"/>
                      </a:lnTo>
                      <a:lnTo>
                        <a:pt x="186668" y="18592"/>
                      </a:lnTo>
                      <a:lnTo>
                        <a:pt x="179324" y="11175"/>
                      </a:lnTo>
                      <a:lnTo>
                        <a:pt x="176350" y="10493"/>
                      </a:lnTo>
                      <a:lnTo>
                        <a:pt x="164009" y="8022"/>
                      </a:lnTo>
                      <a:lnTo>
                        <a:pt x="151594" y="6064"/>
                      </a:lnTo>
                      <a:lnTo>
                        <a:pt x="139112" y="4556"/>
                      </a:lnTo>
                      <a:lnTo>
                        <a:pt x="126572" y="3438"/>
                      </a:lnTo>
                      <a:lnTo>
                        <a:pt x="113985" y="2646"/>
                      </a:lnTo>
                      <a:lnTo>
                        <a:pt x="101358" y="2119"/>
                      </a:lnTo>
                      <a:lnTo>
                        <a:pt x="88700" y="1795"/>
                      </a:lnTo>
                      <a:close/>
                    </a:path>
                    <a:path w="246506" h="233350">
                      <a:moveTo>
                        <a:pt x="56538" y="1460"/>
                      </a:moveTo>
                      <a:lnTo>
                        <a:pt x="56006" y="0"/>
                      </a:lnTo>
                      <a:lnTo>
                        <a:pt x="55943" y="1456"/>
                      </a:lnTo>
                      <a:lnTo>
                        <a:pt x="56538" y="1460"/>
                      </a:lnTo>
                      <a:close/>
                    </a:path>
                    <a:path w="246506" h="233350">
                      <a:moveTo>
                        <a:pt x="55675" y="7607"/>
                      </a:moveTo>
                      <a:lnTo>
                        <a:pt x="55943" y="1456"/>
                      </a:lnTo>
                      <a:lnTo>
                        <a:pt x="50635" y="1420"/>
                      </a:lnTo>
                      <a:lnTo>
                        <a:pt x="37946" y="1287"/>
                      </a:lnTo>
                      <a:lnTo>
                        <a:pt x="25270" y="1048"/>
                      </a:lnTo>
                      <a:lnTo>
                        <a:pt x="12619" y="639"/>
                      </a:lnTo>
                      <a:lnTo>
                        <a:pt x="0" y="0"/>
                      </a:lnTo>
                      <a:lnTo>
                        <a:pt x="82627" y="101047"/>
                      </a:lnTo>
                      <a:lnTo>
                        <a:pt x="82571" y="98353"/>
                      </a:lnTo>
                      <a:lnTo>
                        <a:pt x="81996" y="86080"/>
                      </a:lnTo>
                      <a:lnTo>
                        <a:pt x="80311" y="74107"/>
                      </a:lnTo>
                      <a:lnTo>
                        <a:pt x="78486" y="67310"/>
                      </a:lnTo>
                      <a:lnTo>
                        <a:pt x="70057" y="57962"/>
                      </a:lnTo>
                      <a:lnTo>
                        <a:pt x="59305" y="50081"/>
                      </a:lnTo>
                      <a:lnTo>
                        <a:pt x="56006" y="44831"/>
                      </a:lnTo>
                      <a:lnTo>
                        <a:pt x="53965" y="32720"/>
                      </a:lnTo>
                      <a:lnTo>
                        <a:pt x="54455" y="20226"/>
                      </a:lnTo>
                      <a:lnTo>
                        <a:pt x="55675" y="76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" name="object 42"/>
                <p:cNvSpPr/>
                <p:nvPr/>
              </p:nvSpPr>
              <p:spPr>
                <a:xfrm>
                  <a:off x="4381500" y="2672404"/>
                  <a:ext cx="990600" cy="113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600" h="1135146">
                      <a:moveTo>
                        <a:pt x="596601" y="101623"/>
                      </a:moveTo>
                      <a:lnTo>
                        <a:pt x="592886" y="101462"/>
                      </a:lnTo>
                      <a:lnTo>
                        <a:pt x="594487" y="104336"/>
                      </a:lnTo>
                      <a:lnTo>
                        <a:pt x="597535" y="106487"/>
                      </a:lnTo>
                      <a:lnTo>
                        <a:pt x="602316" y="109418"/>
                      </a:lnTo>
                      <a:lnTo>
                        <a:pt x="609117" y="113241"/>
                      </a:lnTo>
                      <a:lnTo>
                        <a:pt x="618223" y="118067"/>
                      </a:lnTo>
                      <a:lnTo>
                        <a:pt x="629920" y="124008"/>
                      </a:lnTo>
                      <a:lnTo>
                        <a:pt x="639403" y="127661"/>
                      </a:lnTo>
                      <a:lnTo>
                        <a:pt x="651744" y="130971"/>
                      </a:lnTo>
                      <a:lnTo>
                        <a:pt x="663701" y="135311"/>
                      </a:lnTo>
                      <a:lnTo>
                        <a:pt x="675072" y="141502"/>
                      </a:lnTo>
                      <a:lnTo>
                        <a:pt x="685738" y="148475"/>
                      </a:lnTo>
                      <a:lnTo>
                        <a:pt x="695062" y="155772"/>
                      </a:lnTo>
                      <a:lnTo>
                        <a:pt x="703654" y="163556"/>
                      </a:lnTo>
                      <a:lnTo>
                        <a:pt x="712124" y="171989"/>
                      </a:lnTo>
                      <a:lnTo>
                        <a:pt x="721082" y="181231"/>
                      </a:lnTo>
                      <a:lnTo>
                        <a:pt x="731138" y="191445"/>
                      </a:lnTo>
                      <a:lnTo>
                        <a:pt x="740822" y="194789"/>
                      </a:lnTo>
                      <a:lnTo>
                        <a:pt x="752812" y="198934"/>
                      </a:lnTo>
                      <a:lnTo>
                        <a:pt x="764921" y="202748"/>
                      </a:lnTo>
                      <a:lnTo>
                        <a:pt x="778291" y="206535"/>
                      </a:lnTo>
                      <a:lnTo>
                        <a:pt x="788951" y="209498"/>
                      </a:lnTo>
                      <a:lnTo>
                        <a:pt x="797187" y="211728"/>
                      </a:lnTo>
                      <a:lnTo>
                        <a:pt x="803285" y="213315"/>
                      </a:lnTo>
                      <a:lnTo>
                        <a:pt x="807531" y="214350"/>
                      </a:lnTo>
                      <a:lnTo>
                        <a:pt x="810212" y="214924"/>
                      </a:lnTo>
                      <a:lnTo>
                        <a:pt x="811123" y="214267"/>
                      </a:lnTo>
                      <a:lnTo>
                        <a:pt x="813892" y="215208"/>
                      </a:lnTo>
                      <a:lnTo>
                        <a:pt x="818244" y="216684"/>
                      </a:lnTo>
                      <a:lnTo>
                        <a:pt x="824465" y="218785"/>
                      </a:lnTo>
                      <a:lnTo>
                        <a:pt x="832842" y="221602"/>
                      </a:lnTo>
                      <a:lnTo>
                        <a:pt x="843661" y="225227"/>
                      </a:lnTo>
                      <a:lnTo>
                        <a:pt x="856501" y="226555"/>
                      </a:lnTo>
                      <a:lnTo>
                        <a:pt x="869134" y="227757"/>
                      </a:lnTo>
                      <a:lnTo>
                        <a:pt x="881782" y="228921"/>
                      </a:lnTo>
                      <a:lnTo>
                        <a:pt x="894434" y="230111"/>
                      </a:lnTo>
                      <a:lnTo>
                        <a:pt x="907080" y="231391"/>
                      </a:lnTo>
                      <a:lnTo>
                        <a:pt x="919710" y="232824"/>
                      </a:lnTo>
                      <a:lnTo>
                        <a:pt x="932313" y="234473"/>
                      </a:lnTo>
                      <a:lnTo>
                        <a:pt x="944879" y="236403"/>
                      </a:lnTo>
                      <a:lnTo>
                        <a:pt x="955803" y="237774"/>
                      </a:lnTo>
                      <a:lnTo>
                        <a:pt x="968882" y="240502"/>
                      </a:lnTo>
                      <a:lnTo>
                        <a:pt x="978529" y="247483"/>
                      </a:lnTo>
                      <a:lnTo>
                        <a:pt x="975849" y="239178"/>
                      </a:lnTo>
                      <a:lnTo>
                        <a:pt x="971937" y="227556"/>
                      </a:lnTo>
                      <a:lnTo>
                        <a:pt x="967359" y="213924"/>
                      </a:lnTo>
                      <a:lnTo>
                        <a:pt x="967183" y="213723"/>
                      </a:lnTo>
                      <a:lnTo>
                        <a:pt x="963507" y="209569"/>
                      </a:lnTo>
                      <a:lnTo>
                        <a:pt x="955966" y="201237"/>
                      </a:lnTo>
                      <a:lnTo>
                        <a:pt x="945757" y="190310"/>
                      </a:lnTo>
                      <a:lnTo>
                        <a:pt x="934078" y="178372"/>
                      </a:lnTo>
                      <a:lnTo>
                        <a:pt x="922126" y="167004"/>
                      </a:lnTo>
                      <a:lnTo>
                        <a:pt x="911098" y="157790"/>
                      </a:lnTo>
                      <a:lnTo>
                        <a:pt x="901589" y="153194"/>
                      </a:lnTo>
                      <a:lnTo>
                        <a:pt x="889278" y="150329"/>
                      </a:lnTo>
                      <a:lnTo>
                        <a:pt x="877315" y="146487"/>
                      </a:lnTo>
                      <a:lnTo>
                        <a:pt x="875211" y="145407"/>
                      </a:lnTo>
                      <a:lnTo>
                        <a:pt x="864399" y="138786"/>
                      </a:lnTo>
                      <a:lnTo>
                        <a:pt x="854031" y="131370"/>
                      </a:lnTo>
                      <a:lnTo>
                        <a:pt x="843661" y="124008"/>
                      </a:lnTo>
                      <a:lnTo>
                        <a:pt x="837623" y="122514"/>
                      </a:lnTo>
                      <a:lnTo>
                        <a:pt x="826902" y="119924"/>
                      </a:lnTo>
                      <a:lnTo>
                        <a:pt x="818159" y="117858"/>
                      </a:lnTo>
                      <a:lnTo>
                        <a:pt x="811087" y="116180"/>
                      </a:lnTo>
                      <a:lnTo>
                        <a:pt x="805377" y="114754"/>
                      </a:lnTo>
                      <a:lnTo>
                        <a:pt x="800722" y="113444"/>
                      </a:lnTo>
                      <a:lnTo>
                        <a:pt x="796815" y="112115"/>
                      </a:lnTo>
                      <a:lnTo>
                        <a:pt x="793347" y="110631"/>
                      </a:lnTo>
                      <a:lnTo>
                        <a:pt x="790011" y="108856"/>
                      </a:lnTo>
                      <a:lnTo>
                        <a:pt x="786499" y="106654"/>
                      </a:lnTo>
                      <a:lnTo>
                        <a:pt x="782503" y="103889"/>
                      </a:lnTo>
                      <a:lnTo>
                        <a:pt x="777716" y="100425"/>
                      </a:lnTo>
                      <a:lnTo>
                        <a:pt x="771829" y="96127"/>
                      </a:lnTo>
                      <a:lnTo>
                        <a:pt x="764536" y="90859"/>
                      </a:lnTo>
                      <a:lnTo>
                        <a:pt x="755528" y="84484"/>
                      </a:lnTo>
                      <a:lnTo>
                        <a:pt x="744498" y="76868"/>
                      </a:lnTo>
                      <a:lnTo>
                        <a:pt x="731138" y="67874"/>
                      </a:lnTo>
                      <a:lnTo>
                        <a:pt x="722071" y="63409"/>
                      </a:lnTo>
                      <a:lnTo>
                        <a:pt x="709765" y="59960"/>
                      </a:lnTo>
                      <a:lnTo>
                        <a:pt x="697357" y="56698"/>
                      </a:lnTo>
                      <a:lnTo>
                        <a:pt x="690087" y="54454"/>
                      </a:lnTo>
                      <a:lnTo>
                        <a:pt x="677691" y="51170"/>
                      </a:lnTo>
                      <a:lnTo>
                        <a:pt x="665229" y="48026"/>
                      </a:lnTo>
                      <a:lnTo>
                        <a:pt x="652948" y="44500"/>
                      </a:lnTo>
                      <a:lnTo>
                        <a:pt x="641095" y="40071"/>
                      </a:lnTo>
                      <a:lnTo>
                        <a:pt x="629920" y="34219"/>
                      </a:lnTo>
                      <a:lnTo>
                        <a:pt x="626278" y="30771"/>
                      </a:lnTo>
                      <a:lnTo>
                        <a:pt x="620714" y="18574"/>
                      </a:lnTo>
                      <a:lnTo>
                        <a:pt x="615920" y="6209"/>
                      </a:lnTo>
                      <a:lnTo>
                        <a:pt x="607440" y="437"/>
                      </a:lnTo>
                      <a:lnTo>
                        <a:pt x="581553" y="65"/>
                      </a:lnTo>
                      <a:lnTo>
                        <a:pt x="555670" y="0"/>
                      </a:lnTo>
                      <a:lnTo>
                        <a:pt x="529790" y="216"/>
                      </a:lnTo>
                      <a:lnTo>
                        <a:pt x="503912" y="689"/>
                      </a:lnTo>
                      <a:lnTo>
                        <a:pt x="478037" y="1395"/>
                      </a:lnTo>
                      <a:lnTo>
                        <a:pt x="452165" y="2308"/>
                      </a:lnTo>
                      <a:lnTo>
                        <a:pt x="426295" y="3403"/>
                      </a:lnTo>
                      <a:lnTo>
                        <a:pt x="400426" y="4655"/>
                      </a:lnTo>
                      <a:lnTo>
                        <a:pt x="374560" y="6040"/>
                      </a:lnTo>
                      <a:lnTo>
                        <a:pt x="348694" y="7533"/>
                      </a:lnTo>
                      <a:lnTo>
                        <a:pt x="322829" y="9108"/>
                      </a:lnTo>
                      <a:lnTo>
                        <a:pt x="296965" y="10742"/>
                      </a:lnTo>
                      <a:lnTo>
                        <a:pt x="271101" y="12409"/>
                      </a:lnTo>
                      <a:lnTo>
                        <a:pt x="245238" y="14084"/>
                      </a:lnTo>
                      <a:lnTo>
                        <a:pt x="219374" y="15742"/>
                      </a:lnTo>
                      <a:lnTo>
                        <a:pt x="193510" y="17359"/>
                      </a:lnTo>
                      <a:lnTo>
                        <a:pt x="167645" y="18910"/>
                      </a:lnTo>
                      <a:lnTo>
                        <a:pt x="145419" y="20164"/>
                      </a:lnTo>
                      <a:lnTo>
                        <a:pt x="314960" y="11740"/>
                      </a:lnTo>
                      <a:lnTo>
                        <a:pt x="324353" y="14989"/>
                      </a:lnTo>
                      <a:lnTo>
                        <a:pt x="337218" y="19394"/>
                      </a:lnTo>
                      <a:lnTo>
                        <a:pt x="352710" y="24623"/>
                      </a:lnTo>
                      <a:lnTo>
                        <a:pt x="368534" y="29843"/>
                      </a:lnTo>
                      <a:lnTo>
                        <a:pt x="382397" y="34219"/>
                      </a:lnTo>
                      <a:lnTo>
                        <a:pt x="390422" y="36542"/>
                      </a:lnTo>
                      <a:lnTo>
                        <a:pt x="402688" y="39804"/>
                      </a:lnTo>
                      <a:lnTo>
                        <a:pt x="415035" y="42749"/>
                      </a:lnTo>
                      <a:lnTo>
                        <a:pt x="427482" y="45395"/>
                      </a:lnTo>
                      <a:lnTo>
                        <a:pt x="440607" y="47669"/>
                      </a:lnTo>
                      <a:lnTo>
                        <a:pt x="452905" y="49488"/>
                      </a:lnTo>
                      <a:lnTo>
                        <a:pt x="465819" y="51369"/>
                      </a:lnTo>
                      <a:lnTo>
                        <a:pt x="479037" y="53487"/>
                      </a:lnTo>
                      <a:lnTo>
                        <a:pt x="492246" y="56021"/>
                      </a:lnTo>
                      <a:lnTo>
                        <a:pt x="505135" y="59145"/>
                      </a:lnTo>
                      <a:lnTo>
                        <a:pt x="517390" y="63038"/>
                      </a:lnTo>
                      <a:lnTo>
                        <a:pt x="528701" y="67874"/>
                      </a:lnTo>
                      <a:lnTo>
                        <a:pt x="530892" y="69020"/>
                      </a:lnTo>
                      <a:lnTo>
                        <a:pt x="541679" y="75667"/>
                      </a:lnTo>
                      <a:lnTo>
                        <a:pt x="552053" y="83035"/>
                      </a:lnTo>
                      <a:lnTo>
                        <a:pt x="562483" y="90353"/>
                      </a:lnTo>
                      <a:lnTo>
                        <a:pt x="573817" y="94103"/>
                      </a:lnTo>
                      <a:lnTo>
                        <a:pt x="582599" y="96970"/>
                      </a:lnTo>
                      <a:lnTo>
                        <a:pt x="589114" y="99064"/>
                      </a:lnTo>
                      <a:lnTo>
                        <a:pt x="593648" y="100497"/>
                      </a:lnTo>
                      <a:lnTo>
                        <a:pt x="596487" y="101380"/>
                      </a:lnTo>
                      <a:lnTo>
                        <a:pt x="596601" y="101623"/>
                      </a:lnTo>
                      <a:close/>
                    </a:path>
                    <a:path w="990600" h="1135146">
                      <a:moveTo>
                        <a:pt x="90043" y="640898"/>
                      </a:moveTo>
                      <a:lnTo>
                        <a:pt x="86851" y="653193"/>
                      </a:lnTo>
                      <a:lnTo>
                        <a:pt x="83646" y="665479"/>
                      </a:lnTo>
                      <a:lnTo>
                        <a:pt x="80581" y="677802"/>
                      </a:lnTo>
                      <a:lnTo>
                        <a:pt x="78739" y="685856"/>
                      </a:lnTo>
                      <a:lnTo>
                        <a:pt x="74904" y="703189"/>
                      </a:lnTo>
                      <a:lnTo>
                        <a:pt x="71907" y="716927"/>
                      </a:lnTo>
                      <a:lnTo>
                        <a:pt x="69657" y="727454"/>
                      </a:lnTo>
                      <a:lnTo>
                        <a:pt x="68062" y="735152"/>
                      </a:lnTo>
                      <a:lnTo>
                        <a:pt x="67030" y="740406"/>
                      </a:lnTo>
                      <a:lnTo>
                        <a:pt x="66467" y="743600"/>
                      </a:lnTo>
                      <a:lnTo>
                        <a:pt x="67794" y="740994"/>
                      </a:lnTo>
                      <a:lnTo>
                        <a:pt x="67327" y="742970"/>
                      </a:lnTo>
                      <a:lnTo>
                        <a:pt x="66389" y="746673"/>
                      </a:lnTo>
                      <a:lnTo>
                        <a:pt x="64905" y="752539"/>
                      </a:lnTo>
                      <a:lnTo>
                        <a:pt x="62784" y="760951"/>
                      </a:lnTo>
                      <a:lnTo>
                        <a:pt x="59933" y="772292"/>
                      </a:lnTo>
                      <a:lnTo>
                        <a:pt x="56261" y="786948"/>
                      </a:lnTo>
                      <a:lnTo>
                        <a:pt x="57495" y="799409"/>
                      </a:lnTo>
                      <a:lnTo>
                        <a:pt x="58108" y="812081"/>
                      </a:lnTo>
                      <a:lnTo>
                        <a:pt x="58656" y="824782"/>
                      </a:lnTo>
                      <a:lnTo>
                        <a:pt x="59696" y="837332"/>
                      </a:lnTo>
                      <a:lnTo>
                        <a:pt x="61784" y="849548"/>
                      </a:lnTo>
                      <a:lnTo>
                        <a:pt x="65477" y="861248"/>
                      </a:lnTo>
                      <a:lnTo>
                        <a:pt x="67437" y="865561"/>
                      </a:lnTo>
                      <a:lnTo>
                        <a:pt x="76117" y="881252"/>
                      </a:lnTo>
                      <a:lnTo>
                        <a:pt x="84736" y="893669"/>
                      </a:lnTo>
                      <a:lnTo>
                        <a:pt x="93487" y="903345"/>
                      </a:lnTo>
                      <a:lnTo>
                        <a:pt x="102561" y="910812"/>
                      </a:lnTo>
                      <a:lnTo>
                        <a:pt x="112150" y="916604"/>
                      </a:lnTo>
                      <a:lnTo>
                        <a:pt x="122445" y="921253"/>
                      </a:lnTo>
                      <a:lnTo>
                        <a:pt x="133639" y="925293"/>
                      </a:lnTo>
                      <a:lnTo>
                        <a:pt x="145924" y="929255"/>
                      </a:lnTo>
                      <a:lnTo>
                        <a:pt x="157480" y="932998"/>
                      </a:lnTo>
                      <a:lnTo>
                        <a:pt x="167034" y="941621"/>
                      </a:lnTo>
                      <a:lnTo>
                        <a:pt x="177383" y="949749"/>
                      </a:lnTo>
                      <a:lnTo>
                        <a:pt x="187999" y="957711"/>
                      </a:lnTo>
                      <a:lnTo>
                        <a:pt x="198351" y="965837"/>
                      </a:lnTo>
                      <a:lnTo>
                        <a:pt x="207912" y="974456"/>
                      </a:lnTo>
                      <a:lnTo>
                        <a:pt x="216152" y="983897"/>
                      </a:lnTo>
                      <a:lnTo>
                        <a:pt x="222542" y="994489"/>
                      </a:lnTo>
                      <a:lnTo>
                        <a:pt x="224917" y="1000435"/>
                      </a:lnTo>
                      <a:lnTo>
                        <a:pt x="228760" y="1012380"/>
                      </a:lnTo>
                      <a:lnTo>
                        <a:pt x="232757" y="1024663"/>
                      </a:lnTo>
                      <a:lnTo>
                        <a:pt x="237364" y="1036842"/>
                      </a:lnTo>
                      <a:lnTo>
                        <a:pt x="243038" y="1048475"/>
                      </a:lnTo>
                      <a:lnTo>
                        <a:pt x="250236" y="1059119"/>
                      </a:lnTo>
                      <a:lnTo>
                        <a:pt x="258699" y="1067745"/>
                      </a:lnTo>
                      <a:lnTo>
                        <a:pt x="269159" y="1075302"/>
                      </a:lnTo>
                      <a:lnTo>
                        <a:pt x="280393" y="1081441"/>
                      </a:lnTo>
                      <a:lnTo>
                        <a:pt x="292220" y="1086419"/>
                      </a:lnTo>
                      <a:lnTo>
                        <a:pt x="304455" y="1090491"/>
                      </a:lnTo>
                      <a:lnTo>
                        <a:pt x="316918" y="1093913"/>
                      </a:lnTo>
                      <a:lnTo>
                        <a:pt x="329424" y="1096942"/>
                      </a:lnTo>
                      <a:lnTo>
                        <a:pt x="341793" y="1099834"/>
                      </a:lnTo>
                      <a:lnTo>
                        <a:pt x="348742" y="1101527"/>
                      </a:lnTo>
                      <a:lnTo>
                        <a:pt x="357028" y="1111566"/>
                      </a:lnTo>
                      <a:lnTo>
                        <a:pt x="365773" y="1120905"/>
                      </a:lnTo>
                      <a:lnTo>
                        <a:pt x="371220" y="1124006"/>
                      </a:lnTo>
                      <a:lnTo>
                        <a:pt x="383333" y="1128003"/>
                      </a:lnTo>
                      <a:lnTo>
                        <a:pt x="395527" y="1131019"/>
                      </a:lnTo>
                      <a:lnTo>
                        <a:pt x="407790" y="1133148"/>
                      </a:lnTo>
                      <a:lnTo>
                        <a:pt x="420113" y="1134483"/>
                      </a:lnTo>
                      <a:lnTo>
                        <a:pt x="432482" y="1135118"/>
                      </a:lnTo>
                      <a:lnTo>
                        <a:pt x="444887" y="1135146"/>
                      </a:lnTo>
                      <a:lnTo>
                        <a:pt x="457315" y="1134661"/>
                      </a:lnTo>
                      <a:lnTo>
                        <a:pt x="469756" y="1133757"/>
                      </a:lnTo>
                      <a:lnTo>
                        <a:pt x="482198" y="1132526"/>
                      </a:lnTo>
                      <a:lnTo>
                        <a:pt x="494629" y="1131063"/>
                      </a:lnTo>
                      <a:lnTo>
                        <a:pt x="507038" y="1129461"/>
                      </a:lnTo>
                      <a:lnTo>
                        <a:pt x="519413" y="1127814"/>
                      </a:lnTo>
                      <a:lnTo>
                        <a:pt x="531742" y="1126214"/>
                      </a:lnTo>
                      <a:lnTo>
                        <a:pt x="544015" y="1124757"/>
                      </a:lnTo>
                      <a:lnTo>
                        <a:pt x="551179" y="1124006"/>
                      </a:lnTo>
                      <a:lnTo>
                        <a:pt x="561994" y="1117252"/>
                      </a:lnTo>
                      <a:lnTo>
                        <a:pt x="572821" y="1110549"/>
                      </a:lnTo>
                      <a:lnTo>
                        <a:pt x="583077" y="1103125"/>
                      </a:lnTo>
                      <a:lnTo>
                        <a:pt x="595547" y="1091757"/>
                      </a:lnTo>
                      <a:lnTo>
                        <a:pt x="607351" y="1080208"/>
                      </a:lnTo>
                      <a:lnTo>
                        <a:pt x="619088" y="1068342"/>
                      </a:lnTo>
                      <a:lnTo>
                        <a:pt x="629471" y="1057621"/>
                      </a:lnTo>
                      <a:lnTo>
                        <a:pt x="637214" y="1049510"/>
                      </a:lnTo>
                      <a:lnTo>
                        <a:pt x="641032" y="1045469"/>
                      </a:lnTo>
                      <a:lnTo>
                        <a:pt x="663701" y="977956"/>
                      </a:lnTo>
                      <a:lnTo>
                        <a:pt x="666964" y="965547"/>
                      </a:lnTo>
                      <a:lnTo>
                        <a:pt x="670413" y="953241"/>
                      </a:lnTo>
                      <a:lnTo>
                        <a:pt x="674877" y="944174"/>
                      </a:lnTo>
                      <a:lnTo>
                        <a:pt x="682819" y="931849"/>
                      </a:lnTo>
                      <a:lnTo>
                        <a:pt x="689681" y="921056"/>
                      </a:lnTo>
                      <a:lnTo>
                        <a:pt x="696505" y="911615"/>
                      </a:lnTo>
                      <a:lnTo>
                        <a:pt x="704333" y="903345"/>
                      </a:lnTo>
                      <a:lnTo>
                        <a:pt x="714207" y="896066"/>
                      </a:lnTo>
                      <a:lnTo>
                        <a:pt x="727168" y="889598"/>
                      </a:lnTo>
                      <a:lnTo>
                        <a:pt x="731138" y="888040"/>
                      </a:lnTo>
                      <a:lnTo>
                        <a:pt x="743244" y="884350"/>
                      </a:lnTo>
                      <a:lnTo>
                        <a:pt x="755678" y="881828"/>
                      </a:lnTo>
                      <a:lnTo>
                        <a:pt x="768283" y="879887"/>
                      </a:lnTo>
                      <a:lnTo>
                        <a:pt x="780902" y="877941"/>
                      </a:lnTo>
                      <a:lnTo>
                        <a:pt x="787400" y="876737"/>
                      </a:lnTo>
                      <a:lnTo>
                        <a:pt x="794857" y="866396"/>
                      </a:lnTo>
                      <a:lnTo>
                        <a:pt x="802820" y="856279"/>
                      </a:lnTo>
                      <a:lnTo>
                        <a:pt x="810840" y="846175"/>
                      </a:lnTo>
                      <a:lnTo>
                        <a:pt x="818465" y="835875"/>
                      </a:lnTo>
                      <a:lnTo>
                        <a:pt x="825246" y="825171"/>
                      </a:lnTo>
                      <a:lnTo>
                        <a:pt x="830732" y="813853"/>
                      </a:lnTo>
                      <a:lnTo>
                        <a:pt x="832358" y="809427"/>
                      </a:lnTo>
                      <a:lnTo>
                        <a:pt x="839598" y="787779"/>
                      </a:lnTo>
                      <a:lnTo>
                        <a:pt x="845377" y="770573"/>
                      </a:lnTo>
                      <a:lnTo>
                        <a:pt x="849840" y="757351"/>
                      </a:lnTo>
                      <a:lnTo>
                        <a:pt x="853135" y="747653"/>
                      </a:lnTo>
                      <a:lnTo>
                        <a:pt x="855406" y="741019"/>
                      </a:lnTo>
                      <a:lnTo>
                        <a:pt x="856801" y="736991"/>
                      </a:lnTo>
                      <a:lnTo>
                        <a:pt x="855739" y="739863"/>
                      </a:lnTo>
                      <a:lnTo>
                        <a:pt x="854294" y="743178"/>
                      </a:lnTo>
                      <a:lnTo>
                        <a:pt x="854021" y="742222"/>
                      </a:lnTo>
                      <a:lnTo>
                        <a:pt x="854689" y="738993"/>
                      </a:lnTo>
                      <a:lnTo>
                        <a:pt x="856089" y="733319"/>
                      </a:lnTo>
                      <a:lnTo>
                        <a:pt x="858366" y="724740"/>
                      </a:lnTo>
                      <a:lnTo>
                        <a:pt x="861668" y="712798"/>
                      </a:lnTo>
                      <a:lnTo>
                        <a:pt x="866139" y="697032"/>
                      </a:lnTo>
                      <a:lnTo>
                        <a:pt x="870090" y="684906"/>
                      </a:lnTo>
                      <a:lnTo>
                        <a:pt x="874311" y="672926"/>
                      </a:lnTo>
                      <a:lnTo>
                        <a:pt x="877315" y="663377"/>
                      </a:lnTo>
                      <a:lnTo>
                        <a:pt x="880540" y="651073"/>
                      </a:lnTo>
                      <a:lnTo>
                        <a:pt x="883418" y="638682"/>
                      </a:lnTo>
                      <a:lnTo>
                        <a:pt x="886404" y="626345"/>
                      </a:lnTo>
                      <a:lnTo>
                        <a:pt x="888619" y="618419"/>
                      </a:lnTo>
                      <a:lnTo>
                        <a:pt x="892405" y="606278"/>
                      </a:lnTo>
                      <a:lnTo>
                        <a:pt x="896370" y="594209"/>
                      </a:lnTo>
                      <a:lnTo>
                        <a:pt x="900447" y="582186"/>
                      </a:lnTo>
                      <a:lnTo>
                        <a:pt x="904572" y="570181"/>
                      </a:lnTo>
                      <a:lnTo>
                        <a:pt x="908680" y="558169"/>
                      </a:lnTo>
                      <a:lnTo>
                        <a:pt x="911098" y="550982"/>
                      </a:lnTo>
                      <a:lnTo>
                        <a:pt x="956055" y="416108"/>
                      </a:lnTo>
                      <a:lnTo>
                        <a:pt x="967359" y="382453"/>
                      </a:lnTo>
                      <a:lnTo>
                        <a:pt x="971629" y="370484"/>
                      </a:lnTo>
                      <a:lnTo>
                        <a:pt x="975822" y="358474"/>
                      </a:lnTo>
                      <a:lnTo>
                        <a:pt x="978662" y="348798"/>
                      </a:lnTo>
                      <a:lnTo>
                        <a:pt x="989838" y="303840"/>
                      </a:lnTo>
                      <a:lnTo>
                        <a:pt x="899922" y="281361"/>
                      </a:lnTo>
                      <a:lnTo>
                        <a:pt x="0" y="22916"/>
                      </a:lnTo>
                      <a:lnTo>
                        <a:pt x="4937" y="37555"/>
                      </a:lnTo>
                      <a:lnTo>
                        <a:pt x="8659" y="48587"/>
                      </a:lnTo>
                      <a:lnTo>
                        <a:pt x="11597" y="57709"/>
                      </a:lnTo>
                      <a:lnTo>
                        <a:pt x="14182" y="66616"/>
                      </a:lnTo>
                      <a:lnTo>
                        <a:pt x="16846" y="77005"/>
                      </a:lnTo>
                      <a:lnTo>
                        <a:pt x="20020" y="90573"/>
                      </a:lnTo>
                      <a:lnTo>
                        <a:pt x="22479" y="101529"/>
                      </a:lnTo>
                      <a:lnTo>
                        <a:pt x="25000" y="113984"/>
                      </a:lnTo>
                      <a:lnTo>
                        <a:pt x="27226" y="126507"/>
                      </a:lnTo>
                      <a:lnTo>
                        <a:pt x="29495" y="139014"/>
                      </a:lnTo>
                      <a:lnTo>
                        <a:pt x="32145" y="151422"/>
                      </a:lnTo>
                      <a:lnTo>
                        <a:pt x="33781" y="157790"/>
                      </a:lnTo>
                      <a:lnTo>
                        <a:pt x="37338" y="169976"/>
                      </a:lnTo>
                      <a:lnTo>
                        <a:pt x="41251" y="182055"/>
                      </a:lnTo>
                      <a:lnTo>
                        <a:pt x="45390" y="194066"/>
                      </a:lnTo>
                      <a:lnTo>
                        <a:pt x="49624" y="206049"/>
                      </a:lnTo>
                      <a:lnTo>
                        <a:pt x="53823" y="218043"/>
                      </a:lnTo>
                      <a:lnTo>
                        <a:pt x="56261" y="225227"/>
                      </a:lnTo>
                      <a:lnTo>
                        <a:pt x="60391" y="238119"/>
                      </a:lnTo>
                      <a:lnTo>
                        <a:pt x="63033" y="247026"/>
                      </a:lnTo>
                      <a:lnTo>
                        <a:pt x="64838" y="252998"/>
                      </a:lnTo>
                      <a:lnTo>
                        <a:pt x="66458" y="257084"/>
                      </a:lnTo>
                      <a:lnTo>
                        <a:pt x="68545" y="260333"/>
                      </a:lnTo>
                      <a:lnTo>
                        <a:pt x="71752" y="263796"/>
                      </a:lnTo>
                      <a:lnTo>
                        <a:pt x="76730" y="268521"/>
                      </a:lnTo>
                      <a:lnTo>
                        <a:pt x="84133" y="275559"/>
                      </a:lnTo>
                      <a:lnTo>
                        <a:pt x="90043" y="281361"/>
                      </a:lnTo>
                      <a:lnTo>
                        <a:pt x="88370" y="298870"/>
                      </a:lnTo>
                      <a:lnTo>
                        <a:pt x="87032" y="314418"/>
                      </a:lnTo>
                      <a:lnTo>
                        <a:pt x="85930" y="328316"/>
                      </a:lnTo>
                      <a:lnTo>
                        <a:pt x="84962" y="340872"/>
                      </a:lnTo>
                      <a:lnTo>
                        <a:pt x="84026" y="352396"/>
                      </a:lnTo>
                      <a:lnTo>
                        <a:pt x="83023" y="363195"/>
                      </a:lnTo>
                      <a:lnTo>
                        <a:pt x="81851" y="373580"/>
                      </a:lnTo>
                      <a:lnTo>
                        <a:pt x="80410" y="383859"/>
                      </a:lnTo>
                      <a:lnTo>
                        <a:pt x="78598" y="394342"/>
                      </a:lnTo>
                      <a:lnTo>
                        <a:pt x="76315" y="405338"/>
                      </a:lnTo>
                      <a:lnTo>
                        <a:pt x="73460" y="417155"/>
                      </a:lnTo>
                      <a:lnTo>
                        <a:pt x="69931" y="430103"/>
                      </a:lnTo>
                      <a:lnTo>
                        <a:pt x="67437" y="438587"/>
                      </a:lnTo>
                      <a:lnTo>
                        <a:pt x="63107" y="452495"/>
                      </a:lnTo>
                      <a:lnTo>
                        <a:pt x="57897" y="468329"/>
                      </a:lnTo>
                      <a:lnTo>
                        <a:pt x="52656" y="483809"/>
                      </a:lnTo>
                      <a:lnTo>
                        <a:pt x="48229" y="496652"/>
                      </a:lnTo>
                      <a:lnTo>
                        <a:pt x="45465" y="504578"/>
                      </a:lnTo>
                      <a:lnTo>
                        <a:pt x="44957" y="506024"/>
                      </a:lnTo>
                      <a:lnTo>
                        <a:pt x="78739" y="607116"/>
                      </a:lnTo>
                      <a:lnTo>
                        <a:pt x="90043" y="640898"/>
                      </a:lnTo>
                      <a:close/>
                    </a:path>
                    <a:path w="990600" h="1135146">
                      <a:moveTo>
                        <a:pt x="145419" y="20164"/>
                      </a:moveTo>
                      <a:lnTo>
                        <a:pt x="90043" y="22916"/>
                      </a:lnTo>
                      <a:lnTo>
                        <a:pt x="115911" y="21713"/>
                      </a:lnTo>
                      <a:lnTo>
                        <a:pt x="141779" y="20369"/>
                      </a:lnTo>
                      <a:lnTo>
                        <a:pt x="145419" y="20164"/>
                      </a:lnTo>
                      <a:close/>
                    </a:path>
                    <a:path w="990600" h="1135146">
                      <a:moveTo>
                        <a:pt x="987370" y="280893"/>
                      </a:moveTo>
                      <a:lnTo>
                        <a:pt x="988189" y="291380"/>
                      </a:lnTo>
                      <a:lnTo>
                        <a:pt x="989838" y="303840"/>
                      </a:lnTo>
                      <a:lnTo>
                        <a:pt x="989838" y="300030"/>
                      </a:lnTo>
                      <a:lnTo>
                        <a:pt x="990600" y="296220"/>
                      </a:lnTo>
                      <a:lnTo>
                        <a:pt x="989838" y="292537"/>
                      </a:lnTo>
                      <a:lnTo>
                        <a:pt x="988439" y="285673"/>
                      </a:lnTo>
                      <a:lnTo>
                        <a:pt x="987370" y="280893"/>
                      </a:lnTo>
                      <a:close/>
                    </a:path>
                    <a:path w="990600" h="1135146">
                      <a:moveTo>
                        <a:pt x="985634" y="266187"/>
                      </a:moveTo>
                      <a:lnTo>
                        <a:pt x="982277" y="254433"/>
                      </a:lnTo>
                      <a:lnTo>
                        <a:pt x="978662" y="247579"/>
                      </a:lnTo>
                      <a:lnTo>
                        <a:pt x="978529" y="247483"/>
                      </a:lnTo>
                      <a:lnTo>
                        <a:pt x="979276" y="249796"/>
                      </a:lnTo>
                      <a:lnTo>
                        <a:pt x="982396" y="260414"/>
                      </a:lnTo>
                      <a:lnTo>
                        <a:pt x="985391" y="272038"/>
                      </a:lnTo>
                      <a:lnTo>
                        <a:pt x="987370" y="280893"/>
                      </a:lnTo>
                      <a:lnTo>
                        <a:pt x="987197" y="278666"/>
                      </a:lnTo>
                      <a:lnTo>
                        <a:pt x="985634" y="2661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" name="object 43"/>
                <p:cNvSpPr/>
                <p:nvPr/>
              </p:nvSpPr>
              <p:spPr>
                <a:xfrm>
                  <a:off x="4565904" y="2739389"/>
                  <a:ext cx="1391412" cy="1257300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" name="object 45"/>
                <p:cNvSpPr/>
                <p:nvPr/>
              </p:nvSpPr>
              <p:spPr>
                <a:xfrm>
                  <a:off x="5305044" y="3778252"/>
                  <a:ext cx="246506" cy="233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06" h="233353">
                      <a:moveTo>
                        <a:pt x="88700" y="1795"/>
                      </a:moveTo>
                      <a:lnTo>
                        <a:pt x="76021" y="1611"/>
                      </a:lnTo>
                      <a:lnTo>
                        <a:pt x="56538" y="1460"/>
                      </a:lnTo>
                      <a:lnTo>
                        <a:pt x="100837" y="123317"/>
                      </a:lnTo>
                      <a:lnTo>
                        <a:pt x="82627" y="101047"/>
                      </a:lnTo>
                      <a:lnTo>
                        <a:pt x="82830" y="110692"/>
                      </a:lnTo>
                      <a:lnTo>
                        <a:pt x="83569" y="122867"/>
                      </a:lnTo>
                      <a:lnTo>
                        <a:pt x="85581" y="134646"/>
                      </a:lnTo>
                      <a:lnTo>
                        <a:pt x="89661" y="145795"/>
                      </a:lnTo>
                      <a:lnTo>
                        <a:pt x="98615" y="152435"/>
                      </a:lnTo>
                      <a:lnTo>
                        <a:pt x="111056" y="154350"/>
                      </a:lnTo>
                      <a:lnTo>
                        <a:pt x="123189" y="156972"/>
                      </a:lnTo>
                      <a:lnTo>
                        <a:pt x="134149" y="162003"/>
                      </a:lnTo>
                      <a:lnTo>
                        <a:pt x="145507" y="167728"/>
                      </a:lnTo>
                      <a:lnTo>
                        <a:pt x="156764" y="173630"/>
                      </a:lnTo>
                      <a:lnTo>
                        <a:pt x="168020" y="179450"/>
                      </a:lnTo>
                      <a:lnTo>
                        <a:pt x="175618" y="180612"/>
                      </a:lnTo>
                      <a:lnTo>
                        <a:pt x="188317" y="181715"/>
                      </a:lnTo>
                      <a:lnTo>
                        <a:pt x="200975" y="182925"/>
                      </a:lnTo>
                      <a:lnTo>
                        <a:pt x="213057" y="185482"/>
                      </a:lnTo>
                      <a:lnTo>
                        <a:pt x="224027" y="190626"/>
                      </a:lnTo>
                      <a:lnTo>
                        <a:pt x="227148" y="193366"/>
                      </a:lnTo>
                      <a:lnTo>
                        <a:pt x="229912" y="197332"/>
                      </a:lnTo>
                      <a:lnTo>
                        <a:pt x="231988" y="202001"/>
                      </a:lnTo>
                      <a:lnTo>
                        <a:pt x="233467" y="207122"/>
                      </a:lnTo>
                      <a:lnTo>
                        <a:pt x="234441" y="212447"/>
                      </a:lnTo>
                      <a:lnTo>
                        <a:pt x="235002" y="217724"/>
                      </a:lnTo>
                      <a:lnTo>
                        <a:pt x="235242" y="222703"/>
                      </a:lnTo>
                      <a:lnTo>
                        <a:pt x="235252" y="227135"/>
                      </a:lnTo>
                      <a:lnTo>
                        <a:pt x="235125" y="230768"/>
                      </a:lnTo>
                      <a:lnTo>
                        <a:pt x="234952" y="233353"/>
                      </a:lnTo>
                      <a:lnTo>
                        <a:pt x="235079" y="232314"/>
                      </a:lnTo>
                      <a:lnTo>
                        <a:pt x="235643" y="228202"/>
                      </a:lnTo>
                      <a:lnTo>
                        <a:pt x="236620" y="221791"/>
                      </a:lnTo>
                      <a:lnTo>
                        <a:pt x="238104" y="212831"/>
                      </a:lnTo>
                      <a:lnTo>
                        <a:pt x="240184" y="201070"/>
                      </a:lnTo>
                      <a:lnTo>
                        <a:pt x="242955" y="186259"/>
                      </a:lnTo>
                      <a:lnTo>
                        <a:pt x="246506" y="168148"/>
                      </a:lnTo>
                      <a:lnTo>
                        <a:pt x="239574" y="161640"/>
                      </a:lnTo>
                      <a:lnTo>
                        <a:pt x="229974" y="153163"/>
                      </a:lnTo>
                      <a:lnTo>
                        <a:pt x="220782" y="144336"/>
                      </a:lnTo>
                      <a:lnTo>
                        <a:pt x="212851" y="134493"/>
                      </a:lnTo>
                      <a:lnTo>
                        <a:pt x="207569" y="122375"/>
                      </a:lnTo>
                      <a:lnTo>
                        <a:pt x="203617" y="108669"/>
                      </a:lnTo>
                      <a:lnTo>
                        <a:pt x="199955" y="93072"/>
                      </a:lnTo>
                      <a:lnTo>
                        <a:pt x="196697" y="77235"/>
                      </a:lnTo>
                      <a:lnTo>
                        <a:pt x="193959" y="62814"/>
                      </a:lnTo>
                      <a:lnTo>
                        <a:pt x="191855" y="51461"/>
                      </a:lnTo>
                      <a:lnTo>
                        <a:pt x="190500" y="44831"/>
                      </a:lnTo>
                      <a:lnTo>
                        <a:pt x="188853" y="31733"/>
                      </a:lnTo>
                      <a:lnTo>
                        <a:pt x="186668" y="18592"/>
                      </a:lnTo>
                      <a:lnTo>
                        <a:pt x="179323" y="11175"/>
                      </a:lnTo>
                      <a:lnTo>
                        <a:pt x="176350" y="10493"/>
                      </a:lnTo>
                      <a:lnTo>
                        <a:pt x="164009" y="8022"/>
                      </a:lnTo>
                      <a:lnTo>
                        <a:pt x="151594" y="6064"/>
                      </a:lnTo>
                      <a:lnTo>
                        <a:pt x="139112" y="4556"/>
                      </a:lnTo>
                      <a:lnTo>
                        <a:pt x="126572" y="3438"/>
                      </a:lnTo>
                      <a:lnTo>
                        <a:pt x="113985" y="2646"/>
                      </a:lnTo>
                      <a:lnTo>
                        <a:pt x="101358" y="2119"/>
                      </a:lnTo>
                      <a:lnTo>
                        <a:pt x="88700" y="1795"/>
                      </a:lnTo>
                      <a:close/>
                    </a:path>
                    <a:path w="246506" h="233353">
                      <a:moveTo>
                        <a:pt x="56538" y="1460"/>
                      </a:moveTo>
                      <a:lnTo>
                        <a:pt x="56006" y="0"/>
                      </a:lnTo>
                      <a:lnTo>
                        <a:pt x="55943" y="1456"/>
                      </a:lnTo>
                      <a:lnTo>
                        <a:pt x="56538" y="1460"/>
                      </a:lnTo>
                      <a:close/>
                    </a:path>
                    <a:path w="246506" h="233353">
                      <a:moveTo>
                        <a:pt x="55675" y="7607"/>
                      </a:moveTo>
                      <a:lnTo>
                        <a:pt x="55943" y="1456"/>
                      </a:lnTo>
                      <a:lnTo>
                        <a:pt x="50635" y="1420"/>
                      </a:lnTo>
                      <a:lnTo>
                        <a:pt x="37946" y="1287"/>
                      </a:lnTo>
                      <a:lnTo>
                        <a:pt x="25270" y="1048"/>
                      </a:lnTo>
                      <a:lnTo>
                        <a:pt x="12619" y="639"/>
                      </a:lnTo>
                      <a:lnTo>
                        <a:pt x="0" y="0"/>
                      </a:lnTo>
                      <a:lnTo>
                        <a:pt x="82627" y="101047"/>
                      </a:lnTo>
                      <a:lnTo>
                        <a:pt x="82571" y="98353"/>
                      </a:lnTo>
                      <a:lnTo>
                        <a:pt x="81996" y="86080"/>
                      </a:lnTo>
                      <a:lnTo>
                        <a:pt x="80311" y="74107"/>
                      </a:lnTo>
                      <a:lnTo>
                        <a:pt x="78485" y="67310"/>
                      </a:lnTo>
                      <a:lnTo>
                        <a:pt x="70057" y="57962"/>
                      </a:lnTo>
                      <a:lnTo>
                        <a:pt x="59305" y="50081"/>
                      </a:lnTo>
                      <a:lnTo>
                        <a:pt x="56006" y="44831"/>
                      </a:lnTo>
                      <a:lnTo>
                        <a:pt x="53965" y="32720"/>
                      </a:lnTo>
                      <a:lnTo>
                        <a:pt x="54455" y="20226"/>
                      </a:lnTo>
                      <a:lnTo>
                        <a:pt x="55675" y="76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" name="object 48"/>
                <p:cNvSpPr/>
                <p:nvPr/>
              </p:nvSpPr>
              <p:spPr>
                <a:xfrm>
                  <a:off x="7052407" y="3439032"/>
                  <a:ext cx="676655" cy="27889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" name="object 37"/>
                <p:cNvSpPr/>
                <p:nvPr/>
              </p:nvSpPr>
              <p:spPr>
                <a:xfrm>
                  <a:off x="3904488" y="4575810"/>
                  <a:ext cx="1371600" cy="1239012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" name="object 38"/>
                <p:cNvSpPr/>
                <p:nvPr/>
              </p:nvSpPr>
              <p:spPr>
                <a:xfrm>
                  <a:off x="3483864" y="4267962"/>
                  <a:ext cx="1371600" cy="1240536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" name="object 25"/>
                <p:cNvSpPr txBox="1"/>
                <p:nvPr/>
              </p:nvSpPr>
              <p:spPr>
                <a:xfrm>
                  <a:off x="5939757" y="2666835"/>
                  <a:ext cx="4325875" cy="856652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spcBef>
                      <a:spcPts val="74"/>
                    </a:spcBef>
                  </a:pP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Mutu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Pendidikan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Tinggi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diukur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dari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p</a:t>
                  </a:r>
                  <a:r>
                    <a:rPr sz="2300" spc="-4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e</a:t>
                  </a:r>
                  <a:r>
                    <a:rPr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m</a:t>
                  </a:r>
                  <a:r>
                    <a:rPr sz="2300" spc="-4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e</a:t>
                  </a:r>
                  <a:r>
                    <a:rPr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nuh</a:t>
                  </a:r>
                  <a:r>
                    <a:rPr sz="2300" spc="-4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a</a:t>
                  </a:r>
                  <a:r>
                    <a:rPr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n</a:t>
                  </a:r>
                  <a:r>
                    <a:rPr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 </a:t>
                  </a:r>
                  <a:r>
                    <a:rPr sz="2300" spc="185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="1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s</a:t>
                  </a:r>
                  <a:r>
                    <a:rPr sz="2300" b="1" spc="-9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e</a:t>
                  </a:r>
                  <a:r>
                    <a:rPr sz="2300" b="1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t</a:t>
                  </a:r>
                  <a:r>
                    <a:rPr sz="2300" b="1" spc="-9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ia</a:t>
                  </a:r>
                  <a:r>
                    <a:rPr sz="2300" b="1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p  </a:t>
                  </a:r>
                  <a:r>
                    <a:rPr sz="2300" b="1" spc="170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="1" spc="-4" baseline="2022" dirty="0" err="1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S</a:t>
                  </a:r>
                  <a:r>
                    <a:rPr sz="2300" b="1" spc="-14" baseline="2022" dirty="0" err="1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t</a:t>
                  </a:r>
                  <a:r>
                    <a:rPr sz="2300" b="1" spc="-9" baseline="2022" dirty="0" err="1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a</a:t>
                  </a:r>
                  <a:r>
                    <a:rPr sz="2300" b="1" baseline="2022" dirty="0" err="1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n</a:t>
                  </a:r>
                  <a:r>
                    <a:rPr sz="2300" b="1" spc="-4" baseline="2022" dirty="0" err="1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d</a:t>
                  </a:r>
                  <a:r>
                    <a:rPr sz="2300" b="1" spc="-9" baseline="2022" dirty="0" err="1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a</a:t>
                  </a:r>
                  <a:r>
                    <a:rPr sz="2300" b="1" baseline="2022" dirty="0" err="1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r</a:t>
                  </a:r>
                  <a:r>
                    <a:rPr sz="2300" b="1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  </a:t>
                  </a:r>
                  <a:r>
                    <a:rPr sz="2300" b="1" spc="165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="1" spc="-25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P</a:t>
                  </a:r>
                  <a:r>
                    <a:rPr sz="2300" b="1" spc="-9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e</a:t>
                  </a:r>
                  <a:r>
                    <a:rPr sz="2300" b="1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n</a:t>
                  </a:r>
                  <a:r>
                    <a:rPr sz="2300" b="1" spc="9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d</a:t>
                  </a:r>
                  <a:r>
                    <a:rPr sz="2300" b="1" spc="-9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i</a:t>
                  </a:r>
                  <a:r>
                    <a:rPr sz="2300" b="1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d</a:t>
                  </a:r>
                  <a:r>
                    <a:rPr sz="2300" b="1" spc="4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i</a:t>
                  </a:r>
                  <a:r>
                    <a:rPr sz="2300" b="1" spc="-25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k</a:t>
                  </a:r>
                  <a:r>
                    <a:rPr sz="2300" b="1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an</a:t>
                  </a:r>
                  <a:r>
                    <a:rPr lang="en-ID" sz="2300" b="1" baseline="2022" dirty="0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="1" baseline="2022" dirty="0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Ti</a:t>
                  </a:r>
                  <a:r>
                    <a:rPr sz="2300" b="1" spc="-4" baseline="2022" dirty="0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n</a:t>
                  </a:r>
                  <a:r>
                    <a:rPr sz="2300" b="1" spc="4" baseline="2022" dirty="0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gg</a:t>
                  </a:r>
                  <a:r>
                    <a:rPr sz="2300" b="1" baseline="2022" dirty="0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i </a:t>
                  </a:r>
                  <a:r>
                    <a:rPr sz="2300" b="1" spc="235" baseline="2022" dirty="0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s</a:t>
                  </a:r>
                  <a:r>
                    <a:rPr sz="2300" spc="-4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e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b</a:t>
                  </a:r>
                  <a:r>
                    <a:rPr sz="2300" spc="-4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a</a:t>
                  </a:r>
                  <a:r>
                    <a:rPr sz="2300" spc="-25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g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ai </a:t>
                  </a:r>
                  <a:r>
                    <a:rPr sz="2300" spc="24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a</a:t>
                  </a:r>
                  <a:r>
                    <a:rPr sz="2300" spc="-4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g</a:t>
                  </a:r>
                  <a:r>
                    <a:rPr sz="2300" spc="-14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r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e</a:t>
                  </a:r>
                  <a:r>
                    <a:rPr sz="2300" spc="-29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g</a:t>
                  </a:r>
                  <a:r>
                    <a:rPr sz="2300" spc="-14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a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t, </a:t>
                  </a:r>
                  <a:r>
                    <a:rPr sz="2300" spc="245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aseline="2022" dirty="0" err="1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u</a:t>
                  </a:r>
                  <a:r>
                    <a:rPr sz="2300" spc="-19" baseline="2022" dirty="0" err="1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n</a:t>
                  </a:r>
                  <a:r>
                    <a:rPr sz="2300" baseline="2022" dirty="0" err="1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tuk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spc="235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m</a:t>
                  </a:r>
                  <a:r>
                    <a:rPr sz="2300" spc="-4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e</a:t>
                  </a:r>
                  <a:r>
                    <a:rPr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n</a:t>
                  </a:r>
                  <a:r>
                    <a:rPr sz="2300" spc="-14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c</a:t>
                  </a:r>
                  <a:r>
                    <a:rPr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a</a:t>
                  </a:r>
                  <a:r>
                    <a:rPr sz="2300" spc="-4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p</a:t>
                  </a:r>
                  <a:r>
                    <a:rPr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ai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tuj</a:t>
                  </a:r>
                  <a:r>
                    <a:rPr sz="2300" spc="-9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u</a:t>
                  </a:r>
                  <a:r>
                    <a:rPr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an</a:t>
                  </a:r>
                  <a:r>
                    <a:rPr sz="2300" spc="4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spc="-29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P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e</a:t>
                  </a:r>
                  <a:r>
                    <a:rPr sz="2300" spc="-4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n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di</a:t>
                  </a:r>
                  <a:r>
                    <a:rPr sz="2300" spc="-9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d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i</a:t>
                  </a:r>
                  <a:r>
                    <a:rPr sz="2300" spc="-25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k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an</a:t>
                  </a:r>
                  <a:r>
                    <a:rPr sz="2300" spc="9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Ti</a:t>
                  </a:r>
                  <a:r>
                    <a:rPr sz="2300" spc="-4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n</a:t>
                  </a:r>
                  <a:r>
                    <a:rPr sz="2300" spc="9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g</a:t>
                  </a:r>
                  <a:r>
                    <a:rPr sz="230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gi</a:t>
                  </a:r>
                  <a:endParaRPr sz="2300" dirty="0">
                    <a:latin typeface="Bookman Old Style" panose="02050604050505020204" pitchFamily="18" charset="0"/>
                    <a:cs typeface="Calibri"/>
                  </a:endParaRPr>
                </a:p>
              </p:txBody>
            </p:sp>
            <p:sp>
              <p:nvSpPr>
                <p:cNvPr id="20" name="object 24"/>
                <p:cNvSpPr txBox="1"/>
                <p:nvPr/>
              </p:nvSpPr>
              <p:spPr>
                <a:xfrm>
                  <a:off x="3712210" y="3181731"/>
                  <a:ext cx="539516" cy="360680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12700">
                    <a:lnSpc>
                      <a:spcPts val="1320"/>
                    </a:lnSpc>
                    <a:spcBef>
                      <a:spcPts val="66"/>
                    </a:spcBef>
                  </a:pP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b="1" spc="-9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b="1" spc="-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b="1" spc="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nd</a:t>
                  </a:r>
                  <a:r>
                    <a:rPr b="1" spc="-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r</a:t>
                  </a:r>
                  <a:endParaRPr sz="1200">
                    <a:latin typeface="Calibri"/>
                    <a:cs typeface="Calibri"/>
                  </a:endParaRPr>
                </a:p>
                <a:p>
                  <a:pPr marL="52323" marR="22860">
                    <a:lnSpc>
                      <a:spcPts val="1440"/>
                    </a:lnSpc>
                    <a:spcBef>
                      <a:spcPts val="6"/>
                    </a:spcBef>
                  </a:pP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P</a:t>
                  </a:r>
                  <a:r>
                    <a:rPr b="1" spc="-9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r</a:t>
                  </a: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o</a:t>
                  </a:r>
                  <a:r>
                    <a:rPr b="1" spc="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e</a:t>
                  </a:r>
                  <a:endParaRPr sz="1200"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bject 23"/>
                <p:cNvSpPr txBox="1"/>
                <p:nvPr/>
              </p:nvSpPr>
              <p:spPr>
                <a:xfrm>
                  <a:off x="4937887" y="3181731"/>
                  <a:ext cx="539516" cy="360680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12700">
                    <a:lnSpc>
                      <a:spcPts val="1320"/>
                    </a:lnSpc>
                    <a:spcBef>
                      <a:spcPts val="66"/>
                    </a:spcBef>
                  </a:pP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b="1" spc="-9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b="1" spc="-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b="1" spc="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nd</a:t>
                  </a:r>
                  <a:r>
                    <a:rPr b="1" spc="-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r</a:t>
                  </a:r>
                  <a:endParaRPr sz="1200">
                    <a:latin typeface="Calibri"/>
                    <a:cs typeface="Calibri"/>
                  </a:endParaRPr>
                </a:p>
                <a:p>
                  <a:pPr marL="59943" marR="22860">
                    <a:lnSpc>
                      <a:spcPts val="1440"/>
                    </a:lnSpc>
                    <a:spcBef>
                      <a:spcPts val="6"/>
                    </a:spcBef>
                  </a:pP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Do</a:t>
                  </a:r>
                  <a:r>
                    <a:rPr b="1" spc="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b="1" spc="-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n</a:t>
                  </a:r>
                  <a:endParaRPr sz="1200"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bject 22"/>
                <p:cNvSpPr txBox="1"/>
                <p:nvPr/>
              </p:nvSpPr>
              <p:spPr>
                <a:xfrm>
                  <a:off x="5769723" y="4595509"/>
                  <a:ext cx="4495909" cy="792378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12700">
                    <a:lnSpc>
                      <a:spcPts val="1480"/>
                    </a:lnSpc>
                    <a:spcBef>
                      <a:spcPts val="74"/>
                    </a:spcBef>
                  </a:pPr>
                  <a:r>
                    <a:rPr sz="2300" b="1" spc="-4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M</a:t>
                  </a:r>
                  <a:r>
                    <a:rPr sz="2300" b="1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u</a:t>
                  </a:r>
                  <a:r>
                    <a:rPr sz="2300" b="1" spc="-9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t</a:t>
                  </a:r>
                  <a:r>
                    <a:rPr sz="2300" b="1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u</a:t>
                  </a:r>
                  <a:r>
                    <a:rPr sz="2300" b="1" spc="225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="1" spc="-25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P</a:t>
                  </a:r>
                  <a:r>
                    <a:rPr sz="2300" b="1" spc="-9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en</a:t>
                  </a:r>
                  <a:r>
                    <a:rPr sz="2300" b="1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d</a:t>
                  </a:r>
                  <a:r>
                    <a:rPr sz="2300" b="1" spc="4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i</a:t>
                  </a:r>
                  <a:r>
                    <a:rPr sz="2300" b="1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d</a:t>
                  </a:r>
                  <a:r>
                    <a:rPr sz="2300" b="1" spc="4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i</a:t>
                  </a:r>
                  <a:r>
                    <a:rPr sz="2300" b="1" spc="-25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k</a:t>
                  </a:r>
                  <a:r>
                    <a:rPr sz="2300" b="1" spc="-9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a</a:t>
                  </a:r>
                  <a:r>
                    <a:rPr sz="2300" b="1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n</a:t>
                  </a:r>
                  <a:r>
                    <a:rPr sz="2300" b="1" spc="230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="1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Ti</a:t>
                  </a:r>
                  <a:r>
                    <a:rPr sz="2300" b="1" spc="-4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n</a:t>
                  </a:r>
                  <a:r>
                    <a:rPr sz="2300" b="1" spc="4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gg</a:t>
                  </a:r>
                  <a:r>
                    <a:rPr sz="2300" b="1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i</a:t>
                  </a:r>
                  <a:r>
                    <a:rPr sz="2300" b="1" spc="305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="1" u="sng" spc="-14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s</a:t>
                  </a:r>
                  <a:r>
                    <a:rPr sz="2300" b="1" u="sng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e</a:t>
                  </a:r>
                  <a:r>
                    <a:rPr sz="2300" b="1" u="sng" spc="-9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l</a:t>
                  </a:r>
                  <a:r>
                    <a:rPr sz="2300" b="1" u="sng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a</a:t>
                  </a:r>
                  <a:r>
                    <a:rPr sz="2300" b="1" u="sng" spc="4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i</a:t>
                  </a:r>
                  <a:r>
                    <a:rPr sz="2300" b="1" u="sng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n</a:t>
                  </a:r>
                  <a:r>
                    <a:rPr sz="2300" b="1" spc="230" baseline="2022" dirty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aseline="2022" dirty="0" err="1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di</a:t>
                  </a:r>
                  <a:r>
                    <a:rPr sz="2300" spc="-9" baseline="2022" dirty="0" err="1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u</a:t>
                  </a:r>
                  <a:r>
                    <a:rPr sz="2300" spc="-14" baseline="2022" dirty="0" err="1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k</a:t>
                  </a:r>
                  <a:r>
                    <a:rPr sz="2300" baseline="2022" dirty="0" err="1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ur</a:t>
                  </a:r>
                  <a:r>
                    <a:rPr sz="2300" spc="225" baseline="2022" dirty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d</a:t>
                  </a:r>
                  <a:r>
                    <a:rPr sz="2300" spc="-4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ar</a:t>
                  </a:r>
                  <a:r>
                    <a:rPr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i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pemenuhan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setiap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Standar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Pendidikan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Tinggi,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tetapi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harus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juga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diukur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dari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pemenuhan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="1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interaksi</a:t>
                  </a:r>
                  <a:r>
                    <a:rPr lang="en-ID" sz="2300" b="1" baseline="2022" dirty="0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="1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antara</a:t>
                  </a:r>
                  <a:r>
                    <a:rPr lang="en-ID" sz="2300" b="1" baseline="2022" dirty="0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="1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standar</a:t>
                  </a:r>
                  <a:r>
                    <a:rPr lang="en-ID" sz="2300" b="1" baseline="2022" dirty="0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="1" baseline="2022" dirty="0" err="1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Pendidikan</a:t>
                  </a:r>
                  <a:r>
                    <a:rPr lang="en-ID" sz="2300" b="1" baseline="2022" dirty="0" smtClean="0">
                      <a:solidFill>
                        <a:srgbClr val="FF0000"/>
                      </a:solidFill>
                      <a:latin typeface="Bookman Old Style" panose="02050604050505020204" pitchFamily="18" charset="0"/>
                      <a:cs typeface="Calibri"/>
                    </a:rPr>
                    <a:t> Tinggi,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untuk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mencapai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tujuan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</a:t>
                  </a:r>
                  <a:r>
                    <a:rPr lang="en-ID" sz="2300" baseline="2022" dirty="0" err="1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Pendidikan</a:t>
                  </a:r>
                  <a:r>
                    <a:rPr lang="en-ID" sz="2300" baseline="2022" dirty="0" smtClean="0">
                      <a:solidFill>
                        <a:srgbClr val="001F5F"/>
                      </a:solidFill>
                      <a:latin typeface="Bookman Old Style" panose="02050604050505020204" pitchFamily="18" charset="0"/>
                      <a:cs typeface="Calibri"/>
                    </a:rPr>
                    <a:t> Tinggi</a:t>
                  </a:r>
                  <a:endParaRPr sz="2300" dirty="0">
                    <a:latin typeface="Bookman Old Style" panose="02050604050505020204" pitchFamily="18" charset="0"/>
                    <a:cs typeface="Calibri"/>
                  </a:endParaRPr>
                </a:p>
              </p:txBody>
            </p:sp>
            <p:sp>
              <p:nvSpPr>
                <p:cNvPr id="23" name="object 18"/>
                <p:cNvSpPr txBox="1"/>
                <p:nvPr/>
              </p:nvSpPr>
              <p:spPr>
                <a:xfrm>
                  <a:off x="3842387" y="4703701"/>
                  <a:ext cx="539781" cy="361213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12700">
                    <a:lnSpc>
                      <a:spcPts val="1325"/>
                    </a:lnSpc>
                    <a:spcBef>
                      <a:spcPts val="66"/>
                    </a:spcBef>
                  </a:pPr>
                  <a:r>
                    <a:rPr b="1" spc="-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b="1" spc="-9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b="1" spc="-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b="1" spc="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d</a:t>
                  </a:r>
                  <a:r>
                    <a:rPr b="1" spc="-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r</a:t>
                  </a:r>
                  <a:endParaRPr sz="1200">
                    <a:latin typeface="Calibri"/>
                    <a:cs typeface="Calibri"/>
                  </a:endParaRPr>
                </a:p>
                <a:p>
                  <a:pPr marL="52323" marR="22905">
                    <a:lnSpc>
                      <a:spcPts val="1440"/>
                    </a:lnSpc>
                    <a:spcBef>
                      <a:spcPts val="5"/>
                    </a:spcBef>
                  </a:pP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P</a:t>
                  </a:r>
                  <a:r>
                    <a:rPr b="1" spc="-9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r</a:t>
                  </a: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o</a:t>
                  </a:r>
                  <a:r>
                    <a:rPr b="1" spc="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b="1" spc="-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s</a:t>
                  </a:r>
                  <a:endParaRPr sz="1200">
                    <a:latin typeface="Calibri"/>
                    <a:cs typeface="Calibri"/>
                  </a:endParaRPr>
                </a:p>
              </p:txBody>
            </p:sp>
            <p:sp>
              <p:nvSpPr>
                <p:cNvPr id="24" name="object 9"/>
                <p:cNvSpPr txBox="1"/>
                <p:nvPr/>
              </p:nvSpPr>
              <p:spPr>
                <a:xfrm>
                  <a:off x="4306953" y="5017568"/>
                  <a:ext cx="925625" cy="732535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12700" marR="12208">
                    <a:lnSpc>
                      <a:spcPts val="1320"/>
                    </a:lnSpc>
                    <a:spcBef>
                      <a:spcPts val="66"/>
                    </a:spcBef>
                  </a:pP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b="1" spc="-9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b="1" spc="-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b="1" spc="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nd</a:t>
                  </a:r>
                  <a:r>
                    <a:rPr b="1" spc="-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r</a:t>
                  </a:r>
                  <a:endParaRPr sz="1200">
                    <a:latin typeface="Calibri"/>
                    <a:cs typeface="Calibri"/>
                  </a:endParaRPr>
                </a:p>
                <a:p>
                  <a:pPr marL="59943" marR="12208">
                    <a:lnSpc>
                      <a:spcPts val="1440"/>
                    </a:lnSpc>
                    <a:spcBef>
                      <a:spcPts val="6"/>
                    </a:spcBef>
                  </a:pP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Do</a:t>
                  </a:r>
                  <a:r>
                    <a:rPr b="1" spc="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b="1" spc="-4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b="1" baseline="227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n</a:t>
                  </a:r>
                  <a:endParaRPr sz="1200">
                    <a:latin typeface="Calibri"/>
                    <a:cs typeface="Calibri"/>
                  </a:endParaRPr>
                </a:p>
                <a:p>
                  <a:pPr marL="442832" algn="ctr">
                    <a:lnSpc>
                      <a:spcPct val="101725"/>
                    </a:lnSpc>
                    <a:spcBef>
                      <a:spcPts val="307"/>
                    </a:spcBef>
                  </a:pPr>
                  <a:r>
                    <a:rPr sz="1050" b="1" spc="4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St</a:t>
                  </a:r>
                  <a:r>
                    <a:rPr sz="1050" b="1" spc="-4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1050" b="1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1050" b="1" spc="-4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da</a:t>
                  </a:r>
                  <a:r>
                    <a:rPr sz="1050" b="1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r</a:t>
                  </a:r>
                  <a:endParaRPr sz="1050">
                    <a:latin typeface="Calibri"/>
                    <a:cs typeface="Calibri"/>
                  </a:endParaRPr>
                </a:p>
                <a:p>
                  <a:pPr marR="180994" algn="r">
                    <a:lnSpc>
                      <a:spcPts val="1260"/>
                    </a:lnSpc>
                    <a:spcBef>
                      <a:spcPts val="63"/>
                    </a:spcBef>
                  </a:pPr>
                  <a:r>
                    <a:rPr sz="1575" b="1" spc="-4" baseline="2600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I</a:t>
                  </a:r>
                  <a:r>
                    <a:rPr sz="1575" b="1" baseline="2600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si</a:t>
                  </a:r>
                  <a:endParaRPr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25" name="object 6"/>
                <p:cNvSpPr txBox="1"/>
                <p:nvPr/>
              </p:nvSpPr>
              <p:spPr>
                <a:xfrm>
                  <a:off x="3162300" y="3977640"/>
                  <a:ext cx="6041136" cy="289560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91693">
                    <a:lnSpc>
                      <a:spcPct val="101725"/>
                    </a:lnSpc>
                  </a:pPr>
                  <a:r>
                    <a:rPr sz="1500" b="1" kern="0" spc="-2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P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ngu</a:t>
                  </a:r>
                  <a:r>
                    <a:rPr sz="1500" b="1" kern="0" spc="-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k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u</a:t>
                  </a:r>
                  <a:r>
                    <a:rPr sz="1500" b="1" kern="0" spc="-1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r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1500" b="1" kern="0" spc="82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500" b="1" kern="0" spc="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M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utu</a:t>
                  </a:r>
                  <a:r>
                    <a:rPr sz="1500" b="1" kern="0" spc="28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500" b="1" kern="0" spc="-2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P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ndidi</a:t>
                  </a:r>
                  <a:r>
                    <a:rPr sz="1500" b="1" kern="0" spc="-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k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1500" b="1" kern="0" spc="87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in</a:t>
                  </a:r>
                  <a:r>
                    <a:rPr sz="1500" b="1" kern="0" spc="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g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gi</a:t>
                  </a:r>
                  <a:r>
                    <a:rPr sz="1500" b="1" kern="0" spc="55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Be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rba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is</a:t>
                  </a:r>
                  <a:r>
                    <a:rPr sz="1500" b="1" kern="0" spc="66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I</a:t>
                  </a:r>
                  <a:r>
                    <a:rPr sz="1500" b="1" kern="0" spc="-1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1500" b="1" kern="0" spc="-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sz="1500" b="1" kern="0" spc="-1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r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1500" b="1" kern="0" spc="-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k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si</a:t>
                  </a:r>
                  <a:r>
                    <a:rPr sz="1500" b="1" kern="0" spc="53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1500" b="1" kern="0" spc="-1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1500" b="1" kern="0" spc="-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r</a:t>
                  </a:r>
                  <a:r>
                    <a:rPr sz="1500" b="1" kern="0" spc="3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sz="1500" b="1" kern="0" spc="-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ndar</a:t>
                  </a:r>
                  <a:r>
                    <a:rPr sz="1500" b="1" kern="0" spc="45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500" b="1" kern="0" spc="-25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P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ndidi</a:t>
                  </a:r>
                  <a:r>
                    <a:rPr sz="1500" b="1" kern="0" spc="-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k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1500" b="1" kern="0" spc="77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5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in</a:t>
                  </a:r>
                  <a:r>
                    <a:rPr sz="1500" b="1" kern="0" spc="1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g</a:t>
                  </a:r>
                  <a:r>
                    <a:rPr sz="15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gi</a:t>
                  </a:r>
                  <a:endParaRPr sz="1500" kern="0" dirty="0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" name="object 5"/>
                <p:cNvSpPr txBox="1"/>
                <p:nvPr/>
              </p:nvSpPr>
              <p:spPr>
                <a:xfrm>
                  <a:off x="3148586" y="2089022"/>
                  <a:ext cx="7138415" cy="325628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sz="1600" b="1" kern="0" spc="-2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P</a:t>
                  </a:r>
                  <a:r>
                    <a:rPr sz="16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ngu</a:t>
                  </a:r>
                  <a:r>
                    <a:rPr sz="1600" b="1" kern="0" spc="-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k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u</a:t>
                  </a:r>
                  <a:r>
                    <a:rPr sz="1600" b="1" kern="0" spc="-1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r</a:t>
                  </a:r>
                  <a:r>
                    <a:rPr sz="16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1600" b="1" kern="0" spc="82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600" b="1" kern="0" spc="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M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utu</a:t>
                  </a:r>
                  <a:r>
                    <a:rPr sz="1600" b="1" kern="0" spc="28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600" b="1" kern="0" spc="-2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P</a:t>
                  </a:r>
                  <a:r>
                    <a:rPr sz="16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ndidi</a:t>
                  </a:r>
                  <a:r>
                    <a:rPr sz="1600" b="1" kern="0" spc="-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k</a:t>
                  </a:r>
                  <a:r>
                    <a:rPr sz="16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1600" b="1" kern="0" spc="87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6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in</a:t>
                  </a:r>
                  <a:r>
                    <a:rPr sz="1600" b="1" kern="0" spc="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g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gi</a:t>
                  </a:r>
                  <a:r>
                    <a:rPr sz="1600" b="1" kern="0" spc="55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6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Be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rba</a:t>
                  </a:r>
                  <a:r>
                    <a:rPr sz="16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is</a:t>
                  </a:r>
                  <a:r>
                    <a:rPr sz="1600" b="1" kern="0" spc="66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sz="1600" b="1" kern="0" spc="-9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sz="16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ndar</a:t>
                  </a:r>
                  <a:r>
                    <a:rPr sz="1600" b="1" kern="0" spc="45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600" b="1" kern="0" spc="-25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P</a:t>
                  </a:r>
                  <a:r>
                    <a:rPr sz="16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e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ndid</a:t>
                  </a:r>
                  <a:r>
                    <a:rPr sz="16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ka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n</a:t>
                  </a:r>
                  <a:r>
                    <a:rPr sz="1600" b="1" kern="0" spc="8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1600" b="1" kern="0" spc="-4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in</a:t>
                  </a:r>
                  <a:r>
                    <a:rPr sz="1600" b="1" kern="0" spc="1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g</a:t>
                  </a:r>
                  <a:r>
                    <a:rPr sz="1600" b="1" kern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gi</a:t>
                  </a:r>
                  <a:endParaRPr sz="1600" kern="0" dirty="0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" name="object 4"/>
                <p:cNvSpPr txBox="1"/>
                <p:nvPr/>
              </p:nvSpPr>
              <p:spPr>
                <a:xfrm>
                  <a:off x="7606061" y="5010048"/>
                  <a:ext cx="360140" cy="152400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25400">
                    <a:lnSpc>
                      <a:spcPts val="1000"/>
                    </a:lnSpc>
                  </a:pPr>
                  <a:endParaRPr sz="1000"/>
                </a:p>
              </p:txBody>
            </p:sp>
            <p:sp>
              <p:nvSpPr>
                <p:cNvPr id="28" name="object 3"/>
                <p:cNvSpPr txBox="1"/>
                <p:nvPr/>
              </p:nvSpPr>
              <p:spPr>
                <a:xfrm>
                  <a:off x="8344462" y="5010048"/>
                  <a:ext cx="179525" cy="152400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25400">
                    <a:lnSpc>
                      <a:spcPts val="1000"/>
                    </a:lnSpc>
                  </a:pPr>
                  <a:endParaRPr sz="1000"/>
                </a:p>
              </p:txBody>
            </p:sp>
            <p:sp>
              <p:nvSpPr>
                <p:cNvPr id="29" name="object 2"/>
                <p:cNvSpPr txBox="1"/>
                <p:nvPr/>
              </p:nvSpPr>
              <p:spPr>
                <a:xfrm>
                  <a:off x="6766737" y="5215788"/>
                  <a:ext cx="71450" cy="152400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25400">
                    <a:lnSpc>
                      <a:spcPts val="1000"/>
                    </a:lnSpc>
                  </a:pPr>
                  <a:endParaRPr sz="1000"/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4558" y="839181"/>
                <a:ext cx="7391400" cy="1647854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914" y="4973954"/>
              <a:ext cx="9764486" cy="167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70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  <p:sp>
        <p:nvSpPr>
          <p:cNvPr id="6" name="Flowchart: Internal Storage 5"/>
          <p:cNvSpPr/>
          <p:nvPr/>
        </p:nvSpPr>
        <p:spPr>
          <a:xfrm>
            <a:off x="1066800" y="1219200"/>
            <a:ext cx="2743200" cy="9906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500" b="1" dirty="0" smtClean="0">
                <a:latin typeface="Bookman Old Style" panose="02050604050505020204" pitchFamily="18" charset="0"/>
              </a:rPr>
              <a:t>9 </a:t>
            </a:r>
            <a:r>
              <a:rPr lang="en-ID" sz="2500" b="1" dirty="0" err="1" smtClean="0">
                <a:latin typeface="Bookman Old Style" panose="02050604050505020204" pitchFamily="18" charset="0"/>
              </a:rPr>
              <a:t>Elemen</a:t>
            </a:r>
            <a:r>
              <a:rPr lang="en-ID" sz="2500" b="1" dirty="0" smtClean="0">
                <a:latin typeface="Bookman Old Style" panose="02050604050505020204" pitchFamily="18" charset="0"/>
              </a:rPr>
              <a:t> </a:t>
            </a:r>
            <a:r>
              <a:rPr lang="en-ID" sz="2500" b="1" dirty="0" err="1" smtClean="0">
                <a:latin typeface="Bookman Old Style" panose="02050604050505020204" pitchFamily="18" charset="0"/>
              </a:rPr>
              <a:t>Mutu</a:t>
            </a:r>
            <a:endParaRPr lang="en-US" sz="2500" b="1" dirty="0">
              <a:latin typeface="Bookman Old Style" panose="020506040505050202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038600" y="990600"/>
            <a:ext cx="6781800" cy="5387340"/>
          </a:xfrm>
          <a:prstGeom prst="verticalScroll">
            <a:avLst/>
          </a:prstGeom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ID" sz="2200" dirty="0" err="1" smtClean="0"/>
              <a:t>Kesepakatan</a:t>
            </a:r>
            <a:r>
              <a:rPr lang="en-ID" sz="2200" dirty="0" smtClean="0"/>
              <a:t> </a:t>
            </a:r>
            <a:r>
              <a:rPr lang="en-ID" sz="2200" dirty="0" err="1" smtClean="0"/>
              <a:t>terhadap</a:t>
            </a:r>
            <a:r>
              <a:rPr lang="en-ID" sz="2200" dirty="0" smtClean="0"/>
              <a:t> </a:t>
            </a:r>
            <a:r>
              <a:rPr lang="en-ID" sz="2200" dirty="0" err="1" smtClean="0"/>
              <a:t>peningkatan</a:t>
            </a:r>
            <a:r>
              <a:rPr lang="en-ID" sz="2200" dirty="0" smtClean="0"/>
              <a:t> </a:t>
            </a:r>
            <a:r>
              <a:rPr lang="en-ID" sz="2200" dirty="0" err="1" smtClean="0"/>
              <a:t>mutu</a:t>
            </a:r>
            <a:r>
              <a:rPr lang="en-ID" sz="2200" dirty="0" smtClean="0"/>
              <a:t> </a:t>
            </a:r>
            <a:r>
              <a:rPr lang="en-ID" sz="2200" dirty="0" err="1" smtClean="0"/>
              <a:t>sebagai</a:t>
            </a:r>
            <a:r>
              <a:rPr lang="en-ID" sz="2200" dirty="0" smtClean="0"/>
              <a:t> </a:t>
            </a:r>
            <a:r>
              <a:rPr lang="en-ID" sz="2200" dirty="0" err="1" smtClean="0"/>
              <a:t>tujuan</a:t>
            </a:r>
            <a:r>
              <a:rPr lang="en-ID" sz="2200" dirty="0" smtClean="0"/>
              <a:t> </a:t>
            </a:r>
            <a:r>
              <a:rPr lang="en-ID" sz="2200" dirty="0" err="1" smtClean="0"/>
              <a:t>jangka</a:t>
            </a:r>
            <a:r>
              <a:rPr lang="en-ID" sz="2200" dirty="0" smtClean="0"/>
              <a:t> </a:t>
            </a:r>
            <a:r>
              <a:rPr lang="en-ID" sz="2200" dirty="0" err="1" smtClean="0"/>
              <a:t>panjang</a:t>
            </a:r>
            <a:r>
              <a:rPr lang="en-ID" sz="2200" dirty="0" smtClean="0"/>
              <a:t>;</a:t>
            </a:r>
          </a:p>
          <a:p>
            <a:pPr marL="342900" indent="-342900">
              <a:buAutoNum type="arabicPeriod"/>
            </a:pPr>
            <a:r>
              <a:rPr lang="en-ID" sz="2200" dirty="0" err="1" smtClean="0"/>
              <a:t>Fokus</a:t>
            </a:r>
            <a:r>
              <a:rPr lang="en-ID" sz="2200" dirty="0" smtClean="0"/>
              <a:t> </a:t>
            </a:r>
            <a:r>
              <a:rPr lang="en-ID" sz="2200" dirty="0" err="1" smtClean="0"/>
              <a:t>pada</a:t>
            </a:r>
            <a:r>
              <a:rPr lang="en-ID" sz="2200" dirty="0" smtClean="0"/>
              <a:t> </a:t>
            </a:r>
            <a:r>
              <a:rPr lang="en-ID" sz="2200" dirty="0" err="1" smtClean="0"/>
              <a:t>peningkatan</a:t>
            </a:r>
            <a:r>
              <a:rPr lang="en-ID" sz="2200" dirty="0" smtClean="0"/>
              <a:t> proses;</a:t>
            </a:r>
          </a:p>
          <a:p>
            <a:pPr marL="342900" indent="-342900">
              <a:buAutoNum type="arabicPeriod"/>
            </a:pPr>
            <a:r>
              <a:rPr lang="en-ID" sz="2200" dirty="0" err="1" smtClean="0"/>
              <a:t>Penggunaan</a:t>
            </a:r>
            <a:r>
              <a:rPr lang="en-ID" sz="2200" dirty="0" smtClean="0"/>
              <a:t> </a:t>
            </a:r>
            <a:r>
              <a:rPr lang="en-ID" sz="2200" dirty="0" err="1" smtClean="0"/>
              <a:t>metode</a:t>
            </a:r>
            <a:r>
              <a:rPr lang="en-ID" sz="2200" dirty="0" smtClean="0"/>
              <a:t> </a:t>
            </a:r>
            <a:r>
              <a:rPr lang="en-ID" sz="2200" dirty="0" err="1" smtClean="0"/>
              <a:t>kuantitatif</a:t>
            </a:r>
            <a:r>
              <a:rPr lang="en-ID" sz="2200" dirty="0" smtClean="0"/>
              <a:t> (</a:t>
            </a:r>
            <a:r>
              <a:rPr lang="en-ID" sz="2200" dirty="0" err="1" smtClean="0"/>
              <a:t>alat-alat</a:t>
            </a:r>
            <a:r>
              <a:rPr lang="en-ID" sz="2200" dirty="0" smtClean="0"/>
              <a:t> </a:t>
            </a:r>
            <a:r>
              <a:rPr lang="en-ID" sz="2200" dirty="0" err="1" smtClean="0"/>
              <a:t>manajemen</a:t>
            </a:r>
            <a:r>
              <a:rPr lang="en-ID" sz="2200" dirty="0" smtClean="0"/>
              <a:t> </a:t>
            </a:r>
            <a:r>
              <a:rPr lang="en-ID" sz="2200" dirty="0" err="1" smtClean="0"/>
              <a:t>mutu</a:t>
            </a:r>
            <a:r>
              <a:rPr lang="en-ID" sz="2200" dirty="0" smtClean="0"/>
              <a:t>)</a:t>
            </a:r>
          </a:p>
          <a:p>
            <a:pPr marL="342900" indent="-342900">
              <a:buAutoNum type="arabicPeriod"/>
            </a:pPr>
            <a:r>
              <a:rPr lang="en-ID" sz="2200" dirty="0" smtClean="0"/>
              <a:t>Proses </a:t>
            </a:r>
            <a:r>
              <a:rPr lang="en-ID" sz="2200" dirty="0" err="1" smtClean="0"/>
              <a:t>peningkatan</a:t>
            </a:r>
            <a:r>
              <a:rPr lang="en-ID" sz="2200" dirty="0" smtClean="0"/>
              <a:t> yang </a:t>
            </a:r>
            <a:r>
              <a:rPr lang="en-ID" sz="2200" dirty="0" err="1" smtClean="0"/>
              <a:t>terus</a:t>
            </a:r>
            <a:r>
              <a:rPr lang="en-ID" sz="2200" dirty="0" smtClean="0"/>
              <a:t> </a:t>
            </a:r>
            <a:r>
              <a:rPr lang="en-ID" sz="2200" dirty="0" err="1" smtClean="0"/>
              <a:t>menerus</a:t>
            </a:r>
            <a:r>
              <a:rPr lang="en-ID" sz="2200" dirty="0" smtClean="0"/>
              <a:t> </a:t>
            </a:r>
            <a:r>
              <a:rPr lang="en-ID" sz="2200" dirty="0" err="1" smtClean="0"/>
              <a:t>dan</a:t>
            </a:r>
            <a:r>
              <a:rPr lang="en-ID" sz="2200" dirty="0" smtClean="0"/>
              <a:t> </a:t>
            </a:r>
            <a:r>
              <a:rPr lang="en-ID" sz="2200" dirty="0" err="1" smtClean="0"/>
              <a:t>berkesinambungan</a:t>
            </a:r>
            <a:r>
              <a:rPr lang="en-ID" sz="2200" dirty="0" smtClean="0"/>
              <a:t>;</a:t>
            </a:r>
          </a:p>
          <a:p>
            <a:pPr marL="342900" indent="-342900">
              <a:buAutoNum type="arabicPeriod"/>
            </a:pPr>
            <a:r>
              <a:rPr lang="en-ID" sz="2200" dirty="0" err="1" smtClean="0"/>
              <a:t>Pengembangan</a:t>
            </a:r>
            <a:r>
              <a:rPr lang="en-ID" sz="2200" dirty="0" smtClean="0"/>
              <a:t> </a:t>
            </a:r>
            <a:r>
              <a:rPr lang="en-ID" sz="2200" dirty="0" err="1" smtClean="0"/>
              <a:t>Kemitraan</a:t>
            </a:r>
            <a:r>
              <a:rPr lang="en-ID" sz="2200" dirty="0" smtClean="0"/>
              <a:t>;</a:t>
            </a:r>
          </a:p>
          <a:p>
            <a:pPr marL="342900" indent="-342900">
              <a:buAutoNum type="arabicPeriod"/>
            </a:pPr>
            <a:r>
              <a:rPr lang="en-ID" sz="2200" dirty="0" err="1" smtClean="0"/>
              <a:t>Fokus</a:t>
            </a:r>
            <a:r>
              <a:rPr lang="en-ID" sz="2200" dirty="0" smtClean="0"/>
              <a:t> </a:t>
            </a:r>
            <a:r>
              <a:rPr lang="en-ID" sz="2200" dirty="0" err="1" smtClean="0"/>
              <a:t>pada</a:t>
            </a:r>
            <a:r>
              <a:rPr lang="en-ID" sz="2200" dirty="0" smtClean="0"/>
              <a:t> </a:t>
            </a:r>
            <a:r>
              <a:rPr lang="en-ID" sz="2200" dirty="0" err="1" smtClean="0"/>
              <a:t>kepuasan</a:t>
            </a:r>
            <a:r>
              <a:rPr lang="en-ID" sz="2200" dirty="0" smtClean="0"/>
              <a:t> </a:t>
            </a:r>
            <a:r>
              <a:rPr lang="en-ID" sz="2200" dirty="0" err="1" smtClean="0"/>
              <a:t>konsumen</a:t>
            </a:r>
            <a:r>
              <a:rPr lang="en-ID" sz="2200" dirty="0" smtClean="0"/>
              <a:t>;</a:t>
            </a:r>
          </a:p>
          <a:p>
            <a:pPr marL="342900" indent="-342900">
              <a:buAutoNum type="arabicPeriod"/>
            </a:pPr>
            <a:r>
              <a:rPr lang="en-ID" sz="2200" dirty="0" err="1" smtClean="0"/>
              <a:t>Kepemimpinan</a:t>
            </a:r>
            <a:r>
              <a:rPr lang="en-ID" sz="2200" dirty="0" smtClean="0"/>
              <a:t> yang </a:t>
            </a:r>
            <a:r>
              <a:rPr lang="en-ID" sz="2200" dirty="0" err="1" smtClean="0"/>
              <a:t>sepakat</a:t>
            </a:r>
            <a:r>
              <a:rPr lang="en-ID" sz="2200" dirty="0" smtClean="0"/>
              <a:t> </a:t>
            </a:r>
            <a:r>
              <a:rPr lang="en-ID" sz="2200" dirty="0" err="1" smtClean="0"/>
              <a:t>terhadap</a:t>
            </a:r>
            <a:r>
              <a:rPr lang="en-ID" sz="2200" dirty="0" smtClean="0"/>
              <a:t> </a:t>
            </a:r>
            <a:r>
              <a:rPr lang="en-ID" sz="2200" dirty="0" err="1" smtClean="0"/>
              <a:t>mutu</a:t>
            </a:r>
            <a:r>
              <a:rPr lang="en-ID" sz="2200" dirty="0" smtClean="0"/>
              <a:t>;</a:t>
            </a:r>
          </a:p>
          <a:p>
            <a:pPr marL="342900" indent="-342900">
              <a:buAutoNum type="arabicPeriod"/>
            </a:pPr>
            <a:r>
              <a:rPr lang="en-ID" sz="2200" dirty="0" err="1" smtClean="0"/>
              <a:t>Keterlibatan</a:t>
            </a:r>
            <a:r>
              <a:rPr lang="en-ID" sz="2200" dirty="0" smtClean="0"/>
              <a:t> </a:t>
            </a:r>
            <a:r>
              <a:rPr lang="en-ID" sz="2200" dirty="0" err="1" smtClean="0"/>
              <a:t>seluruh</a:t>
            </a:r>
            <a:r>
              <a:rPr lang="en-ID" sz="2200" dirty="0" smtClean="0"/>
              <a:t> </a:t>
            </a:r>
            <a:r>
              <a:rPr lang="en-ID" sz="2200" dirty="0" err="1" smtClean="0"/>
              <a:t>staf</a:t>
            </a:r>
            <a:r>
              <a:rPr lang="en-ID" sz="2200" dirty="0" smtClean="0"/>
              <a:t> </a:t>
            </a:r>
            <a:r>
              <a:rPr lang="en-ID" sz="2200" dirty="0" err="1" smtClean="0"/>
              <a:t>dalam</a:t>
            </a:r>
            <a:r>
              <a:rPr lang="en-ID" sz="2200" dirty="0" smtClean="0"/>
              <a:t> </a:t>
            </a:r>
            <a:r>
              <a:rPr lang="en-ID" sz="2200" dirty="0" err="1" smtClean="0"/>
              <a:t>bentuk</a:t>
            </a:r>
            <a:r>
              <a:rPr lang="en-ID" sz="2200" dirty="0" smtClean="0"/>
              <a:t> </a:t>
            </a:r>
            <a:r>
              <a:rPr lang="en-ID" sz="2200" dirty="0" err="1" smtClean="0"/>
              <a:t>tim</a:t>
            </a:r>
            <a:r>
              <a:rPr lang="en-ID" sz="2200" dirty="0" smtClean="0"/>
              <a:t> </a:t>
            </a:r>
            <a:r>
              <a:rPr lang="en-ID" sz="2200" dirty="0" err="1" smtClean="0"/>
              <a:t>kerja</a:t>
            </a:r>
            <a:endParaRPr lang="en-ID" sz="2200" dirty="0" smtClean="0"/>
          </a:p>
          <a:p>
            <a:pPr marL="342900" indent="-342900">
              <a:buAutoNum type="arabicPeriod"/>
            </a:pPr>
            <a:r>
              <a:rPr lang="en-ID" sz="2200" dirty="0" err="1" smtClean="0"/>
              <a:t>Pendidikan</a:t>
            </a:r>
            <a:r>
              <a:rPr lang="en-ID" sz="2200" dirty="0" smtClean="0"/>
              <a:t> </a:t>
            </a:r>
            <a:r>
              <a:rPr lang="en-ID" sz="2200" dirty="0" err="1" smtClean="0"/>
              <a:t>dan</a:t>
            </a:r>
            <a:r>
              <a:rPr lang="en-ID" sz="2200" dirty="0" smtClean="0"/>
              <a:t> </a:t>
            </a:r>
            <a:r>
              <a:rPr lang="en-ID" sz="2200" dirty="0" err="1" smtClean="0"/>
              <a:t>Pelatihan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83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0" y="719665"/>
            <a:ext cx="11277601" cy="5935273"/>
            <a:chOff x="914400" y="719665"/>
            <a:chExt cx="10363200" cy="593527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030770752"/>
                </p:ext>
              </p:extLst>
            </p:nvPr>
          </p:nvGraphicFramePr>
          <p:xfrm>
            <a:off x="914400" y="719665"/>
            <a:ext cx="10363200" cy="59352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3225113" y="2849100"/>
              <a:ext cx="1960605" cy="167640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500" b="1" dirty="0" err="1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Bangun</a:t>
              </a:r>
              <a:r>
                <a:rPr lang="en-ID" sz="2500" b="1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500" b="1" dirty="0" err="1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Budaya</a:t>
              </a:r>
              <a:r>
                <a:rPr lang="en-ID" sz="2500" b="1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ID" sz="2500" b="1" dirty="0" err="1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Mutu</a:t>
              </a:r>
              <a:endParaRPr lang="en-US" sz="2500" b="1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1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9865724" cy="48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762000"/>
            <a:ext cx="1228725" cy="1619250"/>
          </a:xfrm>
          <a:prstGeom prst="rect">
            <a:avLst/>
          </a:prstGeom>
        </p:spPr>
      </p:pic>
      <p:sp>
        <p:nvSpPr>
          <p:cNvPr id="7" name="Flowchart: Stored Data 6"/>
          <p:cNvSpPr/>
          <p:nvPr/>
        </p:nvSpPr>
        <p:spPr>
          <a:xfrm>
            <a:off x="2057770" y="4343400"/>
            <a:ext cx="6933830" cy="129540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505 w 8838"/>
              <a:gd name="connsiteY0" fmla="*/ 0 h 10000"/>
              <a:gd name="connsiteX1" fmla="*/ 8838 w 8838"/>
              <a:gd name="connsiteY1" fmla="*/ 0 h 10000"/>
              <a:gd name="connsiteX2" fmla="*/ 7171 w 8838"/>
              <a:gd name="connsiteY2" fmla="*/ 5000 h 10000"/>
              <a:gd name="connsiteX3" fmla="*/ 8838 w 8838"/>
              <a:gd name="connsiteY3" fmla="*/ 10000 h 10000"/>
              <a:gd name="connsiteX4" fmla="*/ 505 w 8838"/>
              <a:gd name="connsiteY4" fmla="*/ 10000 h 10000"/>
              <a:gd name="connsiteX5" fmla="*/ 206 w 8838"/>
              <a:gd name="connsiteY5" fmla="*/ 5316 h 10000"/>
              <a:gd name="connsiteX6" fmla="*/ 505 w 8838"/>
              <a:gd name="connsiteY6" fmla="*/ 0 h 10000"/>
              <a:gd name="connsiteX0" fmla="*/ 733 w 10162"/>
              <a:gd name="connsiteY0" fmla="*/ 0 h 10000"/>
              <a:gd name="connsiteX1" fmla="*/ 10162 w 10162"/>
              <a:gd name="connsiteY1" fmla="*/ 0 h 10000"/>
              <a:gd name="connsiteX2" fmla="*/ 8276 w 10162"/>
              <a:gd name="connsiteY2" fmla="*/ 5000 h 10000"/>
              <a:gd name="connsiteX3" fmla="*/ 10162 w 10162"/>
              <a:gd name="connsiteY3" fmla="*/ 10000 h 10000"/>
              <a:gd name="connsiteX4" fmla="*/ 733 w 10162"/>
              <a:gd name="connsiteY4" fmla="*/ 10000 h 10000"/>
              <a:gd name="connsiteX5" fmla="*/ 65 w 10162"/>
              <a:gd name="connsiteY5" fmla="*/ 5316 h 10000"/>
              <a:gd name="connsiteX6" fmla="*/ 733 w 10162"/>
              <a:gd name="connsiteY6" fmla="*/ 0 h 10000"/>
              <a:gd name="connsiteX0" fmla="*/ 733 w 10162"/>
              <a:gd name="connsiteY0" fmla="*/ 0 h 10000"/>
              <a:gd name="connsiteX1" fmla="*/ 10162 w 10162"/>
              <a:gd name="connsiteY1" fmla="*/ 0 h 10000"/>
              <a:gd name="connsiteX2" fmla="*/ 8751 w 10162"/>
              <a:gd name="connsiteY2" fmla="*/ 5000 h 10000"/>
              <a:gd name="connsiteX3" fmla="*/ 10162 w 10162"/>
              <a:gd name="connsiteY3" fmla="*/ 10000 h 10000"/>
              <a:gd name="connsiteX4" fmla="*/ 733 w 10162"/>
              <a:gd name="connsiteY4" fmla="*/ 10000 h 10000"/>
              <a:gd name="connsiteX5" fmla="*/ 65 w 10162"/>
              <a:gd name="connsiteY5" fmla="*/ 5316 h 10000"/>
              <a:gd name="connsiteX6" fmla="*/ 733 w 10162"/>
              <a:gd name="connsiteY6" fmla="*/ 0 h 10000"/>
              <a:gd name="connsiteX0" fmla="*/ 733 w 10162"/>
              <a:gd name="connsiteY0" fmla="*/ 0 h 10000"/>
              <a:gd name="connsiteX1" fmla="*/ 10162 w 10162"/>
              <a:gd name="connsiteY1" fmla="*/ 0 h 10000"/>
              <a:gd name="connsiteX2" fmla="*/ 9102 w 10162"/>
              <a:gd name="connsiteY2" fmla="*/ 5105 h 10000"/>
              <a:gd name="connsiteX3" fmla="*/ 10162 w 10162"/>
              <a:gd name="connsiteY3" fmla="*/ 10000 h 10000"/>
              <a:gd name="connsiteX4" fmla="*/ 733 w 10162"/>
              <a:gd name="connsiteY4" fmla="*/ 10000 h 10000"/>
              <a:gd name="connsiteX5" fmla="*/ 65 w 10162"/>
              <a:gd name="connsiteY5" fmla="*/ 5316 h 10000"/>
              <a:gd name="connsiteX6" fmla="*/ 733 w 10162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2" h="10000">
                <a:moveTo>
                  <a:pt x="733" y="0"/>
                </a:moveTo>
                <a:lnTo>
                  <a:pt x="10162" y="0"/>
                </a:lnTo>
                <a:cubicBezTo>
                  <a:pt x="9120" y="0"/>
                  <a:pt x="9102" y="2344"/>
                  <a:pt x="9102" y="5105"/>
                </a:cubicBezTo>
                <a:cubicBezTo>
                  <a:pt x="9102" y="7866"/>
                  <a:pt x="9120" y="10000"/>
                  <a:pt x="10162" y="10000"/>
                </a:cubicBezTo>
                <a:lnTo>
                  <a:pt x="733" y="10000"/>
                </a:lnTo>
                <a:cubicBezTo>
                  <a:pt x="-309" y="10000"/>
                  <a:pt x="65" y="8077"/>
                  <a:pt x="65" y="5316"/>
                </a:cubicBezTo>
                <a:cubicBezTo>
                  <a:pt x="65" y="2555"/>
                  <a:pt x="-309" y="0"/>
                  <a:pt x="73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33438">
              <a:tabLst>
                <a:tab pos="177800" algn="l"/>
              </a:tabLst>
            </a:pPr>
            <a:r>
              <a:rPr lang="en-US" sz="2000" b="1" dirty="0"/>
              <a:t>Quality is the totality of features and characteristics </a:t>
            </a:r>
            <a:endParaRPr lang="en-US" sz="2000" b="1" dirty="0" smtClean="0"/>
          </a:p>
          <a:p>
            <a:pPr algn="ctr" defTabSz="833438"/>
            <a:r>
              <a:rPr lang="en-US" sz="2000" b="1" dirty="0" smtClean="0"/>
              <a:t>of </a:t>
            </a:r>
            <a:r>
              <a:rPr lang="en-US" sz="2000" b="1" dirty="0"/>
              <a:t>a product or service that bear on its ability to </a:t>
            </a:r>
            <a:endParaRPr lang="en-US" sz="2000" b="1" dirty="0" smtClean="0"/>
          </a:p>
          <a:p>
            <a:pPr algn="ctr" defTabSz="833438"/>
            <a:r>
              <a:rPr lang="en-US" sz="2000" b="1" dirty="0" smtClean="0"/>
              <a:t>satisfy </a:t>
            </a:r>
            <a:r>
              <a:rPr lang="en-US" sz="2000" b="1" dirty="0"/>
              <a:t>given needs</a:t>
            </a:r>
          </a:p>
        </p:txBody>
      </p:sp>
      <p:sp>
        <p:nvSpPr>
          <p:cNvPr id="9" name="Teardrop 8"/>
          <p:cNvSpPr/>
          <p:nvPr/>
        </p:nvSpPr>
        <p:spPr>
          <a:xfrm>
            <a:off x="4757264" y="1581860"/>
            <a:ext cx="5938868" cy="1811021"/>
          </a:xfrm>
          <a:custGeom>
            <a:avLst/>
            <a:gdLst>
              <a:gd name="connsiteX0" fmla="*/ 0 w 5265534"/>
              <a:gd name="connsiteY0" fmla="*/ 1154430 h 2308860"/>
              <a:gd name="connsiteX1" fmla="*/ 2632767 w 5265534"/>
              <a:gd name="connsiteY1" fmla="*/ 0 h 2308860"/>
              <a:gd name="connsiteX2" fmla="*/ 5347413 w 5265534"/>
              <a:gd name="connsiteY2" fmla="*/ -35903 h 2308860"/>
              <a:gd name="connsiteX3" fmla="*/ 5265534 w 5265534"/>
              <a:gd name="connsiteY3" fmla="*/ 1154430 h 2308860"/>
              <a:gd name="connsiteX4" fmla="*/ 2632767 w 5265534"/>
              <a:gd name="connsiteY4" fmla="*/ 2308860 h 2308860"/>
              <a:gd name="connsiteX5" fmla="*/ 0 w 5265534"/>
              <a:gd name="connsiteY5" fmla="*/ 1154430 h 2308860"/>
              <a:gd name="connsiteX0" fmla="*/ 0 w 5347413"/>
              <a:gd name="connsiteY0" fmla="*/ 1190333 h 2349558"/>
              <a:gd name="connsiteX1" fmla="*/ 2632767 w 5347413"/>
              <a:gd name="connsiteY1" fmla="*/ 35903 h 2349558"/>
              <a:gd name="connsiteX2" fmla="*/ 5347413 w 5347413"/>
              <a:gd name="connsiteY2" fmla="*/ 0 h 2349558"/>
              <a:gd name="connsiteX3" fmla="*/ 4610442 w 5347413"/>
              <a:gd name="connsiteY3" fmla="*/ 808196 h 2349558"/>
              <a:gd name="connsiteX4" fmla="*/ 2632767 w 5347413"/>
              <a:gd name="connsiteY4" fmla="*/ 2344763 h 2349558"/>
              <a:gd name="connsiteX5" fmla="*/ 0 w 5347413"/>
              <a:gd name="connsiteY5" fmla="*/ 1190333 h 2349558"/>
              <a:gd name="connsiteX0" fmla="*/ 0 w 5347413"/>
              <a:gd name="connsiteY0" fmla="*/ 1190333 h 2346267"/>
              <a:gd name="connsiteX1" fmla="*/ 2632767 w 5347413"/>
              <a:gd name="connsiteY1" fmla="*/ 35903 h 2346267"/>
              <a:gd name="connsiteX2" fmla="*/ 5347413 w 5347413"/>
              <a:gd name="connsiteY2" fmla="*/ 0 h 2346267"/>
              <a:gd name="connsiteX3" fmla="*/ 4815159 w 5347413"/>
              <a:gd name="connsiteY3" fmla="*/ 985617 h 2346267"/>
              <a:gd name="connsiteX4" fmla="*/ 2632767 w 5347413"/>
              <a:gd name="connsiteY4" fmla="*/ 2344763 h 2346267"/>
              <a:gd name="connsiteX5" fmla="*/ 0 w 5347413"/>
              <a:gd name="connsiteY5" fmla="*/ 1190333 h 2346267"/>
              <a:gd name="connsiteX0" fmla="*/ 32190 w 5379603"/>
              <a:gd name="connsiteY0" fmla="*/ 1427385 h 2582928"/>
              <a:gd name="connsiteX1" fmla="*/ 1723261 w 5379603"/>
              <a:gd name="connsiteY1" fmla="*/ 0 h 2582928"/>
              <a:gd name="connsiteX2" fmla="*/ 5379603 w 5379603"/>
              <a:gd name="connsiteY2" fmla="*/ 237052 h 2582928"/>
              <a:gd name="connsiteX3" fmla="*/ 4847349 w 5379603"/>
              <a:gd name="connsiteY3" fmla="*/ 1222669 h 2582928"/>
              <a:gd name="connsiteX4" fmla="*/ 2664957 w 5379603"/>
              <a:gd name="connsiteY4" fmla="*/ 2581815 h 2582928"/>
              <a:gd name="connsiteX5" fmla="*/ 32190 w 5379603"/>
              <a:gd name="connsiteY5" fmla="*/ 1427385 h 2582928"/>
              <a:gd name="connsiteX0" fmla="*/ 15150 w 5526336"/>
              <a:gd name="connsiteY0" fmla="*/ 1897736 h 2671077"/>
              <a:gd name="connsiteX1" fmla="*/ 1869994 w 5526336"/>
              <a:gd name="connsiteY1" fmla="*/ 74566 h 2671077"/>
              <a:gd name="connsiteX2" fmla="*/ 5526336 w 5526336"/>
              <a:gd name="connsiteY2" fmla="*/ 311618 h 2671077"/>
              <a:gd name="connsiteX3" fmla="*/ 4994082 w 5526336"/>
              <a:gd name="connsiteY3" fmla="*/ 1297235 h 2671077"/>
              <a:gd name="connsiteX4" fmla="*/ 2811690 w 5526336"/>
              <a:gd name="connsiteY4" fmla="*/ 2656381 h 2671077"/>
              <a:gd name="connsiteX5" fmla="*/ 15150 w 5526336"/>
              <a:gd name="connsiteY5" fmla="*/ 1897736 h 2671077"/>
              <a:gd name="connsiteX0" fmla="*/ 14110 w 5634478"/>
              <a:gd name="connsiteY0" fmla="*/ 1680036 h 2648412"/>
              <a:gd name="connsiteX1" fmla="*/ 1978136 w 5634478"/>
              <a:gd name="connsiteY1" fmla="*/ 61583 h 2648412"/>
              <a:gd name="connsiteX2" fmla="*/ 5634478 w 5634478"/>
              <a:gd name="connsiteY2" fmla="*/ 298635 h 2648412"/>
              <a:gd name="connsiteX3" fmla="*/ 5102224 w 5634478"/>
              <a:gd name="connsiteY3" fmla="*/ 1284252 h 2648412"/>
              <a:gd name="connsiteX4" fmla="*/ 2919832 w 5634478"/>
              <a:gd name="connsiteY4" fmla="*/ 2643398 h 2648412"/>
              <a:gd name="connsiteX5" fmla="*/ 14110 w 5634478"/>
              <a:gd name="connsiteY5" fmla="*/ 1680036 h 2648412"/>
              <a:gd name="connsiteX0" fmla="*/ 13032 w 5633400"/>
              <a:gd name="connsiteY0" fmla="*/ 1680036 h 2364651"/>
              <a:gd name="connsiteX1" fmla="*/ 1977058 w 5633400"/>
              <a:gd name="connsiteY1" fmla="*/ 61583 h 2364651"/>
              <a:gd name="connsiteX2" fmla="*/ 5633400 w 5633400"/>
              <a:gd name="connsiteY2" fmla="*/ 298635 h 2364651"/>
              <a:gd name="connsiteX3" fmla="*/ 5101146 w 5633400"/>
              <a:gd name="connsiteY3" fmla="*/ 1284252 h 2364651"/>
              <a:gd name="connsiteX4" fmla="*/ 2877810 w 5633400"/>
              <a:gd name="connsiteY4" fmla="*/ 2356795 h 2364651"/>
              <a:gd name="connsiteX5" fmla="*/ 13032 w 5633400"/>
              <a:gd name="connsiteY5" fmla="*/ 1680036 h 2364651"/>
              <a:gd name="connsiteX0" fmla="*/ 11103 w 5904426"/>
              <a:gd name="connsiteY0" fmla="*/ 1390468 h 2340702"/>
              <a:gd name="connsiteX1" fmla="*/ 2248084 w 5904426"/>
              <a:gd name="connsiteY1" fmla="*/ 44970 h 2340702"/>
              <a:gd name="connsiteX2" fmla="*/ 5904426 w 5904426"/>
              <a:gd name="connsiteY2" fmla="*/ 282022 h 2340702"/>
              <a:gd name="connsiteX3" fmla="*/ 5372172 w 5904426"/>
              <a:gd name="connsiteY3" fmla="*/ 1267639 h 2340702"/>
              <a:gd name="connsiteX4" fmla="*/ 3148836 w 5904426"/>
              <a:gd name="connsiteY4" fmla="*/ 2340182 h 2340702"/>
              <a:gd name="connsiteX5" fmla="*/ 11103 w 5904426"/>
              <a:gd name="connsiteY5" fmla="*/ 1390468 h 2340702"/>
              <a:gd name="connsiteX0" fmla="*/ 14267 w 5498157"/>
              <a:gd name="connsiteY0" fmla="*/ 1767069 h 2375103"/>
              <a:gd name="connsiteX1" fmla="*/ 1841815 w 5498157"/>
              <a:gd name="connsiteY1" fmla="*/ 66730 h 2375103"/>
              <a:gd name="connsiteX2" fmla="*/ 5498157 w 5498157"/>
              <a:gd name="connsiteY2" fmla="*/ 303782 h 2375103"/>
              <a:gd name="connsiteX3" fmla="*/ 4965903 w 5498157"/>
              <a:gd name="connsiteY3" fmla="*/ 1289399 h 2375103"/>
              <a:gd name="connsiteX4" fmla="*/ 2742567 w 5498157"/>
              <a:gd name="connsiteY4" fmla="*/ 2361942 h 2375103"/>
              <a:gd name="connsiteX5" fmla="*/ 14267 w 5498157"/>
              <a:gd name="connsiteY5" fmla="*/ 1767069 h 2375103"/>
              <a:gd name="connsiteX0" fmla="*/ 89802 w 5573692"/>
              <a:gd name="connsiteY0" fmla="*/ 1709520 h 2314700"/>
              <a:gd name="connsiteX1" fmla="*/ 771962 w 5573692"/>
              <a:gd name="connsiteY1" fmla="*/ 651763 h 2314700"/>
              <a:gd name="connsiteX2" fmla="*/ 1917350 w 5573692"/>
              <a:gd name="connsiteY2" fmla="*/ 9181 h 2314700"/>
              <a:gd name="connsiteX3" fmla="*/ 5573692 w 5573692"/>
              <a:gd name="connsiteY3" fmla="*/ 246233 h 2314700"/>
              <a:gd name="connsiteX4" fmla="*/ 5041438 w 5573692"/>
              <a:gd name="connsiteY4" fmla="*/ 1231850 h 2314700"/>
              <a:gd name="connsiteX5" fmla="*/ 2818102 w 5573692"/>
              <a:gd name="connsiteY5" fmla="*/ 2304393 h 2314700"/>
              <a:gd name="connsiteX6" fmla="*/ 89802 w 5573692"/>
              <a:gd name="connsiteY6" fmla="*/ 1709520 h 2314700"/>
              <a:gd name="connsiteX0" fmla="*/ 159689 w 5643579"/>
              <a:gd name="connsiteY0" fmla="*/ 1704439 h 2310177"/>
              <a:gd name="connsiteX1" fmla="*/ 500655 w 5643579"/>
              <a:gd name="connsiteY1" fmla="*/ 496557 h 2310177"/>
              <a:gd name="connsiteX2" fmla="*/ 1987237 w 5643579"/>
              <a:gd name="connsiteY2" fmla="*/ 4100 h 2310177"/>
              <a:gd name="connsiteX3" fmla="*/ 5643579 w 5643579"/>
              <a:gd name="connsiteY3" fmla="*/ 241152 h 2310177"/>
              <a:gd name="connsiteX4" fmla="*/ 5111325 w 5643579"/>
              <a:gd name="connsiteY4" fmla="*/ 1226769 h 2310177"/>
              <a:gd name="connsiteX5" fmla="*/ 2887989 w 5643579"/>
              <a:gd name="connsiteY5" fmla="*/ 2299312 h 2310177"/>
              <a:gd name="connsiteX6" fmla="*/ 159689 w 5643579"/>
              <a:gd name="connsiteY6" fmla="*/ 1704439 h 2310177"/>
              <a:gd name="connsiteX0" fmla="*/ 142206 w 5626096"/>
              <a:gd name="connsiteY0" fmla="*/ 1717573 h 2324613"/>
              <a:gd name="connsiteX1" fmla="*/ 551411 w 5626096"/>
              <a:gd name="connsiteY1" fmla="*/ 209441 h 2324613"/>
              <a:gd name="connsiteX2" fmla="*/ 1969754 w 5626096"/>
              <a:gd name="connsiteY2" fmla="*/ 17234 h 2324613"/>
              <a:gd name="connsiteX3" fmla="*/ 5626096 w 5626096"/>
              <a:gd name="connsiteY3" fmla="*/ 254286 h 2324613"/>
              <a:gd name="connsiteX4" fmla="*/ 5093842 w 5626096"/>
              <a:gd name="connsiteY4" fmla="*/ 1239903 h 2324613"/>
              <a:gd name="connsiteX5" fmla="*/ 2870506 w 5626096"/>
              <a:gd name="connsiteY5" fmla="*/ 2312446 h 2324613"/>
              <a:gd name="connsiteX6" fmla="*/ 142206 w 5626096"/>
              <a:gd name="connsiteY6" fmla="*/ 1717573 h 2324613"/>
              <a:gd name="connsiteX0" fmla="*/ 142206 w 5626096"/>
              <a:gd name="connsiteY0" fmla="*/ 1605460 h 2212500"/>
              <a:gd name="connsiteX1" fmla="*/ 551411 w 5626096"/>
              <a:gd name="connsiteY1" fmla="*/ 97328 h 2212500"/>
              <a:gd name="connsiteX2" fmla="*/ 1928810 w 5626096"/>
              <a:gd name="connsiteY2" fmla="*/ 246315 h 2212500"/>
              <a:gd name="connsiteX3" fmla="*/ 5626096 w 5626096"/>
              <a:gd name="connsiteY3" fmla="*/ 142173 h 2212500"/>
              <a:gd name="connsiteX4" fmla="*/ 5093842 w 5626096"/>
              <a:gd name="connsiteY4" fmla="*/ 1127790 h 2212500"/>
              <a:gd name="connsiteX5" fmla="*/ 2870506 w 5626096"/>
              <a:gd name="connsiteY5" fmla="*/ 2200333 h 2212500"/>
              <a:gd name="connsiteX6" fmla="*/ 142206 w 5626096"/>
              <a:gd name="connsiteY6" fmla="*/ 1605460 h 2212500"/>
              <a:gd name="connsiteX0" fmla="*/ 142206 w 5626096"/>
              <a:gd name="connsiteY0" fmla="*/ 1587752 h 2194792"/>
              <a:gd name="connsiteX1" fmla="*/ 551411 w 5626096"/>
              <a:gd name="connsiteY1" fmla="*/ 79620 h 2194792"/>
              <a:gd name="connsiteX2" fmla="*/ 1928810 w 5626096"/>
              <a:gd name="connsiteY2" fmla="*/ 228607 h 2194792"/>
              <a:gd name="connsiteX3" fmla="*/ 5626096 w 5626096"/>
              <a:gd name="connsiteY3" fmla="*/ 124465 h 2194792"/>
              <a:gd name="connsiteX4" fmla="*/ 5093842 w 5626096"/>
              <a:gd name="connsiteY4" fmla="*/ 1110082 h 2194792"/>
              <a:gd name="connsiteX5" fmla="*/ 2870506 w 5626096"/>
              <a:gd name="connsiteY5" fmla="*/ 2182625 h 2194792"/>
              <a:gd name="connsiteX6" fmla="*/ 142206 w 5626096"/>
              <a:gd name="connsiteY6" fmla="*/ 1587752 h 2194792"/>
              <a:gd name="connsiteX0" fmla="*/ 142206 w 5626096"/>
              <a:gd name="connsiteY0" fmla="*/ 1636034 h 2243074"/>
              <a:gd name="connsiteX1" fmla="*/ 551411 w 5626096"/>
              <a:gd name="connsiteY1" fmla="*/ 127902 h 2243074"/>
              <a:gd name="connsiteX2" fmla="*/ 1928810 w 5626096"/>
              <a:gd name="connsiteY2" fmla="*/ 276889 h 2243074"/>
              <a:gd name="connsiteX3" fmla="*/ 5626096 w 5626096"/>
              <a:gd name="connsiteY3" fmla="*/ 172747 h 2243074"/>
              <a:gd name="connsiteX4" fmla="*/ 5093842 w 5626096"/>
              <a:gd name="connsiteY4" fmla="*/ 1158364 h 2243074"/>
              <a:gd name="connsiteX5" fmla="*/ 2870506 w 5626096"/>
              <a:gd name="connsiteY5" fmla="*/ 2230907 h 2243074"/>
              <a:gd name="connsiteX6" fmla="*/ 142206 w 5626096"/>
              <a:gd name="connsiteY6" fmla="*/ 1636034 h 2243074"/>
              <a:gd name="connsiteX0" fmla="*/ 142206 w 5626096"/>
              <a:gd name="connsiteY0" fmla="*/ 1588184 h 2195224"/>
              <a:gd name="connsiteX1" fmla="*/ 551411 w 5626096"/>
              <a:gd name="connsiteY1" fmla="*/ 80052 h 2195224"/>
              <a:gd name="connsiteX2" fmla="*/ 1928810 w 5626096"/>
              <a:gd name="connsiteY2" fmla="*/ 229039 h 2195224"/>
              <a:gd name="connsiteX3" fmla="*/ 5626096 w 5626096"/>
              <a:gd name="connsiteY3" fmla="*/ 124897 h 2195224"/>
              <a:gd name="connsiteX4" fmla="*/ 5093842 w 5626096"/>
              <a:gd name="connsiteY4" fmla="*/ 1110514 h 2195224"/>
              <a:gd name="connsiteX5" fmla="*/ 2870506 w 5626096"/>
              <a:gd name="connsiteY5" fmla="*/ 2183057 h 2195224"/>
              <a:gd name="connsiteX6" fmla="*/ 142206 w 5626096"/>
              <a:gd name="connsiteY6" fmla="*/ 1588184 h 2195224"/>
              <a:gd name="connsiteX0" fmla="*/ 263110 w 5747000"/>
              <a:gd name="connsiteY0" fmla="*/ 1530769 h 2134635"/>
              <a:gd name="connsiteX1" fmla="*/ 153700 w 5747000"/>
              <a:gd name="connsiteY1" fmla="*/ 896090 h 2134635"/>
              <a:gd name="connsiteX2" fmla="*/ 672315 w 5747000"/>
              <a:gd name="connsiteY2" fmla="*/ 22637 h 2134635"/>
              <a:gd name="connsiteX3" fmla="*/ 2049714 w 5747000"/>
              <a:gd name="connsiteY3" fmla="*/ 171624 h 2134635"/>
              <a:gd name="connsiteX4" fmla="*/ 5747000 w 5747000"/>
              <a:gd name="connsiteY4" fmla="*/ 67482 h 2134635"/>
              <a:gd name="connsiteX5" fmla="*/ 5214746 w 5747000"/>
              <a:gd name="connsiteY5" fmla="*/ 1053099 h 2134635"/>
              <a:gd name="connsiteX6" fmla="*/ 2991410 w 5747000"/>
              <a:gd name="connsiteY6" fmla="*/ 2125642 h 2134635"/>
              <a:gd name="connsiteX7" fmla="*/ 263110 w 5747000"/>
              <a:gd name="connsiteY7" fmla="*/ 1530769 h 2134635"/>
              <a:gd name="connsiteX0" fmla="*/ 263110 w 5747000"/>
              <a:gd name="connsiteY0" fmla="*/ 1530769 h 2134635"/>
              <a:gd name="connsiteX1" fmla="*/ 153700 w 5747000"/>
              <a:gd name="connsiteY1" fmla="*/ 896090 h 2134635"/>
              <a:gd name="connsiteX2" fmla="*/ 672315 w 5747000"/>
              <a:gd name="connsiteY2" fmla="*/ 22637 h 2134635"/>
              <a:gd name="connsiteX3" fmla="*/ 2049714 w 5747000"/>
              <a:gd name="connsiteY3" fmla="*/ 171624 h 2134635"/>
              <a:gd name="connsiteX4" fmla="*/ 5747000 w 5747000"/>
              <a:gd name="connsiteY4" fmla="*/ 67482 h 2134635"/>
              <a:gd name="connsiteX5" fmla="*/ 5214746 w 5747000"/>
              <a:gd name="connsiteY5" fmla="*/ 1053099 h 2134635"/>
              <a:gd name="connsiteX6" fmla="*/ 2991410 w 5747000"/>
              <a:gd name="connsiteY6" fmla="*/ 2125642 h 2134635"/>
              <a:gd name="connsiteX7" fmla="*/ 263110 w 5747000"/>
              <a:gd name="connsiteY7" fmla="*/ 1530769 h 2134635"/>
              <a:gd name="connsiteX0" fmla="*/ 263110 w 5747000"/>
              <a:gd name="connsiteY0" fmla="*/ 1530769 h 2134635"/>
              <a:gd name="connsiteX1" fmla="*/ 153700 w 5747000"/>
              <a:gd name="connsiteY1" fmla="*/ 896090 h 2134635"/>
              <a:gd name="connsiteX2" fmla="*/ 672315 w 5747000"/>
              <a:gd name="connsiteY2" fmla="*/ 22637 h 2134635"/>
              <a:gd name="connsiteX3" fmla="*/ 2049714 w 5747000"/>
              <a:gd name="connsiteY3" fmla="*/ 171624 h 2134635"/>
              <a:gd name="connsiteX4" fmla="*/ 5747000 w 5747000"/>
              <a:gd name="connsiteY4" fmla="*/ 67482 h 2134635"/>
              <a:gd name="connsiteX5" fmla="*/ 5214746 w 5747000"/>
              <a:gd name="connsiteY5" fmla="*/ 1053099 h 2134635"/>
              <a:gd name="connsiteX6" fmla="*/ 2991410 w 5747000"/>
              <a:gd name="connsiteY6" fmla="*/ 2125642 h 2134635"/>
              <a:gd name="connsiteX7" fmla="*/ 263110 w 5747000"/>
              <a:gd name="connsiteY7" fmla="*/ 1530769 h 2134635"/>
              <a:gd name="connsiteX0" fmla="*/ 226260 w 5819332"/>
              <a:gd name="connsiteY0" fmla="*/ 1708190 h 2147666"/>
              <a:gd name="connsiteX1" fmla="*/ 226032 w 5819332"/>
              <a:gd name="connsiteY1" fmla="*/ 896090 h 2147666"/>
              <a:gd name="connsiteX2" fmla="*/ 744647 w 5819332"/>
              <a:gd name="connsiteY2" fmla="*/ 22637 h 2147666"/>
              <a:gd name="connsiteX3" fmla="*/ 2122046 w 5819332"/>
              <a:gd name="connsiteY3" fmla="*/ 171624 h 2147666"/>
              <a:gd name="connsiteX4" fmla="*/ 5819332 w 5819332"/>
              <a:gd name="connsiteY4" fmla="*/ 67482 h 2147666"/>
              <a:gd name="connsiteX5" fmla="*/ 5287078 w 5819332"/>
              <a:gd name="connsiteY5" fmla="*/ 1053099 h 2147666"/>
              <a:gd name="connsiteX6" fmla="*/ 3063742 w 5819332"/>
              <a:gd name="connsiteY6" fmla="*/ 2125642 h 2147666"/>
              <a:gd name="connsiteX7" fmla="*/ 226260 w 5819332"/>
              <a:gd name="connsiteY7" fmla="*/ 1708190 h 2147666"/>
              <a:gd name="connsiteX0" fmla="*/ 349743 w 5942815"/>
              <a:gd name="connsiteY0" fmla="*/ 1708190 h 2147553"/>
              <a:gd name="connsiteX1" fmla="*/ 90207 w 5942815"/>
              <a:gd name="connsiteY1" fmla="*/ 909737 h 2147553"/>
              <a:gd name="connsiteX2" fmla="*/ 868130 w 5942815"/>
              <a:gd name="connsiteY2" fmla="*/ 22637 h 2147553"/>
              <a:gd name="connsiteX3" fmla="*/ 2245529 w 5942815"/>
              <a:gd name="connsiteY3" fmla="*/ 171624 h 2147553"/>
              <a:gd name="connsiteX4" fmla="*/ 5942815 w 5942815"/>
              <a:gd name="connsiteY4" fmla="*/ 67482 h 2147553"/>
              <a:gd name="connsiteX5" fmla="*/ 5410561 w 5942815"/>
              <a:gd name="connsiteY5" fmla="*/ 1053099 h 2147553"/>
              <a:gd name="connsiteX6" fmla="*/ 3187225 w 5942815"/>
              <a:gd name="connsiteY6" fmla="*/ 2125642 h 2147553"/>
              <a:gd name="connsiteX7" fmla="*/ 349743 w 5942815"/>
              <a:gd name="connsiteY7" fmla="*/ 1708190 h 2147553"/>
              <a:gd name="connsiteX0" fmla="*/ 349743 w 5942815"/>
              <a:gd name="connsiteY0" fmla="*/ 1708190 h 2147553"/>
              <a:gd name="connsiteX1" fmla="*/ 90207 w 5942815"/>
              <a:gd name="connsiteY1" fmla="*/ 909737 h 2147553"/>
              <a:gd name="connsiteX2" fmla="*/ 868130 w 5942815"/>
              <a:gd name="connsiteY2" fmla="*/ 22637 h 2147553"/>
              <a:gd name="connsiteX3" fmla="*/ 2245529 w 5942815"/>
              <a:gd name="connsiteY3" fmla="*/ 171624 h 2147553"/>
              <a:gd name="connsiteX4" fmla="*/ 5942815 w 5942815"/>
              <a:gd name="connsiteY4" fmla="*/ 67482 h 2147553"/>
              <a:gd name="connsiteX5" fmla="*/ 5410561 w 5942815"/>
              <a:gd name="connsiteY5" fmla="*/ 1053099 h 2147553"/>
              <a:gd name="connsiteX6" fmla="*/ 3187225 w 5942815"/>
              <a:gd name="connsiteY6" fmla="*/ 2125642 h 2147553"/>
              <a:gd name="connsiteX7" fmla="*/ 349743 w 5942815"/>
              <a:gd name="connsiteY7" fmla="*/ 1708190 h 2147553"/>
              <a:gd name="connsiteX0" fmla="*/ 345796 w 5938868"/>
              <a:gd name="connsiteY0" fmla="*/ 1708190 h 1856692"/>
              <a:gd name="connsiteX1" fmla="*/ 86260 w 5938868"/>
              <a:gd name="connsiteY1" fmla="*/ 909737 h 1856692"/>
              <a:gd name="connsiteX2" fmla="*/ 864183 w 5938868"/>
              <a:gd name="connsiteY2" fmla="*/ 22637 h 1856692"/>
              <a:gd name="connsiteX3" fmla="*/ 2241582 w 5938868"/>
              <a:gd name="connsiteY3" fmla="*/ 171624 h 1856692"/>
              <a:gd name="connsiteX4" fmla="*/ 5938868 w 5938868"/>
              <a:gd name="connsiteY4" fmla="*/ 67482 h 1856692"/>
              <a:gd name="connsiteX5" fmla="*/ 5406614 w 5938868"/>
              <a:gd name="connsiteY5" fmla="*/ 1053099 h 1856692"/>
              <a:gd name="connsiteX6" fmla="*/ 3115039 w 5938868"/>
              <a:gd name="connsiteY6" fmla="*/ 1798096 h 1856692"/>
              <a:gd name="connsiteX7" fmla="*/ 345796 w 5938868"/>
              <a:gd name="connsiteY7" fmla="*/ 1708190 h 1856692"/>
              <a:gd name="connsiteX0" fmla="*/ 345796 w 5938868"/>
              <a:gd name="connsiteY0" fmla="*/ 1708190 h 1929223"/>
              <a:gd name="connsiteX1" fmla="*/ 86260 w 5938868"/>
              <a:gd name="connsiteY1" fmla="*/ 909737 h 1929223"/>
              <a:gd name="connsiteX2" fmla="*/ 864183 w 5938868"/>
              <a:gd name="connsiteY2" fmla="*/ 22637 h 1929223"/>
              <a:gd name="connsiteX3" fmla="*/ 2241582 w 5938868"/>
              <a:gd name="connsiteY3" fmla="*/ 171624 h 1929223"/>
              <a:gd name="connsiteX4" fmla="*/ 5938868 w 5938868"/>
              <a:gd name="connsiteY4" fmla="*/ 67482 h 1929223"/>
              <a:gd name="connsiteX5" fmla="*/ 5406614 w 5938868"/>
              <a:gd name="connsiteY5" fmla="*/ 1053099 h 1929223"/>
              <a:gd name="connsiteX6" fmla="*/ 3115039 w 5938868"/>
              <a:gd name="connsiteY6" fmla="*/ 1798096 h 1929223"/>
              <a:gd name="connsiteX7" fmla="*/ 345796 w 5938868"/>
              <a:gd name="connsiteY7" fmla="*/ 1708190 h 1929223"/>
              <a:gd name="connsiteX0" fmla="*/ 345796 w 5938868"/>
              <a:gd name="connsiteY0" fmla="*/ 1708190 h 1929223"/>
              <a:gd name="connsiteX1" fmla="*/ 86260 w 5938868"/>
              <a:gd name="connsiteY1" fmla="*/ 909737 h 1929223"/>
              <a:gd name="connsiteX2" fmla="*/ 864183 w 5938868"/>
              <a:gd name="connsiteY2" fmla="*/ 22637 h 1929223"/>
              <a:gd name="connsiteX3" fmla="*/ 2241582 w 5938868"/>
              <a:gd name="connsiteY3" fmla="*/ 171624 h 1929223"/>
              <a:gd name="connsiteX4" fmla="*/ 5938868 w 5938868"/>
              <a:gd name="connsiteY4" fmla="*/ 67482 h 1929223"/>
              <a:gd name="connsiteX5" fmla="*/ 5406614 w 5938868"/>
              <a:gd name="connsiteY5" fmla="*/ 1053099 h 1929223"/>
              <a:gd name="connsiteX6" fmla="*/ 3115039 w 5938868"/>
              <a:gd name="connsiteY6" fmla="*/ 1798096 h 1929223"/>
              <a:gd name="connsiteX7" fmla="*/ 345796 w 5938868"/>
              <a:gd name="connsiteY7" fmla="*/ 1708190 h 1929223"/>
              <a:gd name="connsiteX0" fmla="*/ 345796 w 5938868"/>
              <a:gd name="connsiteY0" fmla="*/ 1708190 h 1798096"/>
              <a:gd name="connsiteX1" fmla="*/ 86260 w 5938868"/>
              <a:gd name="connsiteY1" fmla="*/ 909737 h 1798096"/>
              <a:gd name="connsiteX2" fmla="*/ 864183 w 5938868"/>
              <a:gd name="connsiteY2" fmla="*/ 22637 h 1798096"/>
              <a:gd name="connsiteX3" fmla="*/ 2241582 w 5938868"/>
              <a:gd name="connsiteY3" fmla="*/ 171624 h 1798096"/>
              <a:gd name="connsiteX4" fmla="*/ 5938868 w 5938868"/>
              <a:gd name="connsiteY4" fmla="*/ 67482 h 1798096"/>
              <a:gd name="connsiteX5" fmla="*/ 5406614 w 5938868"/>
              <a:gd name="connsiteY5" fmla="*/ 1053099 h 1798096"/>
              <a:gd name="connsiteX6" fmla="*/ 4509566 w 5938868"/>
              <a:gd name="connsiteY6" fmla="*/ 1557125 h 1798096"/>
              <a:gd name="connsiteX7" fmla="*/ 3115039 w 5938868"/>
              <a:gd name="connsiteY7" fmla="*/ 1798096 h 1798096"/>
              <a:gd name="connsiteX8" fmla="*/ 345796 w 5938868"/>
              <a:gd name="connsiteY8" fmla="*/ 1708190 h 1798096"/>
              <a:gd name="connsiteX0" fmla="*/ 345796 w 5938868"/>
              <a:gd name="connsiteY0" fmla="*/ 1708190 h 1811021"/>
              <a:gd name="connsiteX1" fmla="*/ 86260 w 5938868"/>
              <a:gd name="connsiteY1" fmla="*/ 909737 h 1811021"/>
              <a:gd name="connsiteX2" fmla="*/ 864183 w 5938868"/>
              <a:gd name="connsiteY2" fmla="*/ 22637 h 1811021"/>
              <a:gd name="connsiteX3" fmla="*/ 2241582 w 5938868"/>
              <a:gd name="connsiteY3" fmla="*/ 171624 h 1811021"/>
              <a:gd name="connsiteX4" fmla="*/ 5938868 w 5938868"/>
              <a:gd name="connsiteY4" fmla="*/ 67482 h 1811021"/>
              <a:gd name="connsiteX5" fmla="*/ 5406614 w 5938868"/>
              <a:gd name="connsiteY5" fmla="*/ 1053099 h 1811021"/>
              <a:gd name="connsiteX6" fmla="*/ 4332145 w 5938868"/>
              <a:gd name="connsiteY6" fmla="*/ 1407000 h 1811021"/>
              <a:gd name="connsiteX7" fmla="*/ 3115039 w 5938868"/>
              <a:gd name="connsiteY7" fmla="*/ 1798096 h 1811021"/>
              <a:gd name="connsiteX8" fmla="*/ 345796 w 5938868"/>
              <a:gd name="connsiteY8" fmla="*/ 1708190 h 181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8868" h="1811021">
                <a:moveTo>
                  <a:pt x="345796" y="1708190"/>
                </a:moveTo>
                <a:cubicBezTo>
                  <a:pt x="-159001" y="1560130"/>
                  <a:pt x="18059" y="1161092"/>
                  <a:pt x="86260" y="909737"/>
                </a:cubicBezTo>
                <a:cubicBezTo>
                  <a:pt x="-227677" y="521904"/>
                  <a:pt x="548181" y="143381"/>
                  <a:pt x="864183" y="22637"/>
                </a:cubicBezTo>
                <a:cubicBezTo>
                  <a:pt x="1180185" y="-98107"/>
                  <a:pt x="1407192" y="310169"/>
                  <a:pt x="2241582" y="171624"/>
                </a:cubicBezTo>
                <a:cubicBezTo>
                  <a:pt x="3182897" y="15325"/>
                  <a:pt x="5033986" y="91417"/>
                  <a:pt x="5938868" y="67482"/>
                </a:cubicBezTo>
                <a:cubicBezTo>
                  <a:pt x="5884282" y="464260"/>
                  <a:pt x="5406614" y="656322"/>
                  <a:pt x="5406614" y="1053099"/>
                </a:cubicBezTo>
                <a:cubicBezTo>
                  <a:pt x="5168397" y="1301373"/>
                  <a:pt x="4714074" y="1282834"/>
                  <a:pt x="4332145" y="1407000"/>
                </a:cubicBezTo>
                <a:cubicBezTo>
                  <a:pt x="3950216" y="1531166"/>
                  <a:pt x="3779431" y="1747898"/>
                  <a:pt x="3115039" y="1798096"/>
                </a:cubicBezTo>
                <a:cubicBezTo>
                  <a:pt x="2450647" y="1848294"/>
                  <a:pt x="1268877" y="1738159"/>
                  <a:pt x="345796" y="1708190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3050" algn="l"/>
              </a:tabLst>
            </a:pPr>
            <a:r>
              <a:rPr lang="en-ID" sz="2500" dirty="0"/>
              <a:t>	</a:t>
            </a:r>
            <a:r>
              <a:rPr lang="en-ID" sz="2500" dirty="0" err="1" smtClean="0"/>
              <a:t>Mutu</a:t>
            </a:r>
            <a:r>
              <a:rPr lang="en-ID" sz="2500" dirty="0" smtClean="0"/>
              <a:t> </a:t>
            </a:r>
            <a:r>
              <a:rPr lang="en-ID" sz="2500" dirty="0" err="1"/>
              <a:t>adalah</a:t>
            </a:r>
            <a:r>
              <a:rPr lang="en-ID" sz="2500" dirty="0"/>
              <a:t> </a:t>
            </a:r>
            <a:r>
              <a:rPr lang="en-ID" sz="2500" dirty="0" err="1"/>
              <a:t>ukuran</a:t>
            </a:r>
            <a:r>
              <a:rPr lang="en-ID" sz="2500" dirty="0"/>
              <a:t> </a:t>
            </a:r>
            <a:r>
              <a:rPr lang="en-ID" sz="2500" dirty="0" err="1"/>
              <a:t>relatif</a:t>
            </a:r>
            <a:r>
              <a:rPr lang="en-ID" sz="2500" dirty="0"/>
              <a:t> </a:t>
            </a:r>
            <a:r>
              <a:rPr lang="en-ID" sz="2500" dirty="0" err="1"/>
              <a:t>dari</a:t>
            </a:r>
            <a:r>
              <a:rPr lang="en-ID" sz="2500" dirty="0"/>
              <a:t> </a:t>
            </a:r>
            <a:r>
              <a:rPr lang="en-ID" sz="2500" dirty="0" err="1"/>
              <a:t>suatu</a:t>
            </a:r>
            <a:r>
              <a:rPr lang="en-ID" sz="2500" dirty="0"/>
              <a:t> </a:t>
            </a:r>
            <a:endParaRPr lang="en-ID" sz="2500" dirty="0" smtClean="0"/>
          </a:p>
          <a:p>
            <a:pPr>
              <a:tabLst>
                <a:tab pos="355600" algn="l"/>
              </a:tabLst>
            </a:pPr>
            <a:r>
              <a:rPr lang="en-ID" sz="2500" dirty="0" smtClean="0"/>
              <a:t>	</a:t>
            </a:r>
            <a:r>
              <a:rPr lang="en-ID" sz="2500" dirty="0" err="1" smtClean="0"/>
              <a:t>objek</a:t>
            </a:r>
            <a:r>
              <a:rPr lang="en-ID" sz="2500" dirty="0" smtClean="0"/>
              <a:t> </a:t>
            </a:r>
            <a:r>
              <a:rPr lang="en-ID" sz="2500" dirty="0"/>
              <a:t>yang </a:t>
            </a:r>
            <a:r>
              <a:rPr lang="en-ID" sz="2500" dirty="0" err="1"/>
              <a:t>berbasis</a:t>
            </a:r>
            <a:r>
              <a:rPr lang="en-ID" sz="2500" dirty="0"/>
              <a:t> </a:t>
            </a:r>
            <a:r>
              <a:rPr lang="en-ID" sz="2500" dirty="0" err="1"/>
              <a:t>penilaian</a:t>
            </a:r>
            <a:r>
              <a:rPr lang="en-ID" sz="2500" i="1" dirty="0"/>
              <a:t> users</a:t>
            </a:r>
            <a:r>
              <a:rPr lang="en-ID" sz="2500" dirty="0"/>
              <a:t> – </a:t>
            </a:r>
            <a:r>
              <a:rPr lang="en-ID" sz="2500" dirty="0" smtClean="0"/>
              <a:t>	</a:t>
            </a:r>
            <a:r>
              <a:rPr lang="en-ID" sz="2500" dirty="0" err="1" smtClean="0"/>
              <a:t>expektasi</a:t>
            </a:r>
            <a:r>
              <a:rPr lang="en-ID" sz="2500" dirty="0"/>
              <a:t>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800" y="1371600"/>
            <a:ext cx="2362200" cy="1733550"/>
            <a:chOff x="304800" y="1371600"/>
            <a:chExt cx="2362200" cy="1733550"/>
          </a:xfrm>
        </p:grpSpPr>
        <p:sp>
          <p:nvSpPr>
            <p:cNvPr id="14" name="Smiley Face 10"/>
            <p:cNvSpPr/>
            <p:nvPr/>
          </p:nvSpPr>
          <p:spPr>
            <a:xfrm>
              <a:off x="304800" y="1371600"/>
              <a:ext cx="2133600" cy="1733550"/>
            </a:xfrm>
            <a:custGeom>
              <a:avLst/>
              <a:gdLst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517256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44781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517256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44781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517256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44781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517256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72077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380778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72077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27552 w 2133600"/>
                <a:gd name="connsiteY4" fmla="*/ 443772 h 1733550"/>
                <a:gd name="connsiteX5" fmla="*/ 1297446 w 2133600"/>
                <a:gd name="connsiteY5" fmla="*/ 607545 h 1733550"/>
                <a:gd name="connsiteX6" fmla="*/ 1408571 w 2133600"/>
                <a:gd name="connsiteY6" fmla="*/ 380778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72077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0" h="1733550" stroke="0" extrusionOk="0">
                  <a:moveTo>
                    <a:pt x="0" y="866775"/>
                  </a:moveTo>
                  <a:cubicBezTo>
                    <a:pt x="0" y="388068"/>
                    <a:pt x="477623" y="0"/>
                    <a:pt x="1066800" y="0"/>
                  </a:cubicBezTo>
                  <a:cubicBezTo>
                    <a:pt x="1655977" y="0"/>
                    <a:pt x="2133600" y="388068"/>
                    <a:pt x="2133600" y="866775"/>
                  </a:cubicBezTo>
                  <a:cubicBezTo>
                    <a:pt x="2133600" y="1345482"/>
                    <a:pt x="1655977" y="1733550"/>
                    <a:pt x="1066800" y="1733550"/>
                  </a:cubicBezTo>
                  <a:cubicBezTo>
                    <a:pt x="477623" y="1733550"/>
                    <a:pt x="0" y="1345482"/>
                    <a:pt x="0" y="866775"/>
                  </a:cubicBezTo>
                  <a:close/>
                </a:path>
                <a:path w="2133600" h="1733550" fill="darkenLess" extrusionOk="0">
                  <a:moveTo>
                    <a:pt x="613904" y="607545"/>
                  </a:moveTo>
                  <a:cubicBezTo>
                    <a:pt x="613904" y="557680"/>
                    <a:pt x="663656" y="517256"/>
                    <a:pt x="725029" y="517256"/>
                  </a:cubicBezTo>
                  <a:cubicBezTo>
                    <a:pt x="786402" y="517256"/>
                    <a:pt x="836154" y="557680"/>
                    <a:pt x="836154" y="607545"/>
                  </a:cubicBezTo>
                  <a:cubicBezTo>
                    <a:pt x="836154" y="657410"/>
                    <a:pt x="759796" y="725129"/>
                    <a:pt x="725029" y="697834"/>
                  </a:cubicBezTo>
                  <a:cubicBezTo>
                    <a:pt x="690262" y="670539"/>
                    <a:pt x="627552" y="493637"/>
                    <a:pt x="627552" y="443772"/>
                  </a:cubicBezTo>
                  <a:moveTo>
                    <a:pt x="1297446" y="607545"/>
                  </a:moveTo>
                  <a:cubicBezTo>
                    <a:pt x="1297446" y="557680"/>
                    <a:pt x="1347198" y="380778"/>
                    <a:pt x="1408571" y="380778"/>
                  </a:cubicBezTo>
                  <a:cubicBezTo>
                    <a:pt x="1469944" y="380778"/>
                    <a:pt x="1519696" y="554702"/>
                    <a:pt x="1519696" y="607545"/>
                  </a:cubicBezTo>
                  <a:cubicBezTo>
                    <a:pt x="1519696" y="660388"/>
                    <a:pt x="1469944" y="697834"/>
                    <a:pt x="1408571" y="697834"/>
                  </a:cubicBezTo>
                  <a:cubicBezTo>
                    <a:pt x="1347198" y="697834"/>
                    <a:pt x="1297446" y="657410"/>
                    <a:pt x="1297446" y="607545"/>
                  </a:cubicBezTo>
                </a:path>
                <a:path w="2133600" h="1733550" fill="none" extrusionOk="0">
                  <a:moveTo>
                    <a:pt x="488587" y="1272077"/>
                  </a:moveTo>
                  <a:cubicBezTo>
                    <a:pt x="874062" y="1487176"/>
                    <a:pt x="1177201" y="1528119"/>
                    <a:pt x="1643662" y="1244781"/>
                  </a:cubicBezTo>
                </a:path>
                <a:path w="2133600" h="1733550" fill="none">
                  <a:moveTo>
                    <a:pt x="0" y="866775"/>
                  </a:moveTo>
                  <a:cubicBezTo>
                    <a:pt x="0" y="388068"/>
                    <a:pt x="477623" y="0"/>
                    <a:pt x="1066800" y="0"/>
                  </a:cubicBezTo>
                  <a:cubicBezTo>
                    <a:pt x="1655977" y="0"/>
                    <a:pt x="2133600" y="388068"/>
                    <a:pt x="2133600" y="866775"/>
                  </a:cubicBezTo>
                  <a:cubicBezTo>
                    <a:pt x="2133600" y="1345482"/>
                    <a:pt x="1655977" y="1733550"/>
                    <a:pt x="1066800" y="1733550"/>
                  </a:cubicBezTo>
                  <a:cubicBezTo>
                    <a:pt x="477623" y="1733550"/>
                    <a:pt x="0" y="1345482"/>
                    <a:pt x="0" y="866775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3000" b="1" dirty="0" err="1"/>
                <a:t>Apa</a:t>
              </a:r>
              <a:r>
                <a:rPr lang="en-ID" sz="3000" b="1" dirty="0"/>
                <a:t> </a:t>
              </a:r>
              <a:r>
                <a:rPr lang="en-ID" sz="3000" b="1" dirty="0" err="1"/>
                <a:t>itu</a:t>
              </a:r>
              <a:r>
                <a:rPr lang="en-ID" sz="3000" b="1" dirty="0"/>
                <a:t> </a:t>
              </a:r>
              <a:r>
                <a:rPr lang="en-ID" sz="3000" b="1" dirty="0" err="1"/>
                <a:t>Mutu</a:t>
              </a:r>
              <a:r>
                <a:rPr lang="en-ID" sz="3000" b="1" dirty="0"/>
                <a:t>?</a:t>
              </a:r>
              <a:endParaRPr lang="en-US" sz="3000" dirty="0"/>
            </a:p>
          </p:txBody>
        </p:sp>
        <p:sp>
          <p:nvSpPr>
            <p:cNvPr id="13" name="Smiley Face 10"/>
            <p:cNvSpPr/>
            <p:nvPr/>
          </p:nvSpPr>
          <p:spPr>
            <a:xfrm>
              <a:off x="533400" y="1371600"/>
              <a:ext cx="2133600" cy="1733550"/>
            </a:xfrm>
            <a:custGeom>
              <a:avLst/>
              <a:gdLst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517256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44781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517256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44781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517256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44781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517256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72077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380778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72077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27552 w 2133600"/>
                <a:gd name="connsiteY4" fmla="*/ 443772 h 1733550"/>
                <a:gd name="connsiteX5" fmla="*/ 1297446 w 2133600"/>
                <a:gd name="connsiteY5" fmla="*/ 607545 h 1733550"/>
                <a:gd name="connsiteX6" fmla="*/ 1408571 w 2133600"/>
                <a:gd name="connsiteY6" fmla="*/ 380778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72077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0" h="1733550" stroke="0" extrusionOk="0">
                  <a:moveTo>
                    <a:pt x="0" y="866775"/>
                  </a:moveTo>
                  <a:cubicBezTo>
                    <a:pt x="0" y="388068"/>
                    <a:pt x="477623" y="0"/>
                    <a:pt x="1066800" y="0"/>
                  </a:cubicBezTo>
                  <a:cubicBezTo>
                    <a:pt x="1655977" y="0"/>
                    <a:pt x="2133600" y="388068"/>
                    <a:pt x="2133600" y="866775"/>
                  </a:cubicBezTo>
                  <a:cubicBezTo>
                    <a:pt x="2133600" y="1345482"/>
                    <a:pt x="1655977" y="1733550"/>
                    <a:pt x="1066800" y="1733550"/>
                  </a:cubicBezTo>
                  <a:cubicBezTo>
                    <a:pt x="477623" y="1733550"/>
                    <a:pt x="0" y="1345482"/>
                    <a:pt x="0" y="866775"/>
                  </a:cubicBezTo>
                  <a:close/>
                </a:path>
                <a:path w="2133600" h="1733550" fill="darkenLess" extrusionOk="0">
                  <a:moveTo>
                    <a:pt x="613904" y="607545"/>
                  </a:moveTo>
                  <a:cubicBezTo>
                    <a:pt x="613904" y="557680"/>
                    <a:pt x="663656" y="517256"/>
                    <a:pt x="725029" y="517256"/>
                  </a:cubicBezTo>
                  <a:cubicBezTo>
                    <a:pt x="786402" y="517256"/>
                    <a:pt x="836154" y="557680"/>
                    <a:pt x="836154" y="607545"/>
                  </a:cubicBezTo>
                  <a:cubicBezTo>
                    <a:pt x="836154" y="657410"/>
                    <a:pt x="759796" y="725129"/>
                    <a:pt x="725029" y="697834"/>
                  </a:cubicBezTo>
                  <a:cubicBezTo>
                    <a:pt x="690262" y="670539"/>
                    <a:pt x="627552" y="493637"/>
                    <a:pt x="627552" y="443772"/>
                  </a:cubicBezTo>
                  <a:moveTo>
                    <a:pt x="1297446" y="607545"/>
                  </a:moveTo>
                  <a:cubicBezTo>
                    <a:pt x="1297446" y="557680"/>
                    <a:pt x="1347198" y="380778"/>
                    <a:pt x="1408571" y="380778"/>
                  </a:cubicBezTo>
                  <a:cubicBezTo>
                    <a:pt x="1469944" y="380778"/>
                    <a:pt x="1519696" y="554702"/>
                    <a:pt x="1519696" y="607545"/>
                  </a:cubicBezTo>
                  <a:cubicBezTo>
                    <a:pt x="1519696" y="660388"/>
                    <a:pt x="1469944" y="697834"/>
                    <a:pt x="1408571" y="697834"/>
                  </a:cubicBezTo>
                  <a:cubicBezTo>
                    <a:pt x="1347198" y="697834"/>
                    <a:pt x="1297446" y="657410"/>
                    <a:pt x="1297446" y="607545"/>
                  </a:cubicBezTo>
                </a:path>
                <a:path w="2133600" h="1733550" fill="none" extrusionOk="0">
                  <a:moveTo>
                    <a:pt x="488587" y="1272077"/>
                  </a:moveTo>
                  <a:cubicBezTo>
                    <a:pt x="874062" y="1487176"/>
                    <a:pt x="1177201" y="1528119"/>
                    <a:pt x="1643662" y="1244781"/>
                  </a:cubicBezTo>
                </a:path>
                <a:path w="2133600" h="1733550" fill="none">
                  <a:moveTo>
                    <a:pt x="0" y="866775"/>
                  </a:moveTo>
                  <a:cubicBezTo>
                    <a:pt x="0" y="388068"/>
                    <a:pt x="477623" y="0"/>
                    <a:pt x="1066800" y="0"/>
                  </a:cubicBezTo>
                  <a:cubicBezTo>
                    <a:pt x="1655977" y="0"/>
                    <a:pt x="2133600" y="388068"/>
                    <a:pt x="2133600" y="866775"/>
                  </a:cubicBezTo>
                  <a:cubicBezTo>
                    <a:pt x="2133600" y="1345482"/>
                    <a:pt x="1655977" y="1733550"/>
                    <a:pt x="1066800" y="1733550"/>
                  </a:cubicBezTo>
                  <a:cubicBezTo>
                    <a:pt x="477623" y="1733550"/>
                    <a:pt x="0" y="1345482"/>
                    <a:pt x="0" y="866775"/>
                  </a:cubicBezTo>
                  <a:close/>
                </a:path>
              </a:pathLst>
            </a:custGeom>
            <a:solidFill>
              <a:srgbClr val="1306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3000" b="1" dirty="0" err="1"/>
                <a:t>Apa</a:t>
              </a:r>
              <a:r>
                <a:rPr lang="en-ID" sz="3000" b="1" dirty="0"/>
                <a:t> </a:t>
              </a:r>
              <a:r>
                <a:rPr lang="en-ID" sz="3000" b="1" dirty="0" err="1"/>
                <a:t>itu</a:t>
              </a:r>
              <a:r>
                <a:rPr lang="en-ID" sz="3000" b="1" dirty="0"/>
                <a:t> </a:t>
              </a:r>
              <a:r>
                <a:rPr lang="en-ID" sz="3000" b="1" dirty="0" err="1"/>
                <a:t>Mutu</a:t>
              </a:r>
              <a:r>
                <a:rPr lang="en-ID" sz="3000" b="1" dirty="0"/>
                <a:t>?</a:t>
              </a:r>
              <a:endParaRPr lang="en-US" sz="3000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444690" y="1371600"/>
              <a:ext cx="2133600" cy="1733550"/>
            </a:xfrm>
            <a:custGeom>
              <a:avLst/>
              <a:gdLst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517256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44781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517256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44781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517256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44781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517256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72077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13904 w 2133600"/>
                <a:gd name="connsiteY4" fmla="*/ 607545 h 1733550"/>
                <a:gd name="connsiteX5" fmla="*/ 1297446 w 2133600"/>
                <a:gd name="connsiteY5" fmla="*/ 607545 h 1733550"/>
                <a:gd name="connsiteX6" fmla="*/ 1408571 w 2133600"/>
                <a:gd name="connsiteY6" fmla="*/ 380778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72077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  <a:gd name="connsiteX0" fmla="*/ 613904 w 2133600"/>
                <a:gd name="connsiteY0" fmla="*/ 607545 h 1733550"/>
                <a:gd name="connsiteX1" fmla="*/ 725029 w 2133600"/>
                <a:gd name="connsiteY1" fmla="*/ 517256 h 1733550"/>
                <a:gd name="connsiteX2" fmla="*/ 836154 w 2133600"/>
                <a:gd name="connsiteY2" fmla="*/ 607545 h 1733550"/>
                <a:gd name="connsiteX3" fmla="*/ 725029 w 2133600"/>
                <a:gd name="connsiteY3" fmla="*/ 697834 h 1733550"/>
                <a:gd name="connsiteX4" fmla="*/ 627552 w 2133600"/>
                <a:gd name="connsiteY4" fmla="*/ 443772 h 1733550"/>
                <a:gd name="connsiteX5" fmla="*/ 1297446 w 2133600"/>
                <a:gd name="connsiteY5" fmla="*/ 607545 h 1733550"/>
                <a:gd name="connsiteX6" fmla="*/ 1408571 w 2133600"/>
                <a:gd name="connsiteY6" fmla="*/ 380778 h 1733550"/>
                <a:gd name="connsiteX7" fmla="*/ 1519696 w 2133600"/>
                <a:gd name="connsiteY7" fmla="*/ 607545 h 1733550"/>
                <a:gd name="connsiteX8" fmla="*/ 1408571 w 2133600"/>
                <a:gd name="connsiteY8" fmla="*/ 697834 h 1733550"/>
                <a:gd name="connsiteX9" fmla="*/ 1297446 w 2133600"/>
                <a:gd name="connsiteY9" fmla="*/ 607545 h 1733550"/>
                <a:gd name="connsiteX0" fmla="*/ 488587 w 2133600"/>
                <a:gd name="connsiteY0" fmla="*/ 1272077 h 1733550"/>
                <a:gd name="connsiteX1" fmla="*/ 1643662 w 2133600"/>
                <a:gd name="connsiteY1" fmla="*/ 1244781 h 1733550"/>
                <a:gd name="connsiteX0" fmla="*/ 0 w 2133600"/>
                <a:gd name="connsiteY0" fmla="*/ 866775 h 1733550"/>
                <a:gd name="connsiteX1" fmla="*/ 1066800 w 2133600"/>
                <a:gd name="connsiteY1" fmla="*/ 0 h 1733550"/>
                <a:gd name="connsiteX2" fmla="*/ 2133600 w 2133600"/>
                <a:gd name="connsiteY2" fmla="*/ 866775 h 1733550"/>
                <a:gd name="connsiteX3" fmla="*/ 1066800 w 2133600"/>
                <a:gd name="connsiteY3" fmla="*/ 1733550 h 1733550"/>
                <a:gd name="connsiteX4" fmla="*/ 0 w 2133600"/>
                <a:gd name="connsiteY4" fmla="*/ 866775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0" h="1733550" stroke="0" extrusionOk="0">
                  <a:moveTo>
                    <a:pt x="0" y="866775"/>
                  </a:moveTo>
                  <a:cubicBezTo>
                    <a:pt x="0" y="388068"/>
                    <a:pt x="477623" y="0"/>
                    <a:pt x="1066800" y="0"/>
                  </a:cubicBezTo>
                  <a:cubicBezTo>
                    <a:pt x="1655977" y="0"/>
                    <a:pt x="2133600" y="388068"/>
                    <a:pt x="2133600" y="866775"/>
                  </a:cubicBezTo>
                  <a:cubicBezTo>
                    <a:pt x="2133600" y="1345482"/>
                    <a:pt x="1655977" y="1733550"/>
                    <a:pt x="1066800" y="1733550"/>
                  </a:cubicBezTo>
                  <a:cubicBezTo>
                    <a:pt x="477623" y="1733550"/>
                    <a:pt x="0" y="1345482"/>
                    <a:pt x="0" y="866775"/>
                  </a:cubicBezTo>
                  <a:close/>
                </a:path>
                <a:path w="2133600" h="1733550" fill="darkenLess" extrusionOk="0">
                  <a:moveTo>
                    <a:pt x="613904" y="607545"/>
                  </a:moveTo>
                  <a:cubicBezTo>
                    <a:pt x="613904" y="557680"/>
                    <a:pt x="663656" y="517256"/>
                    <a:pt x="725029" y="517256"/>
                  </a:cubicBezTo>
                  <a:cubicBezTo>
                    <a:pt x="786402" y="517256"/>
                    <a:pt x="836154" y="557680"/>
                    <a:pt x="836154" y="607545"/>
                  </a:cubicBezTo>
                  <a:cubicBezTo>
                    <a:pt x="836154" y="657410"/>
                    <a:pt x="759796" y="725129"/>
                    <a:pt x="725029" y="697834"/>
                  </a:cubicBezTo>
                  <a:cubicBezTo>
                    <a:pt x="690262" y="670539"/>
                    <a:pt x="627552" y="493637"/>
                    <a:pt x="627552" y="443772"/>
                  </a:cubicBezTo>
                  <a:moveTo>
                    <a:pt x="1297446" y="607545"/>
                  </a:moveTo>
                  <a:cubicBezTo>
                    <a:pt x="1297446" y="557680"/>
                    <a:pt x="1347198" y="380778"/>
                    <a:pt x="1408571" y="380778"/>
                  </a:cubicBezTo>
                  <a:cubicBezTo>
                    <a:pt x="1469944" y="380778"/>
                    <a:pt x="1519696" y="554702"/>
                    <a:pt x="1519696" y="607545"/>
                  </a:cubicBezTo>
                  <a:cubicBezTo>
                    <a:pt x="1519696" y="660388"/>
                    <a:pt x="1469944" y="697834"/>
                    <a:pt x="1408571" y="697834"/>
                  </a:cubicBezTo>
                  <a:cubicBezTo>
                    <a:pt x="1347198" y="697834"/>
                    <a:pt x="1297446" y="657410"/>
                    <a:pt x="1297446" y="607545"/>
                  </a:cubicBezTo>
                </a:path>
                <a:path w="2133600" h="1733550" fill="none" extrusionOk="0">
                  <a:moveTo>
                    <a:pt x="488587" y="1272077"/>
                  </a:moveTo>
                  <a:cubicBezTo>
                    <a:pt x="874062" y="1487176"/>
                    <a:pt x="1177201" y="1528119"/>
                    <a:pt x="1643662" y="1244781"/>
                  </a:cubicBezTo>
                </a:path>
                <a:path w="2133600" h="1733550" fill="none">
                  <a:moveTo>
                    <a:pt x="0" y="866775"/>
                  </a:moveTo>
                  <a:cubicBezTo>
                    <a:pt x="0" y="388068"/>
                    <a:pt x="477623" y="0"/>
                    <a:pt x="1066800" y="0"/>
                  </a:cubicBezTo>
                  <a:cubicBezTo>
                    <a:pt x="1655977" y="0"/>
                    <a:pt x="2133600" y="388068"/>
                    <a:pt x="2133600" y="866775"/>
                  </a:cubicBezTo>
                  <a:cubicBezTo>
                    <a:pt x="2133600" y="1345482"/>
                    <a:pt x="1655977" y="1733550"/>
                    <a:pt x="1066800" y="1733550"/>
                  </a:cubicBezTo>
                  <a:cubicBezTo>
                    <a:pt x="477623" y="1733550"/>
                    <a:pt x="0" y="1345482"/>
                    <a:pt x="0" y="866775"/>
                  </a:cubicBezTo>
                  <a:close/>
                </a:path>
              </a:pathLst>
            </a:custGeom>
            <a:solidFill>
              <a:srgbClr val="F909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3000" b="1" dirty="0" err="1"/>
                <a:t>Apa</a:t>
              </a:r>
              <a:r>
                <a:rPr lang="en-ID" sz="3000" b="1" dirty="0"/>
                <a:t> </a:t>
              </a:r>
              <a:r>
                <a:rPr lang="en-ID" sz="3000" b="1" dirty="0" err="1"/>
                <a:t>itu</a:t>
              </a:r>
              <a:r>
                <a:rPr lang="en-ID" sz="3000" b="1" dirty="0"/>
                <a:t> </a:t>
              </a:r>
              <a:r>
                <a:rPr lang="en-ID" sz="3000" b="1" dirty="0" err="1"/>
                <a:t>Mutu</a:t>
              </a:r>
              <a:r>
                <a:rPr lang="en-ID" sz="3000" b="1" dirty="0"/>
                <a:t>?</a:t>
              </a:r>
              <a:endParaRPr lang="en-US" sz="30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026" y="3113386"/>
            <a:ext cx="27051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8763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05758"/>
            <a:ext cx="109728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830502"/>
            <a:ext cx="10591800" cy="1692771"/>
          </a:xfrm>
          <a:solidFill>
            <a:srgbClr val="FFC000"/>
          </a:solidFill>
        </p:spPr>
        <p:txBody>
          <a:bodyPr/>
          <a:lstStyle/>
          <a:p>
            <a:pPr>
              <a:tabLst>
                <a:tab pos="531813" algn="l"/>
              </a:tabLst>
            </a:pPr>
            <a:r>
              <a:rPr lang="en-US" sz="2200" b="1" dirty="0" smtClean="0">
                <a:latin typeface="Bookman Old Style" panose="02050604050505020204" pitchFamily="18" charset="0"/>
              </a:rPr>
              <a:t>1. 	</a:t>
            </a:r>
            <a:r>
              <a:rPr lang="en-US" sz="2200" b="1" dirty="0" err="1" smtClean="0">
                <a:latin typeface="Bookman Old Style" panose="02050604050505020204" pitchFamily="18" charset="0"/>
              </a:rPr>
              <a:t>transparansi</a:t>
            </a:r>
            <a:r>
              <a:rPr lang="en-US" sz="2200" b="1" dirty="0" smtClean="0">
                <a:latin typeface="Bookman Old Style" panose="02050604050505020204" pitchFamily="18" charset="0"/>
              </a:rPr>
              <a:t> </a:t>
            </a:r>
            <a:r>
              <a:rPr lang="en-US" sz="2200" dirty="0">
                <a:latin typeface="Bookman Old Style" panose="02050604050505020204" pitchFamily="18" charset="0"/>
              </a:rPr>
              <a:t>yang </a:t>
            </a:r>
            <a:r>
              <a:rPr lang="en-US" sz="2200" dirty="0" err="1">
                <a:latin typeface="Bookman Old Style" panose="02050604050505020204" pitchFamily="18" charset="0"/>
              </a:rPr>
              <a:t>merupakan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keterbukaan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dalam</a:t>
            </a:r>
            <a:r>
              <a:rPr lang="en-US" sz="2200" dirty="0">
                <a:latin typeface="Bookman Old Style" panose="02050604050505020204" pitchFamily="18" charset="0"/>
              </a:rPr>
              <a:t> proses </a:t>
            </a:r>
            <a:r>
              <a:rPr lang="en-US" sz="2200" dirty="0" err="1">
                <a:latin typeface="Bookman Old Style" panose="02050604050505020204" pitchFamily="18" charset="0"/>
              </a:rPr>
              <a:t>perencanaan</a:t>
            </a:r>
            <a:r>
              <a:rPr lang="en-US" sz="2200" dirty="0">
                <a:latin typeface="Bookman Old Style" panose="02050604050505020204" pitchFamily="18" charset="0"/>
              </a:rPr>
              <a:t>, </a:t>
            </a:r>
            <a:r>
              <a:rPr lang="en-US" sz="2200" dirty="0" smtClean="0">
                <a:latin typeface="Bookman Old Style" panose="02050604050505020204" pitchFamily="18" charset="0"/>
              </a:rPr>
              <a:t/>
            </a:r>
            <a:br>
              <a:rPr lang="en-US" sz="2200" dirty="0" smtClean="0">
                <a:latin typeface="Bookman Old Style" panose="02050604050505020204" pitchFamily="18" charset="0"/>
              </a:rPr>
            </a:br>
            <a:r>
              <a:rPr lang="en-US" sz="2200" dirty="0">
                <a:latin typeface="Bookman Old Style" panose="02050604050505020204" pitchFamily="18" charset="0"/>
              </a:rPr>
              <a:t>	</a:t>
            </a:r>
            <a:r>
              <a:rPr lang="en-US" sz="2200" dirty="0" err="1" smtClean="0">
                <a:latin typeface="Bookman Old Style" panose="02050604050505020204" pitchFamily="18" charset="0"/>
              </a:rPr>
              <a:t>penyusunan</a:t>
            </a:r>
            <a:r>
              <a:rPr lang="en-US" sz="2200" dirty="0">
                <a:latin typeface="Bookman Old Style" panose="02050604050505020204" pitchFamily="18" charset="0"/>
              </a:rPr>
              <a:t>, </a:t>
            </a:r>
            <a:r>
              <a:rPr lang="en-US" sz="2200" dirty="0" err="1">
                <a:latin typeface="Bookman Old Style" panose="02050604050505020204" pitchFamily="18" charset="0"/>
              </a:rPr>
              <a:t>pelaksanaan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dan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pelaporan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evaluasi</a:t>
            </a:r>
            <a:r>
              <a:rPr lang="en-US" sz="2200" dirty="0">
                <a:latin typeface="Bookman Old Style" panose="02050604050505020204" pitchFamily="18" charset="0"/>
              </a:rPr>
              <a:t> </a:t>
            </a:r>
            <a:r>
              <a:rPr lang="en-US" sz="2200" b="1" dirty="0" err="1" smtClean="0">
                <a:latin typeface="Bookman Old Style" panose="02050604050505020204" pitchFamily="18" charset="0"/>
              </a:rPr>
              <a:t>anggaran</a:t>
            </a:r>
            <a:r>
              <a:rPr lang="en-US" sz="2200" dirty="0" smtClean="0">
                <a:latin typeface="Bookman Old Style" panose="02050604050505020204" pitchFamily="18" charset="0"/>
              </a:rPr>
              <a:t>,</a:t>
            </a:r>
            <a:br>
              <a:rPr lang="en-US" sz="2200" dirty="0" smtClean="0">
                <a:latin typeface="Bookman Old Style" panose="02050604050505020204" pitchFamily="18" charset="0"/>
              </a:rPr>
            </a:br>
            <a:r>
              <a:rPr lang="en-US" sz="2200" dirty="0" smtClean="0">
                <a:latin typeface="Bookman Old Style" panose="02050604050505020204" pitchFamily="18" charset="0"/>
              </a:rPr>
              <a:t>2. 	</a:t>
            </a:r>
            <a:r>
              <a:rPr lang="en-US" sz="2200" b="1" dirty="0" err="1" smtClean="0">
                <a:latin typeface="Bookman Old Style" panose="02050604050505020204" pitchFamily="18" charset="0"/>
              </a:rPr>
              <a:t>akuntabilitas</a:t>
            </a:r>
            <a:r>
              <a:rPr lang="en-US" sz="2200" dirty="0" smtClean="0">
                <a:latin typeface="Bookman Old Style" panose="02050604050505020204" pitchFamily="18" charset="0"/>
              </a:rPr>
              <a:t> </a:t>
            </a:r>
            <a:r>
              <a:rPr lang="en-US" sz="2200" dirty="0">
                <a:latin typeface="Bookman Old Style" panose="02050604050505020204" pitchFamily="18" charset="0"/>
              </a:rPr>
              <a:t>yang </a:t>
            </a:r>
            <a:r>
              <a:rPr lang="en-US" sz="2200" dirty="0" err="1">
                <a:latin typeface="Bookman Old Style" panose="02050604050505020204" pitchFamily="18" charset="0"/>
              </a:rPr>
              <a:t>merupakan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pertanggungjawaban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pada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 smtClean="0">
                <a:latin typeface="Bookman Old Style" panose="02050604050505020204" pitchFamily="18" charset="0"/>
              </a:rPr>
              <a:t>masyarakat</a:t>
            </a:r>
            <a:r>
              <a:rPr lang="en-US" sz="2200" dirty="0">
                <a:latin typeface="Bookman Old Style" panose="02050604050505020204" pitchFamily="18" charset="0"/>
              </a:rPr>
              <a:t>;</a:t>
            </a:r>
            <a:r>
              <a:rPr lang="en-US" sz="2200" dirty="0" smtClean="0">
                <a:latin typeface="Bookman Old Style" panose="02050604050505020204" pitchFamily="18" charset="0"/>
              </a:rPr>
              <a:t> </a:t>
            </a:r>
            <a:br>
              <a:rPr lang="en-US" sz="2200" dirty="0" smtClean="0">
                <a:latin typeface="Bookman Old Style" panose="02050604050505020204" pitchFamily="18" charset="0"/>
              </a:rPr>
            </a:br>
            <a:r>
              <a:rPr lang="en-US" sz="2200" dirty="0" smtClean="0">
                <a:latin typeface="Bookman Old Style" panose="02050604050505020204" pitchFamily="18" charset="0"/>
              </a:rPr>
              <a:t>3.	</a:t>
            </a:r>
            <a:r>
              <a:rPr lang="en-US" sz="2200" b="1" dirty="0" err="1" smtClean="0">
                <a:latin typeface="Bookman Old Style" panose="02050604050505020204" pitchFamily="18" charset="0"/>
              </a:rPr>
              <a:t>ekonomis</a:t>
            </a:r>
            <a:r>
              <a:rPr lang="en-US" sz="2200" dirty="0">
                <a:latin typeface="Bookman Old Style" panose="02050604050505020204" pitchFamily="18" charset="0"/>
              </a:rPr>
              <a:t>, </a:t>
            </a:r>
            <a:r>
              <a:rPr lang="en-US" sz="2200" dirty="0" err="1">
                <a:latin typeface="Bookman Old Style" panose="02050604050505020204" pitchFamily="18" charset="0"/>
              </a:rPr>
              <a:t>efektif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dan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efisien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yaitu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pemilihan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dan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</a:rPr>
              <a:t>penggunaan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r>
              <a:rPr lang="en-US" sz="2200" dirty="0" smtClean="0">
                <a:latin typeface="Bookman Old Style" panose="02050604050505020204" pitchFamily="18" charset="0"/>
              </a:rPr>
              <a:t/>
            </a:r>
            <a:br>
              <a:rPr lang="en-US" sz="2200" dirty="0" smtClean="0">
                <a:latin typeface="Bookman Old Style" panose="02050604050505020204" pitchFamily="18" charset="0"/>
              </a:rPr>
            </a:br>
            <a:endParaRPr lang="en-US" sz="2200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352800" y="982409"/>
            <a:ext cx="5257800" cy="369332"/>
          </a:xfrm>
        </p:spPr>
        <p:txBody>
          <a:bodyPr/>
          <a:lstStyle/>
          <a:p>
            <a:r>
              <a:rPr lang="en-ID" dirty="0" err="1" smtClean="0">
                <a:latin typeface="Bookman Old Style" panose="02050604050505020204" pitchFamily="18" charset="0"/>
              </a:rPr>
              <a:t>Penganggaran</a:t>
            </a:r>
            <a:r>
              <a:rPr lang="en-ID" dirty="0" smtClean="0">
                <a:latin typeface="Bookman Old Style" panose="02050604050505020204" pitchFamily="18" charset="0"/>
              </a:rPr>
              <a:t> </a:t>
            </a:r>
            <a:r>
              <a:rPr lang="en-ID" dirty="0" err="1" smtClean="0">
                <a:latin typeface="Bookman Old Style" panose="02050604050505020204" pitchFamily="18" charset="0"/>
              </a:rPr>
              <a:t>Berbasis</a:t>
            </a:r>
            <a:r>
              <a:rPr lang="en-ID" dirty="0" smtClean="0">
                <a:latin typeface="Bookman Old Style" panose="02050604050505020204" pitchFamily="18" charset="0"/>
              </a:rPr>
              <a:t> </a:t>
            </a:r>
            <a:r>
              <a:rPr lang="en-ID" dirty="0" err="1" smtClean="0">
                <a:latin typeface="Bookman Old Style" panose="02050604050505020204" pitchFamily="18" charset="0"/>
              </a:rPr>
              <a:t>Kinerja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09884" y="3505200"/>
            <a:ext cx="8516203" cy="838524"/>
          </a:xfrm>
          <a:prstGeom prst="roundRect">
            <a:avLst/>
          </a:prstGeom>
          <a:solidFill>
            <a:srgbClr val="0F0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err="1" smtClean="0">
                <a:latin typeface="Bookman Old Style" panose="02050604050505020204" pitchFamily="18" charset="0"/>
              </a:rPr>
              <a:t>Tujuan</a:t>
            </a:r>
            <a:r>
              <a:rPr lang="en-US" sz="2500" b="1" dirty="0" smtClean="0">
                <a:latin typeface="Bookman Old Style" panose="02050604050505020204" pitchFamily="18" charset="0"/>
              </a:rPr>
              <a:t>:</a:t>
            </a:r>
          </a:p>
          <a:p>
            <a:r>
              <a:rPr lang="en-US" sz="2500" b="1" dirty="0" err="1" smtClean="0">
                <a:latin typeface="Bookman Old Style" panose="02050604050505020204" pitchFamily="18" charset="0"/>
              </a:rPr>
              <a:t>untuk</a:t>
            </a:r>
            <a:r>
              <a:rPr lang="en-US" sz="2500" b="1" dirty="0" smtClean="0">
                <a:latin typeface="Bookman Old Style" panose="02050604050505020204" pitchFamily="18" charset="0"/>
              </a:rPr>
              <a:t> </a:t>
            </a:r>
            <a:r>
              <a:rPr lang="en-US" sz="2500" b="1" dirty="0" err="1">
                <a:latin typeface="Bookman Old Style" panose="02050604050505020204" pitchFamily="18" charset="0"/>
              </a:rPr>
              <a:t>meningkatkan</a:t>
            </a:r>
            <a:r>
              <a:rPr lang="en-US" sz="2500" b="1" dirty="0">
                <a:latin typeface="Bookman Old Style" panose="02050604050505020204" pitchFamily="18" charset="0"/>
              </a:rPr>
              <a:t> </a:t>
            </a:r>
            <a:r>
              <a:rPr lang="en-US" sz="2500" b="1" dirty="0" err="1">
                <a:latin typeface="Bookman Old Style" panose="02050604050505020204" pitchFamily="18" charset="0"/>
              </a:rPr>
              <a:t>kualitas</a:t>
            </a:r>
            <a:r>
              <a:rPr lang="en-US" sz="2500" b="1" dirty="0">
                <a:latin typeface="Bookman Old Style" panose="02050604050505020204" pitchFamily="18" charset="0"/>
              </a:rPr>
              <a:t> </a:t>
            </a:r>
            <a:r>
              <a:rPr lang="en-US" sz="2500" b="1" dirty="0" err="1">
                <a:latin typeface="Bookman Old Style" panose="02050604050505020204" pitchFamily="18" charset="0"/>
              </a:rPr>
              <a:t>anggaran</a:t>
            </a:r>
            <a:r>
              <a:rPr lang="en-US" sz="2500" b="1" dirty="0">
                <a:latin typeface="Bookman Old Style" panose="02050604050505020204" pitchFamily="18" charset="0"/>
              </a:rPr>
              <a:t> </a:t>
            </a:r>
            <a:r>
              <a:rPr lang="en-US" sz="2500" b="1" dirty="0" err="1">
                <a:latin typeface="Bookman Old Style" panose="02050604050505020204" pitchFamily="18" charset="0"/>
              </a:rPr>
              <a:t>publik</a:t>
            </a:r>
            <a:r>
              <a:rPr lang="en-US" sz="2500" b="1" dirty="0">
                <a:latin typeface="Bookman Old Style" panose="02050604050505020204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507337"/>
            <a:ext cx="1676400" cy="4770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ID" sz="2500" b="1" dirty="0" smtClean="0">
                <a:latin typeface="Bookman Old Style" panose="02050604050505020204" pitchFamily="18" charset="0"/>
              </a:rPr>
              <a:t>PRINSIP</a:t>
            </a:r>
            <a:endParaRPr lang="en-US" sz="2500" b="1" dirty="0">
              <a:latin typeface="Bookman Old Style" panose="02050604050505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5087651"/>
            <a:ext cx="8839200" cy="14287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latin typeface="Bookman Old Style" panose="02050604050505020204" pitchFamily="18" charset="0"/>
              </a:rPr>
              <a:t>Landasan</a:t>
            </a:r>
            <a:r>
              <a:rPr lang="en-US" sz="2000" b="1" dirty="0">
                <a:latin typeface="Bookman Old Style" panose="02050604050505020204" pitchFamily="18" charset="0"/>
              </a:rPr>
              <a:t> </a:t>
            </a:r>
            <a:r>
              <a:rPr lang="en-US" sz="2000" b="1" dirty="0" err="1">
                <a:latin typeface="Bookman Old Style" panose="02050604050505020204" pitchFamily="18" charset="0"/>
              </a:rPr>
              <a:t>teori</a:t>
            </a:r>
            <a:r>
              <a:rPr lang="en-US" sz="2000" b="1" dirty="0">
                <a:latin typeface="Bookman Old Style" panose="02050604050505020204" pitchFamily="18" charset="0"/>
              </a:rPr>
              <a:t> yang </a:t>
            </a:r>
            <a:r>
              <a:rPr lang="en-US" sz="2000" b="1" dirty="0" err="1">
                <a:latin typeface="Bookman Old Style" panose="02050604050505020204" pitchFamily="18" charset="0"/>
              </a:rPr>
              <a:t>mendasari</a:t>
            </a:r>
            <a:r>
              <a:rPr lang="en-US" sz="2000" b="1" dirty="0">
                <a:latin typeface="Bookman Old Style" panose="02050604050505020204" pitchFamily="18" charset="0"/>
              </a:rPr>
              <a:t> </a:t>
            </a:r>
            <a:r>
              <a:rPr lang="en-US" sz="2000" b="1" dirty="0" err="1">
                <a:latin typeface="Bookman Old Style" panose="02050604050505020204" pitchFamily="18" charset="0"/>
              </a:rPr>
              <a:t>penerapan</a:t>
            </a:r>
            <a:r>
              <a:rPr lang="en-US" sz="2000" b="1" dirty="0">
                <a:latin typeface="Bookman Old Style" panose="02050604050505020204" pitchFamily="18" charset="0"/>
              </a:rPr>
              <a:t> PBK </a:t>
            </a:r>
            <a:r>
              <a:rPr lang="en-US" sz="2000" b="1" dirty="0" err="1">
                <a:latin typeface="Bookman Old Style" panose="02050604050505020204" pitchFamily="18" charset="0"/>
              </a:rPr>
              <a:t>yaitu</a:t>
            </a:r>
            <a:r>
              <a:rPr lang="en-US" sz="2000" b="1" dirty="0">
                <a:latin typeface="Bookman Old Style" panose="02050604050505020204" pitchFamily="18" charset="0"/>
              </a:rPr>
              <a:t>: </a:t>
            </a:r>
            <a:endParaRPr lang="en-US" sz="2000" b="1" dirty="0" smtClean="0">
              <a:latin typeface="Bookman Old Style" panose="02050604050505020204" pitchFamily="18" charset="0"/>
            </a:endParaRPr>
          </a:p>
          <a:p>
            <a:pPr marL="457200" indent="-457200">
              <a:buAutoNum type="arabicParenBoth"/>
            </a:pPr>
            <a:r>
              <a:rPr lang="en-US" sz="2000" b="1" dirty="0" smtClean="0">
                <a:latin typeface="Bookman Old Style" panose="02050604050505020204" pitchFamily="18" charset="0"/>
              </a:rPr>
              <a:t>output </a:t>
            </a:r>
            <a:r>
              <a:rPr lang="en-US" sz="2000" b="1" dirty="0">
                <a:latin typeface="Bookman Old Style" panose="02050604050505020204" pitchFamily="18" charset="0"/>
              </a:rPr>
              <a:t>and outcome oriented; </a:t>
            </a:r>
            <a:endParaRPr lang="en-US" sz="2000" b="1" dirty="0" smtClean="0">
              <a:latin typeface="Bookman Old Style" panose="02050604050505020204" pitchFamily="18" charset="0"/>
            </a:endParaRPr>
          </a:p>
          <a:p>
            <a:pPr marL="457200" indent="-457200">
              <a:buAutoNum type="arabicParenBoth"/>
            </a:pPr>
            <a:r>
              <a:rPr lang="en-US" sz="2000" b="1" dirty="0" smtClean="0">
                <a:latin typeface="Bookman Old Style" panose="02050604050505020204" pitchFamily="18" charset="0"/>
              </a:rPr>
              <a:t>money </a:t>
            </a:r>
            <a:r>
              <a:rPr lang="en-US" sz="2000" b="1" dirty="0">
                <a:latin typeface="Bookman Old Style" panose="02050604050505020204" pitchFamily="18" charset="0"/>
              </a:rPr>
              <a:t>follow function; </a:t>
            </a:r>
            <a:r>
              <a:rPr lang="en-US" sz="2000" b="1" dirty="0" err="1">
                <a:latin typeface="Bookman Old Style" panose="02050604050505020204" pitchFamily="18" charset="0"/>
              </a:rPr>
              <a:t>dan</a:t>
            </a:r>
            <a:r>
              <a:rPr lang="en-US" sz="2000" b="1" dirty="0">
                <a:latin typeface="Bookman Old Style" panose="02050604050505020204" pitchFamily="18" charset="0"/>
              </a:rPr>
              <a:t> </a:t>
            </a:r>
            <a:endParaRPr lang="en-US" sz="2000" b="1" dirty="0" smtClean="0">
              <a:latin typeface="Bookman Old Style" panose="02050604050505020204" pitchFamily="18" charset="0"/>
            </a:endParaRPr>
          </a:p>
          <a:p>
            <a:pPr marL="457200" indent="-457200">
              <a:buAutoNum type="arabicParenBoth"/>
            </a:pPr>
            <a:r>
              <a:rPr lang="en-US" sz="2000" b="1" dirty="0" smtClean="0">
                <a:latin typeface="Bookman Old Style" panose="02050604050505020204" pitchFamily="18" charset="0"/>
              </a:rPr>
              <a:t>let </a:t>
            </a:r>
            <a:r>
              <a:rPr lang="en-US" sz="2000" b="1" dirty="0">
                <a:latin typeface="Bookman Old Style" panose="02050604050505020204" pitchFamily="18" charset="0"/>
              </a:rPr>
              <a:t>the manager manages.</a:t>
            </a:r>
          </a:p>
        </p:txBody>
      </p:sp>
    </p:spTree>
    <p:extLst>
      <p:ext uri="{BB962C8B-B14F-4D97-AF65-F5344CB8AC3E}">
        <p14:creationId xmlns:p14="http://schemas.microsoft.com/office/powerpoint/2010/main" val="187670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7161" y="2590800"/>
            <a:ext cx="4487839" cy="3462486"/>
          </a:xfr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1. RPJM</a:t>
            </a:r>
            <a:b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2.Renop</a:t>
            </a:r>
            <a:b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3.RKT</a:t>
            </a:r>
            <a:b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4. </a:t>
            </a:r>
            <a:r>
              <a:rPr lang="en-ID" sz="25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Pengukuran</a:t>
            </a:r>
            <a: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ID" sz="25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Kinerja</a:t>
            </a:r>
            <a: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5. </a:t>
            </a:r>
            <a:r>
              <a:rPr lang="en-ID" sz="25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Monev</a:t>
            </a:r>
            <a: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6. Review </a:t>
            </a:r>
            <a:r>
              <a:rPr lang="en-ID" sz="25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Komprehensi</a:t>
            </a:r>
            <a: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en-ID" sz="25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en-US" sz="25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676400" y="1600200"/>
            <a:ext cx="8534400" cy="369332"/>
          </a:xfrm>
        </p:spPr>
        <p:txBody>
          <a:bodyPr/>
          <a:lstStyle/>
          <a:p>
            <a:r>
              <a:rPr lang="en-ID" dirty="0" smtClean="0"/>
              <a:t>LANGKAH-LANGKAH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97402"/>
              </p:ext>
            </p:extLst>
          </p:nvPr>
        </p:nvGraphicFramePr>
        <p:xfrm>
          <a:off x="838200" y="1066800"/>
          <a:ext cx="8365333" cy="56408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No.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Aspek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Penilaian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Skor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Perkuliahan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dilaksanakan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sesuai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jadwal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yang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ditentukan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D" sz="18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Perkuliahan dimulai dan diakhiri tepat waktu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8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1  2  3  4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Perkuliahan diberikan secara efektif dalam enam belas (16) kali tatap muka (termasuk UTS &amp; UAS)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Perkuliahan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diberikan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sesuai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kontrak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matakuliah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(RPS)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Penguasaan materi perkuliahan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Kemampuan memberi contoh-contoh untuk memperjelas penyajian materi perkuliahan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Tanggapan dosen terhadap pertanyaan/pendapat mahasiswa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Kemampuan menghidupkan suasana kelas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Penanaman nilai karakter dalam proses pembelajaran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10.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Pemberian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umpan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balik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terhadap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tugas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9525000" y="2345624"/>
            <a:ext cx="2512325" cy="3048000"/>
          </a:xfrm>
          <a:custGeom>
            <a:avLst/>
            <a:gdLst>
              <a:gd name="connsiteX0" fmla="*/ 0 w 2279650"/>
              <a:gd name="connsiteY0" fmla="*/ 1524000 h 3048000"/>
              <a:gd name="connsiteX1" fmla="*/ 1139825 w 2279650"/>
              <a:gd name="connsiteY1" fmla="*/ 0 h 3048000"/>
              <a:gd name="connsiteX2" fmla="*/ 1139825 w 2279650"/>
              <a:gd name="connsiteY2" fmla="*/ 762000 h 3048000"/>
              <a:gd name="connsiteX3" fmla="*/ 2279650 w 2279650"/>
              <a:gd name="connsiteY3" fmla="*/ 762000 h 3048000"/>
              <a:gd name="connsiteX4" fmla="*/ 2279650 w 2279650"/>
              <a:gd name="connsiteY4" fmla="*/ 2286000 h 3048000"/>
              <a:gd name="connsiteX5" fmla="*/ 1139825 w 2279650"/>
              <a:gd name="connsiteY5" fmla="*/ 2286000 h 3048000"/>
              <a:gd name="connsiteX6" fmla="*/ 1139825 w 2279650"/>
              <a:gd name="connsiteY6" fmla="*/ 3048000 h 3048000"/>
              <a:gd name="connsiteX7" fmla="*/ 0 w 2279650"/>
              <a:gd name="connsiteY7" fmla="*/ 1524000 h 3048000"/>
              <a:gd name="connsiteX0" fmla="*/ 0 w 1856569"/>
              <a:gd name="connsiteY0" fmla="*/ 1564944 h 3048000"/>
              <a:gd name="connsiteX1" fmla="*/ 716744 w 1856569"/>
              <a:gd name="connsiteY1" fmla="*/ 0 h 3048000"/>
              <a:gd name="connsiteX2" fmla="*/ 716744 w 1856569"/>
              <a:gd name="connsiteY2" fmla="*/ 762000 h 3048000"/>
              <a:gd name="connsiteX3" fmla="*/ 1856569 w 1856569"/>
              <a:gd name="connsiteY3" fmla="*/ 762000 h 3048000"/>
              <a:gd name="connsiteX4" fmla="*/ 1856569 w 1856569"/>
              <a:gd name="connsiteY4" fmla="*/ 2286000 h 3048000"/>
              <a:gd name="connsiteX5" fmla="*/ 716744 w 1856569"/>
              <a:gd name="connsiteY5" fmla="*/ 2286000 h 3048000"/>
              <a:gd name="connsiteX6" fmla="*/ 716744 w 1856569"/>
              <a:gd name="connsiteY6" fmla="*/ 3048000 h 3048000"/>
              <a:gd name="connsiteX7" fmla="*/ 0 w 1856569"/>
              <a:gd name="connsiteY7" fmla="*/ 1564944 h 3048000"/>
              <a:gd name="connsiteX0" fmla="*/ 0 w 1924808"/>
              <a:gd name="connsiteY0" fmla="*/ 1564944 h 3048000"/>
              <a:gd name="connsiteX1" fmla="*/ 784983 w 1924808"/>
              <a:gd name="connsiteY1" fmla="*/ 0 h 3048000"/>
              <a:gd name="connsiteX2" fmla="*/ 784983 w 1924808"/>
              <a:gd name="connsiteY2" fmla="*/ 762000 h 3048000"/>
              <a:gd name="connsiteX3" fmla="*/ 1924808 w 1924808"/>
              <a:gd name="connsiteY3" fmla="*/ 762000 h 3048000"/>
              <a:gd name="connsiteX4" fmla="*/ 1924808 w 1924808"/>
              <a:gd name="connsiteY4" fmla="*/ 2286000 h 3048000"/>
              <a:gd name="connsiteX5" fmla="*/ 784983 w 1924808"/>
              <a:gd name="connsiteY5" fmla="*/ 2286000 h 3048000"/>
              <a:gd name="connsiteX6" fmla="*/ 784983 w 1924808"/>
              <a:gd name="connsiteY6" fmla="*/ 3048000 h 3048000"/>
              <a:gd name="connsiteX7" fmla="*/ 0 w 1924808"/>
              <a:gd name="connsiteY7" fmla="*/ 1564944 h 3048000"/>
              <a:gd name="connsiteX0" fmla="*/ 0 w 1924808"/>
              <a:gd name="connsiteY0" fmla="*/ 1564944 h 3048000"/>
              <a:gd name="connsiteX1" fmla="*/ 784983 w 1924808"/>
              <a:gd name="connsiteY1" fmla="*/ 0 h 3048000"/>
              <a:gd name="connsiteX2" fmla="*/ 784983 w 1924808"/>
              <a:gd name="connsiteY2" fmla="*/ 762000 h 3048000"/>
              <a:gd name="connsiteX3" fmla="*/ 1924808 w 1924808"/>
              <a:gd name="connsiteY3" fmla="*/ 762000 h 3048000"/>
              <a:gd name="connsiteX4" fmla="*/ 1906137 w 1924808"/>
              <a:gd name="connsiteY4" fmla="*/ 1407510 h 3048000"/>
              <a:gd name="connsiteX5" fmla="*/ 1924808 w 1924808"/>
              <a:gd name="connsiteY5" fmla="*/ 2286000 h 3048000"/>
              <a:gd name="connsiteX6" fmla="*/ 784983 w 1924808"/>
              <a:gd name="connsiteY6" fmla="*/ 2286000 h 3048000"/>
              <a:gd name="connsiteX7" fmla="*/ 784983 w 1924808"/>
              <a:gd name="connsiteY7" fmla="*/ 3048000 h 3048000"/>
              <a:gd name="connsiteX8" fmla="*/ 0 w 1924808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84983 w 2233683"/>
              <a:gd name="connsiteY2" fmla="*/ 762000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84983 w 2233683"/>
              <a:gd name="connsiteY6" fmla="*/ 228600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84983 w 2233683"/>
              <a:gd name="connsiteY6" fmla="*/ 228600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03096 w 2233683"/>
              <a:gd name="connsiteY6" fmla="*/ 216317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683" h="3048000">
                <a:moveTo>
                  <a:pt x="0" y="1564944"/>
                </a:moveTo>
                <a:lnTo>
                  <a:pt x="784983" y="0"/>
                </a:lnTo>
                <a:lnTo>
                  <a:pt x="771335" y="912125"/>
                </a:lnTo>
                <a:lnTo>
                  <a:pt x="1924808" y="762000"/>
                </a:lnTo>
                <a:lnTo>
                  <a:pt x="2233683" y="1489397"/>
                </a:lnTo>
                <a:lnTo>
                  <a:pt x="1924808" y="2286000"/>
                </a:lnTo>
                <a:lnTo>
                  <a:pt x="703096" y="2163170"/>
                </a:lnTo>
                <a:lnTo>
                  <a:pt x="784983" y="3048000"/>
                </a:lnTo>
                <a:lnTo>
                  <a:pt x="0" y="156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err="1" smtClean="0">
                <a:solidFill>
                  <a:schemeClr val="tx1"/>
                </a:solidFill>
              </a:rPr>
              <a:t>Instrumen</a:t>
            </a:r>
            <a:r>
              <a:rPr lang="en-ID" b="1" dirty="0" smtClean="0">
                <a:solidFill>
                  <a:schemeClr val="tx1"/>
                </a:solidFill>
              </a:rPr>
              <a:t> </a:t>
            </a:r>
            <a:r>
              <a:rPr lang="en-ID" b="1" dirty="0" err="1" smtClean="0">
                <a:solidFill>
                  <a:schemeClr val="tx1"/>
                </a:solidFill>
              </a:rPr>
              <a:t>Penilaian</a:t>
            </a:r>
            <a:r>
              <a:rPr lang="en-ID" b="1" dirty="0" smtClean="0">
                <a:solidFill>
                  <a:schemeClr val="tx1"/>
                </a:solidFill>
              </a:rPr>
              <a:t> </a:t>
            </a:r>
            <a:r>
              <a:rPr lang="en-ID" b="1" dirty="0" err="1" smtClean="0">
                <a:solidFill>
                  <a:schemeClr val="tx1"/>
                </a:solidFill>
              </a:rPr>
              <a:t>Mahasiswa</a:t>
            </a:r>
            <a:r>
              <a:rPr lang="en-ID" b="1" dirty="0" smtClean="0">
                <a:solidFill>
                  <a:schemeClr val="tx1"/>
                </a:solidFill>
              </a:rPr>
              <a:t> </a:t>
            </a:r>
            <a:r>
              <a:rPr lang="en-ID" b="1" dirty="0" err="1" smtClean="0">
                <a:solidFill>
                  <a:schemeClr val="tx1"/>
                </a:solidFill>
              </a:rPr>
              <a:t>Terhadap</a:t>
            </a:r>
            <a:r>
              <a:rPr lang="en-ID" b="1" dirty="0" smtClean="0">
                <a:solidFill>
                  <a:schemeClr val="tx1"/>
                </a:solidFill>
              </a:rPr>
              <a:t> </a:t>
            </a:r>
            <a:r>
              <a:rPr lang="en-ID" b="1" dirty="0" err="1" smtClean="0">
                <a:solidFill>
                  <a:schemeClr val="tx1"/>
                </a:solidFill>
              </a:rPr>
              <a:t>Kinerja</a:t>
            </a:r>
            <a:r>
              <a:rPr lang="en-ID" b="1" dirty="0" smtClean="0">
                <a:solidFill>
                  <a:schemeClr val="tx1"/>
                </a:solidFill>
              </a:rPr>
              <a:t> </a:t>
            </a:r>
            <a:r>
              <a:rPr lang="en-ID" b="1" dirty="0" err="1" smtClean="0">
                <a:solidFill>
                  <a:schemeClr val="tx1"/>
                </a:solidFill>
              </a:rPr>
              <a:t>Dosen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63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143633"/>
              </p:ext>
            </p:extLst>
          </p:nvPr>
        </p:nvGraphicFramePr>
        <p:xfrm>
          <a:off x="762000" y="1781674"/>
          <a:ext cx="8365333" cy="40225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No.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Aspek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Penilaian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Skor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Ruang kuliah yang bersih, nyaman dan rapi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D" sz="18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</a:t>
                      </a: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arana pembelajaran yang memadai diruang kuliah.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L</a:t>
                      </a: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aboratorium yang relevan dengan kebutuhan 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keilmuan</a:t>
                      </a:r>
                      <a:r>
                        <a:rPr lang="en-ID" sz="1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.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</a:t>
                      </a: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asilitas kamar kecil yang bersih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terawatt.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F</a:t>
                      </a: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asilitas ibadah yang dapat dipergunakan oleh mahasiswa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secara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memadai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Ruang kuliah yang bersih, nyaman dan 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rapi.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</a:t>
                      </a: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arana pembelajaran yang memadai 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di</a:t>
                      </a:r>
                      <a:r>
                        <a:rPr lang="en-ID" sz="1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ruang </a:t>
                      </a: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kuliah.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9525000" y="2514600"/>
            <a:ext cx="2512325" cy="3048000"/>
          </a:xfrm>
          <a:custGeom>
            <a:avLst/>
            <a:gdLst>
              <a:gd name="connsiteX0" fmla="*/ 0 w 2279650"/>
              <a:gd name="connsiteY0" fmla="*/ 1524000 h 3048000"/>
              <a:gd name="connsiteX1" fmla="*/ 1139825 w 2279650"/>
              <a:gd name="connsiteY1" fmla="*/ 0 h 3048000"/>
              <a:gd name="connsiteX2" fmla="*/ 1139825 w 2279650"/>
              <a:gd name="connsiteY2" fmla="*/ 762000 h 3048000"/>
              <a:gd name="connsiteX3" fmla="*/ 2279650 w 2279650"/>
              <a:gd name="connsiteY3" fmla="*/ 762000 h 3048000"/>
              <a:gd name="connsiteX4" fmla="*/ 2279650 w 2279650"/>
              <a:gd name="connsiteY4" fmla="*/ 2286000 h 3048000"/>
              <a:gd name="connsiteX5" fmla="*/ 1139825 w 2279650"/>
              <a:gd name="connsiteY5" fmla="*/ 2286000 h 3048000"/>
              <a:gd name="connsiteX6" fmla="*/ 1139825 w 2279650"/>
              <a:gd name="connsiteY6" fmla="*/ 3048000 h 3048000"/>
              <a:gd name="connsiteX7" fmla="*/ 0 w 2279650"/>
              <a:gd name="connsiteY7" fmla="*/ 1524000 h 3048000"/>
              <a:gd name="connsiteX0" fmla="*/ 0 w 1856569"/>
              <a:gd name="connsiteY0" fmla="*/ 1564944 h 3048000"/>
              <a:gd name="connsiteX1" fmla="*/ 716744 w 1856569"/>
              <a:gd name="connsiteY1" fmla="*/ 0 h 3048000"/>
              <a:gd name="connsiteX2" fmla="*/ 716744 w 1856569"/>
              <a:gd name="connsiteY2" fmla="*/ 762000 h 3048000"/>
              <a:gd name="connsiteX3" fmla="*/ 1856569 w 1856569"/>
              <a:gd name="connsiteY3" fmla="*/ 762000 h 3048000"/>
              <a:gd name="connsiteX4" fmla="*/ 1856569 w 1856569"/>
              <a:gd name="connsiteY4" fmla="*/ 2286000 h 3048000"/>
              <a:gd name="connsiteX5" fmla="*/ 716744 w 1856569"/>
              <a:gd name="connsiteY5" fmla="*/ 2286000 h 3048000"/>
              <a:gd name="connsiteX6" fmla="*/ 716744 w 1856569"/>
              <a:gd name="connsiteY6" fmla="*/ 3048000 h 3048000"/>
              <a:gd name="connsiteX7" fmla="*/ 0 w 1856569"/>
              <a:gd name="connsiteY7" fmla="*/ 1564944 h 3048000"/>
              <a:gd name="connsiteX0" fmla="*/ 0 w 1924808"/>
              <a:gd name="connsiteY0" fmla="*/ 1564944 h 3048000"/>
              <a:gd name="connsiteX1" fmla="*/ 784983 w 1924808"/>
              <a:gd name="connsiteY1" fmla="*/ 0 h 3048000"/>
              <a:gd name="connsiteX2" fmla="*/ 784983 w 1924808"/>
              <a:gd name="connsiteY2" fmla="*/ 762000 h 3048000"/>
              <a:gd name="connsiteX3" fmla="*/ 1924808 w 1924808"/>
              <a:gd name="connsiteY3" fmla="*/ 762000 h 3048000"/>
              <a:gd name="connsiteX4" fmla="*/ 1924808 w 1924808"/>
              <a:gd name="connsiteY4" fmla="*/ 2286000 h 3048000"/>
              <a:gd name="connsiteX5" fmla="*/ 784983 w 1924808"/>
              <a:gd name="connsiteY5" fmla="*/ 2286000 h 3048000"/>
              <a:gd name="connsiteX6" fmla="*/ 784983 w 1924808"/>
              <a:gd name="connsiteY6" fmla="*/ 3048000 h 3048000"/>
              <a:gd name="connsiteX7" fmla="*/ 0 w 1924808"/>
              <a:gd name="connsiteY7" fmla="*/ 1564944 h 3048000"/>
              <a:gd name="connsiteX0" fmla="*/ 0 w 1924808"/>
              <a:gd name="connsiteY0" fmla="*/ 1564944 h 3048000"/>
              <a:gd name="connsiteX1" fmla="*/ 784983 w 1924808"/>
              <a:gd name="connsiteY1" fmla="*/ 0 h 3048000"/>
              <a:gd name="connsiteX2" fmla="*/ 784983 w 1924808"/>
              <a:gd name="connsiteY2" fmla="*/ 762000 h 3048000"/>
              <a:gd name="connsiteX3" fmla="*/ 1924808 w 1924808"/>
              <a:gd name="connsiteY3" fmla="*/ 762000 h 3048000"/>
              <a:gd name="connsiteX4" fmla="*/ 1906137 w 1924808"/>
              <a:gd name="connsiteY4" fmla="*/ 1407510 h 3048000"/>
              <a:gd name="connsiteX5" fmla="*/ 1924808 w 1924808"/>
              <a:gd name="connsiteY5" fmla="*/ 2286000 h 3048000"/>
              <a:gd name="connsiteX6" fmla="*/ 784983 w 1924808"/>
              <a:gd name="connsiteY6" fmla="*/ 2286000 h 3048000"/>
              <a:gd name="connsiteX7" fmla="*/ 784983 w 1924808"/>
              <a:gd name="connsiteY7" fmla="*/ 3048000 h 3048000"/>
              <a:gd name="connsiteX8" fmla="*/ 0 w 1924808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84983 w 2233683"/>
              <a:gd name="connsiteY2" fmla="*/ 762000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84983 w 2233683"/>
              <a:gd name="connsiteY6" fmla="*/ 228600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84983 w 2233683"/>
              <a:gd name="connsiteY6" fmla="*/ 228600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03096 w 2233683"/>
              <a:gd name="connsiteY6" fmla="*/ 216317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365034 w 2233683"/>
              <a:gd name="connsiteY1" fmla="*/ 861600 h 3048000"/>
              <a:gd name="connsiteX2" fmla="*/ 784983 w 2233683"/>
              <a:gd name="connsiteY2" fmla="*/ 0 h 3048000"/>
              <a:gd name="connsiteX3" fmla="*/ 771335 w 2233683"/>
              <a:gd name="connsiteY3" fmla="*/ 912125 h 3048000"/>
              <a:gd name="connsiteX4" fmla="*/ 1924808 w 2233683"/>
              <a:gd name="connsiteY4" fmla="*/ 762000 h 3048000"/>
              <a:gd name="connsiteX5" fmla="*/ 2233683 w 2233683"/>
              <a:gd name="connsiteY5" fmla="*/ 1489397 h 3048000"/>
              <a:gd name="connsiteX6" fmla="*/ 1924808 w 2233683"/>
              <a:gd name="connsiteY6" fmla="*/ 2286000 h 3048000"/>
              <a:gd name="connsiteX7" fmla="*/ 703096 w 2233683"/>
              <a:gd name="connsiteY7" fmla="*/ 2163170 h 3048000"/>
              <a:gd name="connsiteX8" fmla="*/ 784983 w 2233683"/>
              <a:gd name="connsiteY8" fmla="*/ 3048000 h 3048000"/>
              <a:gd name="connsiteX9" fmla="*/ 0 w 2233683"/>
              <a:gd name="connsiteY9" fmla="*/ 1564944 h 3048000"/>
              <a:gd name="connsiteX0" fmla="*/ 0 w 2233683"/>
              <a:gd name="connsiteY0" fmla="*/ 1564944 h 3048000"/>
              <a:gd name="connsiteX1" fmla="*/ 365034 w 2233683"/>
              <a:gd name="connsiteY1" fmla="*/ 861600 h 3048000"/>
              <a:gd name="connsiteX2" fmla="*/ 784983 w 2233683"/>
              <a:gd name="connsiteY2" fmla="*/ 0 h 3048000"/>
              <a:gd name="connsiteX3" fmla="*/ 771335 w 2233683"/>
              <a:gd name="connsiteY3" fmla="*/ 912125 h 3048000"/>
              <a:gd name="connsiteX4" fmla="*/ 1924808 w 2233683"/>
              <a:gd name="connsiteY4" fmla="*/ 762000 h 3048000"/>
              <a:gd name="connsiteX5" fmla="*/ 2233683 w 2233683"/>
              <a:gd name="connsiteY5" fmla="*/ 1489397 h 3048000"/>
              <a:gd name="connsiteX6" fmla="*/ 1924808 w 2233683"/>
              <a:gd name="connsiteY6" fmla="*/ 2286000 h 3048000"/>
              <a:gd name="connsiteX7" fmla="*/ 703096 w 2233683"/>
              <a:gd name="connsiteY7" fmla="*/ 2163170 h 3048000"/>
              <a:gd name="connsiteX8" fmla="*/ 784983 w 2233683"/>
              <a:gd name="connsiteY8" fmla="*/ 3048000 h 3048000"/>
              <a:gd name="connsiteX9" fmla="*/ 0 w 2233683"/>
              <a:gd name="connsiteY9" fmla="*/ 1564944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3683" h="3048000">
                <a:moveTo>
                  <a:pt x="0" y="1564944"/>
                </a:moveTo>
                <a:cubicBezTo>
                  <a:pt x="121678" y="1330496"/>
                  <a:pt x="170551" y="1041456"/>
                  <a:pt x="365034" y="861600"/>
                </a:cubicBezTo>
                <a:lnTo>
                  <a:pt x="784983" y="0"/>
                </a:lnTo>
                <a:lnTo>
                  <a:pt x="771335" y="912125"/>
                </a:lnTo>
                <a:lnTo>
                  <a:pt x="1924808" y="762000"/>
                </a:lnTo>
                <a:lnTo>
                  <a:pt x="2233683" y="1489397"/>
                </a:lnTo>
                <a:lnTo>
                  <a:pt x="1924808" y="2286000"/>
                </a:lnTo>
                <a:lnTo>
                  <a:pt x="703096" y="2163170"/>
                </a:lnTo>
                <a:lnTo>
                  <a:pt x="784983" y="3048000"/>
                </a:lnTo>
                <a:lnTo>
                  <a:pt x="0" y="156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Instrumen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Kepuasan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Mahasiswa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Terhadap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Layanan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Akademik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(1)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1447800" y="914400"/>
            <a:ext cx="6553200" cy="86727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AU"/>
              <a:t>Aspek </a:t>
            </a:r>
            <a:r>
              <a:rPr lang="en-AU" i="1"/>
              <a:t>tangibles </a:t>
            </a:r>
            <a:r>
              <a:rPr lang="en-AU"/>
              <a:t>(Sarana pendidikan - Alat Perkuliahan,  Media Pengajaran dan Prasarana Pendidikan)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79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755221"/>
              </p:ext>
            </p:extLst>
          </p:nvPr>
        </p:nvGraphicFramePr>
        <p:xfrm>
          <a:off x="838200" y="2345624"/>
          <a:ext cx="8365333" cy="31701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No.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Aspek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Penilaian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Skor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</a:rPr>
                        <a:t>Dosen selalu mengulang materi perkuliahan sampai semua mahasiswa merasa 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jelas</a:t>
                      </a:r>
                      <a:r>
                        <a:rPr lang="en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D" sz="18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</a:rPr>
                        <a:t>Dosen mengalokasikan waktu untuk diskusi dan tanya 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jawab.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</a:rPr>
                        <a:t>Dosen memberi bahan ajar (suplemen) untuk melengkapi materi yang diberikan 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di</a:t>
                      </a:r>
                      <a:r>
                        <a:rPr lang="en-ID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ruang</a:t>
                      </a:r>
                      <a:r>
                        <a:rPr lang="en-ID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ID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</a:rPr>
                        <a:t>Dosen selalu datang tepat 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waktu.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</a:rPr>
                        <a:t>Staf Akademik melayani kepentingan mahasiswa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dengan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baik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santun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9525000" y="2345624"/>
            <a:ext cx="2514600" cy="3048000"/>
          </a:xfrm>
          <a:custGeom>
            <a:avLst/>
            <a:gdLst>
              <a:gd name="connsiteX0" fmla="*/ 0 w 2279650"/>
              <a:gd name="connsiteY0" fmla="*/ 1524000 h 3048000"/>
              <a:gd name="connsiteX1" fmla="*/ 1139825 w 2279650"/>
              <a:gd name="connsiteY1" fmla="*/ 0 h 3048000"/>
              <a:gd name="connsiteX2" fmla="*/ 1139825 w 2279650"/>
              <a:gd name="connsiteY2" fmla="*/ 762000 h 3048000"/>
              <a:gd name="connsiteX3" fmla="*/ 2279650 w 2279650"/>
              <a:gd name="connsiteY3" fmla="*/ 762000 h 3048000"/>
              <a:gd name="connsiteX4" fmla="*/ 2279650 w 2279650"/>
              <a:gd name="connsiteY4" fmla="*/ 2286000 h 3048000"/>
              <a:gd name="connsiteX5" fmla="*/ 1139825 w 2279650"/>
              <a:gd name="connsiteY5" fmla="*/ 2286000 h 3048000"/>
              <a:gd name="connsiteX6" fmla="*/ 1139825 w 2279650"/>
              <a:gd name="connsiteY6" fmla="*/ 3048000 h 3048000"/>
              <a:gd name="connsiteX7" fmla="*/ 0 w 2279650"/>
              <a:gd name="connsiteY7" fmla="*/ 1524000 h 3048000"/>
              <a:gd name="connsiteX0" fmla="*/ 0 w 1856569"/>
              <a:gd name="connsiteY0" fmla="*/ 1564944 h 3048000"/>
              <a:gd name="connsiteX1" fmla="*/ 716744 w 1856569"/>
              <a:gd name="connsiteY1" fmla="*/ 0 h 3048000"/>
              <a:gd name="connsiteX2" fmla="*/ 716744 w 1856569"/>
              <a:gd name="connsiteY2" fmla="*/ 762000 h 3048000"/>
              <a:gd name="connsiteX3" fmla="*/ 1856569 w 1856569"/>
              <a:gd name="connsiteY3" fmla="*/ 762000 h 3048000"/>
              <a:gd name="connsiteX4" fmla="*/ 1856569 w 1856569"/>
              <a:gd name="connsiteY4" fmla="*/ 2286000 h 3048000"/>
              <a:gd name="connsiteX5" fmla="*/ 716744 w 1856569"/>
              <a:gd name="connsiteY5" fmla="*/ 2286000 h 3048000"/>
              <a:gd name="connsiteX6" fmla="*/ 716744 w 1856569"/>
              <a:gd name="connsiteY6" fmla="*/ 3048000 h 3048000"/>
              <a:gd name="connsiteX7" fmla="*/ 0 w 1856569"/>
              <a:gd name="connsiteY7" fmla="*/ 1564944 h 3048000"/>
              <a:gd name="connsiteX0" fmla="*/ 0 w 1924808"/>
              <a:gd name="connsiteY0" fmla="*/ 1564944 h 3048000"/>
              <a:gd name="connsiteX1" fmla="*/ 784983 w 1924808"/>
              <a:gd name="connsiteY1" fmla="*/ 0 h 3048000"/>
              <a:gd name="connsiteX2" fmla="*/ 784983 w 1924808"/>
              <a:gd name="connsiteY2" fmla="*/ 762000 h 3048000"/>
              <a:gd name="connsiteX3" fmla="*/ 1924808 w 1924808"/>
              <a:gd name="connsiteY3" fmla="*/ 762000 h 3048000"/>
              <a:gd name="connsiteX4" fmla="*/ 1924808 w 1924808"/>
              <a:gd name="connsiteY4" fmla="*/ 2286000 h 3048000"/>
              <a:gd name="connsiteX5" fmla="*/ 784983 w 1924808"/>
              <a:gd name="connsiteY5" fmla="*/ 2286000 h 3048000"/>
              <a:gd name="connsiteX6" fmla="*/ 784983 w 1924808"/>
              <a:gd name="connsiteY6" fmla="*/ 3048000 h 3048000"/>
              <a:gd name="connsiteX7" fmla="*/ 0 w 1924808"/>
              <a:gd name="connsiteY7" fmla="*/ 1564944 h 3048000"/>
              <a:gd name="connsiteX0" fmla="*/ 0 w 1924808"/>
              <a:gd name="connsiteY0" fmla="*/ 1564944 h 3048000"/>
              <a:gd name="connsiteX1" fmla="*/ 784983 w 1924808"/>
              <a:gd name="connsiteY1" fmla="*/ 0 h 3048000"/>
              <a:gd name="connsiteX2" fmla="*/ 784983 w 1924808"/>
              <a:gd name="connsiteY2" fmla="*/ 762000 h 3048000"/>
              <a:gd name="connsiteX3" fmla="*/ 1924808 w 1924808"/>
              <a:gd name="connsiteY3" fmla="*/ 762000 h 3048000"/>
              <a:gd name="connsiteX4" fmla="*/ 1906137 w 1924808"/>
              <a:gd name="connsiteY4" fmla="*/ 1407510 h 3048000"/>
              <a:gd name="connsiteX5" fmla="*/ 1924808 w 1924808"/>
              <a:gd name="connsiteY5" fmla="*/ 2286000 h 3048000"/>
              <a:gd name="connsiteX6" fmla="*/ 784983 w 1924808"/>
              <a:gd name="connsiteY6" fmla="*/ 2286000 h 3048000"/>
              <a:gd name="connsiteX7" fmla="*/ 784983 w 1924808"/>
              <a:gd name="connsiteY7" fmla="*/ 3048000 h 3048000"/>
              <a:gd name="connsiteX8" fmla="*/ 0 w 1924808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84983 w 2233683"/>
              <a:gd name="connsiteY2" fmla="*/ 762000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84983 w 2233683"/>
              <a:gd name="connsiteY6" fmla="*/ 228600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84983 w 2233683"/>
              <a:gd name="connsiteY6" fmla="*/ 228600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03096 w 2233683"/>
              <a:gd name="connsiteY6" fmla="*/ 216317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03096 w 2233683"/>
              <a:gd name="connsiteY6" fmla="*/ 216317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03096 w 2233683"/>
              <a:gd name="connsiteY6" fmla="*/ 216317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683" h="3048000">
                <a:moveTo>
                  <a:pt x="0" y="1564944"/>
                </a:moveTo>
                <a:cubicBezTo>
                  <a:pt x="176799" y="961409"/>
                  <a:pt x="523322" y="521648"/>
                  <a:pt x="784983" y="0"/>
                </a:cubicBezTo>
                <a:lnTo>
                  <a:pt x="771335" y="912125"/>
                </a:lnTo>
                <a:lnTo>
                  <a:pt x="1924808" y="762000"/>
                </a:lnTo>
                <a:lnTo>
                  <a:pt x="2233683" y="1489397"/>
                </a:lnTo>
                <a:lnTo>
                  <a:pt x="1924808" y="2286000"/>
                </a:lnTo>
                <a:lnTo>
                  <a:pt x="703096" y="2163170"/>
                </a:lnTo>
                <a:lnTo>
                  <a:pt x="784983" y="3048000"/>
                </a:lnTo>
                <a:lnTo>
                  <a:pt x="0" y="156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Instrumen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Kepuasan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Mahasiswa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Terhadap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Layanan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Akademik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(2)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1676400" y="1371600"/>
            <a:ext cx="5943600" cy="86727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AU" dirty="0"/>
              <a:t>2.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i="1" dirty="0"/>
              <a:t>Reliability </a:t>
            </a:r>
            <a:r>
              <a:rPr lang="en-US" dirty="0"/>
              <a:t>(</a:t>
            </a:r>
            <a:r>
              <a:rPr lang="en-US" dirty="0" err="1"/>
              <a:t>kehandalan</a:t>
            </a:r>
            <a:r>
              <a:rPr lang="en-US" dirty="0"/>
              <a:t> D</a:t>
            </a:r>
            <a:r>
              <a:rPr lang="id-ID" dirty="0"/>
              <a:t>osen, 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844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786376"/>
              </p:ext>
            </p:extLst>
          </p:nvPr>
        </p:nvGraphicFramePr>
        <p:xfrm>
          <a:off x="914400" y="2345624"/>
          <a:ext cx="8365333" cy="28028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No.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Aspek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Penilaian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Skor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Layanan</a:t>
                      </a: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</a:rPr>
                        <a:t> Bimbingan Konseling bagi mahasiswa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dilakukan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dengan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baik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D" sz="18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</a:rPr>
                        <a:t>Pelaksanaan ujian  </a:t>
                      </a:r>
                      <a:r>
                        <a:rPr lang="en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(UTS </a:t>
                      </a:r>
                      <a:r>
                        <a:rPr lang="en-ID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UAS) 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yang </a:t>
                      </a: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</a:rPr>
                        <a:t>tepat 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waktu</a:t>
                      </a:r>
                      <a:r>
                        <a:rPr lang="en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D" sz="18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1  2  3  4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</a:rPr>
                        <a:t>Pembelajaran sesuai dengan waktu yang telah 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ditentukan.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</a:rPr>
                        <a:t>antuan (keringanan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beasiswa</a:t>
                      </a: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</a:rPr>
                        <a:t>) bagi mahasiswa tidak 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mampu.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ersedia</a:t>
                      </a:r>
                      <a:r>
                        <a:rPr lang="id-ID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</a:rPr>
                        <a:t>waktu khusus untuk orang tua mahasiswa untuk konsultasi.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9525000" y="2345624"/>
            <a:ext cx="2514600" cy="3048000"/>
          </a:xfrm>
          <a:custGeom>
            <a:avLst/>
            <a:gdLst>
              <a:gd name="connsiteX0" fmla="*/ 0 w 2279650"/>
              <a:gd name="connsiteY0" fmla="*/ 1524000 h 3048000"/>
              <a:gd name="connsiteX1" fmla="*/ 1139825 w 2279650"/>
              <a:gd name="connsiteY1" fmla="*/ 0 h 3048000"/>
              <a:gd name="connsiteX2" fmla="*/ 1139825 w 2279650"/>
              <a:gd name="connsiteY2" fmla="*/ 762000 h 3048000"/>
              <a:gd name="connsiteX3" fmla="*/ 2279650 w 2279650"/>
              <a:gd name="connsiteY3" fmla="*/ 762000 h 3048000"/>
              <a:gd name="connsiteX4" fmla="*/ 2279650 w 2279650"/>
              <a:gd name="connsiteY4" fmla="*/ 2286000 h 3048000"/>
              <a:gd name="connsiteX5" fmla="*/ 1139825 w 2279650"/>
              <a:gd name="connsiteY5" fmla="*/ 2286000 h 3048000"/>
              <a:gd name="connsiteX6" fmla="*/ 1139825 w 2279650"/>
              <a:gd name="connsiteY6" fmla="*/ 3048000 h 3048000"/>
              <a:gd name="connsiteX7" fmla="*/ 0 w 2279650"/>
              <a:gd name="connsiteY7" fmla="*/ 1524000 h 3048000"/>
              <a:gd name="connsiteX0" fmla="*/ 0 w 1856569"/>
              <a:gd name="connsiteY0" fmla="*/ 1564944 h 3048000"/>
              <a:gd name="connsiteX1" fmla="*/ 716744 w 1856569"/>
              <a:gd name="connsiteY1" fmla="*/ 0 h 3048000"/>
              <a:gd name="connsiteX2" fmla="*/ 716744 w 1856569"/>
              <a:gd name="connsiteY2" fmla="*/ 762000 h 3048000"/>
              <a:gd name="connsiteX3" fmla="*/ 1856569 w 1856569"/>
              <a:gd name="connsiteY3" fmla="*/ 762000 h 3048000"/>
              <a:gd name="connsiteX4" fmla="*/ 1856569 w 1856569"/>
              <a:gd name="connsiteY4" fmla="*/ 2286000 h 3048000"/>
              <a:gd name="connsiteX5" fmla="*/ 716744 w 1856569"/>
              <a:gd name="connsiteY5" fmla="*/ 2286000 h 3048000"/>
              <a:gd name="connsiteX6" fmla="*/ 716744 w 1856569"/>
              <a:gd name="connsiteY6" fmla="*/ 3048000 h 3048000"/>
              <a:gd name="connsiteX7" fmla="*/ 0 w 1856569"/>
              <a:gd name="connsiteY7" fmla="*/ 1564944 h 3048000"/>
              <a:gd name="connsiteX0" fmla="*/ 0 w 1924808"/>
              <a:gd name="connsiteY0" fmla="*/ 1564944 h 3048000"/>
              <a:gd name="connsiteX1" fmla="*/ 784983 w 1924808"/>
              <a:gd name="connsiteY1" fmla="*/ 0 h 3048000"/>
              <a:gd name="connsiteX2" fmla="*/ 784983 w 1924808"/>
              <a:gd name="connsiteY2" fmla="*/ 762000 h 3048000"/>
              <a:gd name="connsiteX3" fmla="*/ 1924808 w 1924808"/>
              <a:gd name="connsiteY3" fmla="*/ 762000 h 3048000"/>
              <a:gd name="connsiteX4" fmla="*/ 1924808 w 1924808"/>
              <a:gd name="connsiteY4" fmla="*/ 2286000 h 3048000"/>
              <a:gd name="connsiteX5" fmla="*/ 784983 w 1924808"/>
              <a:gd name="connsiteY5" fmla="*/ 2286000 h 3048000"/>
              <a:gd name="connsiteX6" fmla="*/ 784983 w 1924808"/>
              <a:gd name="connsiteY6" fmla="*/ 3048000 h 3048000"/>
              <a:gd name="connsiteX7" fmla="*/ 0 w 1924808"/>
              <a:gd name="connsiteY7" fmla="*/ 1564944 h 3048000"/>
              <a:gd name="connsiteX0" fmla="*/ 0 w 1924808"/>
              <a:gd name="connsiteY0" fmla="*/ 1564944 h 3048000"/>
              <a:gd name="connsiteX1" fmla="*/ 784983 w 1924808"/>
              <a:gd name="connsiteY1" fmla="*/ 0 h 3048000"/>
              <a:gd name="connsiteX2" fmla="*/ 784983 w 1924808"/>
              <a:gd name="connsiteY2" fmla="*/ 762000 h 3048000"/>
              <a:gd name="connsiteX3" fmla="*/ 1924808 w 1924808"/>
              <a:gd name="connsiteY3" fmla="*/ 762000 h 3048000"/>
              <a:gd name="connsiteX4" fmla="*/ 1906137 w 1924808"/>
              <a:gd name="connsiteY4" fmla="*/ 1407510 h 3048000"/>
              <a:gd name="connsiteX5" fmla="*/ 1924808 w 1924808"/>
              <a:gd name="connsiteY5" fmla="*/ 2286000 h 3048000"/>
              <a:gd name="connsiteX6" fmla="*/ 784983 w 1924808"/>
              <a:gd name="connsiteY6" fmla="*/ 2286000 h 3048000"/>
              <a:gd name="connsiteX7" fmla="*/ 784983 w 1924808"/>
              <a:gd name="connsiteY7" fmla="*/ 3048000 h 3048000"/>
              <a:gd name="connsiteX8" fmla="*/ 0 w 1924808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84983 w 2233683"/>
              <a:gd name="connsiteY2" fmla="*/ 762000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84983 w 2233683"/>
              <a:gd name="connsiteY6" fmla="*/ 228600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84983 w 2233683"/>
              <a:gd name="connsiteY6" fmla="*/ 228600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03096 w 2233683"/>
              <a:gd name="connsiteY6" fmla="*/ 216317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03096 w 2233683"/>
              <a:gd name="connsiteY6" fmla="*/ 216317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03096 w 2233683"/>
              <a:gd name="connsiteY6" fmla="*/ 216317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683" h="3048000">
                <a:moveTo>
                  <a:pt x="0" y="1564944"/>
                </a:moveTo>
                <a:cubicBezTo>
                  <a:pt x="176799" y="961409"/>
                  <a:pt x="523322" y="521648"/>
                  <a:pt x="784983" y="0"/>
                </a:cubicBezTo>
                <a:lnTo>
                  <a:pt x="771335" y="912125"/>
                </a:lnTo>
                <a:lnTo>
                  <a:pt x="1924808" y="762000"/>
                </a:lnTo>
                <a:lnTo>
                  <a:pt x="2233683" y="1489397"/>
                </a:lnTo>
                <a:lnTo>
                  <a:pt x="1924808" y="2286000"/>
                </a:lnTo>
                <a:lnTo>
                  <a:pt x="703096" y="2163170"/>
                </a:lnTo>
                <a:lnTo>
                  <a:pt x="784983" y="3048000"/>
                </a:lnTo>
                <a:lnTo>
                  <a:pt x="0" y="156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Instrumen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Kepuasan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Mahasiswa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Terhadap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Layanan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Akademik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(3)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438400" y="1478350"/>
            <a:ext cx="4419600" cy="86727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AU" dirty="0"/>
              <a:t>3. </a:t>
            </a:r>
            <a:r>
              <a:rPr lang="en-AU" dirty="0" err="1"/>
              <a:t>Aspek</a:t>
            </a:r>
            <a:r>
              <a:rPr lang="en-AU" dirty="0"/>
              <a:t> </a:t>
            </a:r>
            <a:r>
              <a:rPr lang="en-AU" i="1" dirty="0"/>
              <a:t>Responsiveness</a:t>
            </a:r>
            <a:r>
              <a:rPr lang="en-AU" dirty="0"/>
              <a:t> (</a:t>
            </a:r>
            <a:r>
              <a:rPr lang="en-AU" dirty="0" err="1"/>
              <a:t>Sikap</a:t>
            </a:r>
            <a:r>
              <a:rPr lang="en-AU" dirty="0"/>
              <a:t> </a:t>
            </a:r>
            <a:r>
              <a:rPr lang="en-AU" dirty="0" err="1"/>
              <a:t>tanggap</a:t>
            </a:r>
            <a:r>
              <a:rPr lang="en-A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456676"/>
              </p:ext>
            </p:extLst>
          </p:nvPr>
        </p:nvGraphicFramePr>
        <p:xfrm>
          <a:off x="914400" y="2345624"/>
          <a:ext cx="8365333" cy="39040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No.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Aspek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Penilaian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Skor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UIN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selalu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berusaha memahami kepentingan dan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kesulitan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mahasiswa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D" sz="18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Besarnya kontribusi biaya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Uang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Tunggal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ditetapkan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sesuai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dengan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kondisi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mahasiswa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UIN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selalu memonitor terhadap kemajuan mahasiswa melalui </a:t>
                      </a:r>
                      <a:r>
                        <a:rPr lang="en-ID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Penasehat</a:t>
                      </a:r>
                      <a:r>
                        <a:rPr lang="en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Aakademik</a:t>
                      </a:r>
                      <a:r>
                        <a:rPr lang="en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(PA)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Dosen bersedia membantu mahasiswa yang mengalami kesulitan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studi</a:t>
                      </a:r>
                      <a:r>
                        <a:rPr lang="en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Dosen bersikap bersahabat kepada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mahasiswa.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6.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n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</a:rPr>
                        <a:t>berusaha memahami minat dan bakat mahasiswa dan berusaha untuk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mengembangkannya</a:t>
                      </a:r>
                      <a:r>
                        <a:rPr lang="en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ID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1  2  3  4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935182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9525000" y="2362200"/>
            <a:ext cx="2514600" cy="3048000"/>
          </a:xfrm>
          <a:custGeom>
            <a:avLst/>
            <a:gdLst>
              <a:gd name="connsiteX0" fmla="*/ 0 w 2279650"/>
              <a:gd name="connsiteY0" fmla="*/ 1524000 h 3048000"/>
              <a:gd name="connsiteX1" fmla="*/ 1139825 w 2279650"/>
              <a:gd name="connsiteY1" fmla="*/ 0 h 3048000"/>
              <a:gd name="connsiteX2" fmla="*/ 1139825 w 2279650"/>
              <a:gd name="connsiteY2" fmla="*/ 762000 h 3048000"/>
              <a:gd name="connsiteX3" fmla="*/ 2279650 w 2279650"/>
              <a:gd name="connsiteY3" fmla="*/ 762000 h 3048000"/>
              <a:gd name="connsiteX4" fmla="*/ 2279650 w 2279650"/>
              <a:gd name="connsiteY4" fmla="*/ 2286000 h 3048000"/>
              <a:gd name="connsiteX5" fmla="*/ 1139825 w 2279650"/>
              <a:gd name="connsiteY5" fmla="*/ 2286000 h 3048000"/>
              <a:gd name="connsiteX6" fmla="*/ 1139825 w 2279650"/>
              <a:gd name="connsiteY6" fmla="*/ 3048000 h 3048000"/>
              <a:gd name="connsiteX7" fmla="*/ 0 w 2279650"/>
              <a:gd name="connsiteY7" fmla="*/ 1524000 h 3048000"/>
              <a:gd name="connsiteX0" fmla="*/ 0 w 1856569"/>
              <a:gd name="connsiteY0" fmla="*/ 1564944 h 3048000"/>
              <a:gd name="connsiteX1" fmla="*/ 716744 w 1856569"/>
              <a:gd name="connsiteY1" fmla="*/ 0 h 3048000"/>
              <a:gd name="connsiteX2" fmla="*/ 716744 w 1856569"/>
              <a:gd name="connsiteY2" fmla="*/ 762000 h 3048000"/>
              <a:gd name="connsiteX3" fmla="*/ 1856569 w 1856569"/>
              <a:gd name="connsiteY3" fmla="*/ 762000 h 3048000"/>
              <a:gd name="connsiteX4" fmla="*/ 1856569 w 1856569"/>
              <a:gd name="connsiteY4" fmla="*/ 2286000 h 3048000"/>
              <a:gd name="connsiteX5" fmla="*/ 716744 w 1856569"/>
              <a:gd name="connsiteY5" fmla="*/ 2286000 h 3048000"/>
              <a:gd name="connsiteX6" fmla="*/ 716744 w 1856569"/>
              <a:gd name="connsiteY6" fmla="*/ 3048000 h 3048000"/>
              <a:gd name="connsiteX7" fmla="*/ 0 w 1856569"/>
              <a:gd name="connsiteY7" fmla="*/ 1564944 h 3048000"/>
              <a:gd name="connsiteX0" fmla="*/ 0 w 1924808"/>
              <a:gd name="connsiteY0" fmla="*/ 1564944 h 3048000"/>
              <a:gd name="connsiteX1" fmla="*/ 784983 w 1924808"/>
              <a:gd name="connsiteY1" fmla="*/ 0 h 3048000"/>
              <a:gd name="connsiteX2" fmla="*/ 784983 w 1924808"/>
              <a:gd name="connsiteY2" fmla="*/ 762000 h 3048000"/>
              <a:gd name="connsiteX3" fmla="*/ 1924808 w 1924808"/>
              <a:gd name="connsiteY3" fmla="*/ 762000 h 3048000"/>
              <a:gd name="connsiteX4" fmla="*/ 1924808 w 1924808"/>
              <a:gd name="connsiteY4" fmla="*/ 2286000 h 3048000"/>
              <a:gd name="connsiteX5" fmla="*/ 784983 w 1924808"/>
              <a:gd name="connsiteY5" fmla="*/ 2286000 h 3048000"/>
              <a:gd name="connsiteX6" fmla="*/ 784983 w 1924808"/>
              <a:gd name="connsiteY6" fmla="*/ 3048000 h 3048000"/>
              <a:gd name="connsiteX7" fmla="*/ 0 w 1924808"/>
              <a:gd name="connsiteY7" fmla="*/ 1564944 h 3048000"/>
              <a:gd name="connsiteX0" fmla="*/ 0 w 1924808"/>
              <a:gd name="connsiteY0" fmla="*/ 1564944 h 3048000"/>
              <a:gd name="connsiteX1" fmla="*/ 784983 w 1924808"/>
              <a:gd name="connsiteY1" fmla="*/ 0 h 3048000"/>
              <a:gd name="connsiteX2" fmla="*/ 784983 w 1924808"/>
              <a:gd name="connsiteY2" fmla="*/ 762000 h 3048000"/>
              <a:gd name="connsiteX3" fmla="*/ 1924808 w 1924808"/>
              <a:gd name="connsiteY3" fmla="*/ 762000 h 3048000"/>
              <a:gd name="connsiteX4" fmla="*/ 1906137 w 1924808"/>
              <a:gd name="connsiteY4" fmla="*/ 1407510 h 3048000"/>
              <a:gd name="connsiteX5" fmla="*/ 1924808 w 1924808"/>
              <a:gd name="connsiteY5" fmla="*/ 2286000 h 3048000"/>
              <a:gd name="connsiteX6" fmla="*/ 784983 w 1924808"/>
              <a:gd name="connsiteY6" fmla="*/ 2286000 h 3048000"/>
              <a:gd name="connsiteX7" fmla="*/ 784983 w 1924808"/>
              <a:gd name="connsiteY7" fmla="*/ 3048000 h 3048000"/>
              <a:gd name="connsiteX8" fmla="*/ 0 w 1924808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84983 w 2233683"/>
              <a:gd name="connsiteY2" fmla="*/ 762000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84983 w 2233683"/>
              <a:gd name="connsiteY6" fmla="*/ 228600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84983 w 2233683"/>
              <a:gd name="connsiteY6" fmla="*/ 228600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03096 w 2233683"/>
              <a:gd name="connsiteY6" fmla="*/ 216317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03096 w 2233683"/>
              <a:gd name="connsiteY6" fmla="*/ 216317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  <a:gd name="connsiteX0" fmla="*/ 0 w 2233683"/>
              <a:gd name="connsiteY0" fmla="*/ 1564944 h 3048000"/>
              <a:gd name="connsiteX1" fmla="*/ 784983 w 2233683"/>
              <a:gd name="connsiteY1" fmla="*/ 0 h 3048000"/>
              <a:gd name="connsiteX2" fmla="*/ 771335 w 2233683"/>
              <a:gd name="connsiteY2" fmla="*/ 912125 h 3048000"/>
              <a:gd name="connsiteX3" fmla="*/ 1924808 w 2233683"/>
              <a:gd name="connsiteY3" fmla="*/ 762000 h 3048000"/>
              <a:gd name="connsiteX4" fmla="*/ 2233683 w 2233683"/>
              <a:gd name="connsiteY4" fmla="*/ 1489397 h 3048000"/>
              <a:gd name="connsiteX5" fmla="*/ 1924808 w 2233683"/>
              <a:gd name="connsiteY5" fmla="*/ 2286000 h 3048000"/>
              <a:gd name="connsiteX6" fmla="*/ 703096 w 2233683"/>
              <a:gd name="connsiteY6" fmla="*/ 2163170 h 3048000"/>
              <a:gd name="connsiteX7" fmla="*/ 784983 w 2233683"/>
              <a:gd name="connsiteY7" fmla="*/ 3048000 h 3048000"/>
              <a:gd name="connsiteX8" fmla="*/ 0 w 2233683"/>
              <a:gd name="connsiteY8" fmla="*/ 1564944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683" h="3048000">
                <a:moveTo>
                  <a:pt x="0" y="1564944"/>
                </a:moveTo>
                <a:cubicBezTo>
                  <a:pt x="176799" y="961409"/>
                  <a:pt x="523322" y="521648"/>
                  <a:pt x="784983" y="0"/>
                </a:cubicBezTo>
                <a:lnTo>
                  <a:pt x="771335" y="912125"/>
                </a:lnTo>
                <a:lnTo>
                  <a:pt x="1924808" y="762000"/>
                </a:lnTo>
                <a:lnTo>
                  <a:pt x="2233683" y="1489397"/>
                </a:lnTo>
                <a:lnTo>
                  <a:pt x="1924808" y="2286000"/>
                </a:lnTo>
                <a:lnTo>
                  <a:pt x="703096" y="2163170"/>
                </a:lnTo>
                <a:lnTo>
                  <a:pt x="784983" y="3048000"/>
                </a:lnTo>
                <a:lnTo>
                  <a:pt x="0" y="156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Instrumen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Kepuasan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Mahasiswa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Terhadap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Layanan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Akademik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(4)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438400" y="1478350"/>
            <a:ext cx="4419600" cy="86727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AU" dirty="0"/>
              <a:t>4. </a:t>
            </a:r>
            <a:r>
              <a:rPr lang="id-ID" dirty="0"/>
              <a:t>Aspek </a:t>
            </a:r>
            <a:r>
              <a:rPr lang="id-ID" i="1" dirty="0"/>
              <a:t>Empathy</a:t>
            </a:r>
            <a:r>
              <a:rPr lang="id-ID" dirty="0"/>
              <a:t> (Pemahaman terhadap kepentingan mahasiswa)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609600" y="2415000"/>
            <a:ext cx="10896600" cy="1823576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Internalisasi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budaya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mutu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harus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menjadi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i="1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ultimate goal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79400" algn="l"/>
              </a:tabLst>
            </a:pPr>
            <a:r>
              <a:rPr lang="en-US" sz="2300" dirty="0" err="1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Civitas</a:t>
            </a:r>
            <a:r>
              <a:rPr lang="en-US" sz="2300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academica</a:t>
            </a:r>
            <a:r>
              <a:rPr lang="en-US" sz="2300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harus</a:t>
            </a:r>
            <a:r>
              <a:rPr lang="en-US" sz="2300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berubah</a:t>
            </a:r>
            <a:r>
              <a:rPr lang="en-US" sz="2300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paradigm </a:t>
            </a:r>
            <a:r>
              <a:rPr lang="en-US" sz="2300" dirty="0" err="1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dalam</a:t>
            </a:r>
            <a:r>
              <a:rPr lang="en-US" sz="2300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melaksanakan</a:t>
            </a:r>
            <a:r>
              <a:rPr lang="en-US" sz="2300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tugas</a:t>
            </a:r>
            <a:endParaRPr lang="en-US" sz="2300" dirty="0">
              <a:solidFill>
                <a:schemeClr val="tx1"/>
              </a:solidFill>
              <a:effectLst>
                <a:glow rad="127000">
                  <a:schemeClr val="bg1">
                    <a:alpha val="70000"/>
                  </a:schemeClr>
                </a:glow>
              </a:effectLst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279400" algn="l"/>
              </a:tabLst>
            </a:pP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Sasaran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akhir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dari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penerapan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SPMI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adalah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terbangunnya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budaya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mutu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organisasi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(</a:t>
            </a:r>
            <a:r>
              <a:rPr lang="en-US" sz="2300" i="1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corporate cultu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re)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en-US" sz="2300" dirty="0" err="1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Pendekatan</a:t>
            </a:r>
            <a:r>
              <a:rPr lang="en-US" sz="2300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sistemik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: </a:t>
            </a:r>
            <a:r>
              <a:rPr lang="en-US" sz="2300" i="1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Input, Process, Output</a:t>
            </a:r>
            <a:r>
              <a:rPr lang="en-US" sz="23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+mn-lt"/>
                <a:cs typeface="Arial" pitchFamily="34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72699" y="1066800"/>
            <a:ext cx="7046602" cy="84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d-ID" sz="4800" b="1" i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Penutup</a:t>
            </a:r>
            <a:endParaRPr lang="fi-FI" sz="4800" b="1" i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768408" y="6381329"/>
            <a:ext cx="792088" cy="276999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316551E6-604C-4CA2-84DF-7E96734DD67D}" type="slidenum">
              <a:rPr lang="id-ID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39</a:t>
            </a:fld>
            <a:endParaRPr lang="id-ID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95400" y="2153363"/>
            <a:ext cx="9792961" cy="3256837"/>
            <a:chOff x="1556147" y="1253772"/>
            <a:chExt cx="9792961" cy="32568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7369" y="1253772"/>
              <a:ext cx="1228725" cy="1619250"/>
            </a:xfrm>
            <a:prstGeom prst="rect">
              <a:avLst/>
            </a:prstGeom>
          </p:spPr>
        </p:pic>
        <p:sp>
          <p:nvSpPr>
            <p:cNvPr id="2" name="Pentagon 1"/>
            <p:cNvSpPr/>
            <p:nvPr/>
          </p:nvSpPr>
          <p:spPr>
            <a:xfrm>
              <a:off x="1556147" y="2667000"/>
              <a:ext cx="2667000" cy="914400"/>
            </a:xfrm>
            <a:custGeom>
              <a:avLst/>
              <a:gdLst>
                <a:gd name="connsiteX0" fmla="*/ 0 w 2667000"/>
                <a:gd name="connsiteY0" fmla="*/ 0 h 914400"/>
                <a:gd name="connsiteX1" fmla="*/ 2209800 w 2667000"/>
                <a:gd name="connsiteY1" fmla="*/ 0 h 914400"/>
                <a:gd name="connsiteX2" fmla="*/ 2667000 w 2667000"/>
                <a:gd name="connsiteY2" fmla="*/ 457200 h 914400"/>
                <a:gd name="connsiteX3" fmla="*/ 2209800 w 2667000"/>
                <a:gd name="connsiteY3" fmla="*/ 914400 h 914400"/>
                <a:gd name="connsiteX4" fmla="*/ 0 w 2667000"/>
                <a:gd name="connsiteY4" fmla="*/ 914400 h 914400"/>
                <a:gd name="connsiteX5" fmla="*/ 0 w 2667000"/>
                <a:gd name="connsiteY5" fmla="*/ 0 h 914400"/>
                <a:gd name="connsiteX0" fmla="*/ 11373 w 2678373"/>
                <a:gd name="connsiteY0" fmla="*/ 0 h 914400"/>
                <a:gd name="connsiteX1" fmla="*/ 2221173 w 2678373"/>
                <a:gd name="connsiteY1" fmla="*/ 0 h 914400"/>
                <a:gd name="connsiteX2" fmla="*/ 2678373 w 2678373"/>
                <a:gd name="connsiteY2" fmla="*/ 457200 h 914400"/>
                <a:gd name="connsiteX3" fmla="*/ 2221173 w 2678373"/>
                <a:gd name="connsiteY3" fmla="*/ 914400 h 914400"/>
                <a:gd name="connsiteX4" fmla="*/ 11373 w 2678373"/>
                <a:gd name="connsiteY4" fmla="*/ 914400 h 914400"/>
                <a:gd name="connsiteX5" fmla="*/ 0 w 2678373"/>
                <a:gd name="connsiteY5" fmla="*/ 280916 h 914400"/>
                <a:gd name="connsiteX6" fmla="*/ 11373 w 2678373"/>
                <a:gd name="connsiteY6" fmla="*/ 0 h 914400"/>
                <a:gd name="connsiteX0" fmla="*/ 0 w 2667000"/>
                <a:gd name="connsiteY0" fmla="*/ 0 h 914400"/>
                <a:gd name="connsiteX1" fmla="*/ 2209800 w 2667000"/>
                <a:gd name="connsiteY1" fmla="*/ 0 h 914400"/>
                <a:gd name="connsiteX2" fmla="*/ 2667000 w 2667000"/>
                <a:gd name="connsiteY2" fmla="*/ 457200 h 914400"/>
                <a:gd name="connsiteX3" fmla="*/ 2209800 w 2667000"/>
                <a:gd name="connsiteY3" fmla="*/ 914400 h 914400"/>
                <a:gd name="connsiteX4" fmla="*/ 0 w 2667000"/>
                <a:gd name="connsiteY4" fmla="*/ 914400 h 914400"/>
                <a:gd name="connsiteX5" fmla="*/ 138752 w 2667000"/>
                <a:gd name="connsiteY5" fmla="*/ 349154 h 914400"/>
                <a:gd name="connsiteX6" fmla="*/ 0 w 2667000"/>
                <a:gd name="connsiteY6" fmla="*/ 0 h 914400"/>
                <a:gd name="connsiteX0" fmla="*/ 0 w 2667000"/>
                <a:gd name="connsiteY0" fmla="*/ 5687 h 920087"/>
                <a:gd name="connsiteX1" fmla="*/ 1121391 w 2667000"/>
                <a:gd name="connsiteY1" fmla="*/ 0 h 920087"/>
                <a:gd name="connsiteX2" fmla="*/ 2209800 w 2667000"/>
                <a:gd name="connsiteY2" fmla="*/ 5687 h 920087"/>
                <a:gd name="connsiteX3" fmla="*/ 2667000 w 2667000"/>
                <a:gd name="connsiteY3" fmla="*/ 462887 h 920087"/>
                <a:gd name="connsiteX4" fmla="*/ 2209800 w 2667000"/>
                <a:gd name="connsiteY4" fmla="*/ 920087 h 920087"/>
                <a:gd name="connsiteX5" fmla="*/ 0 w 2667000"/>
                <a:gd name="connsiteY5" fmla="*/ 920087 h 920087"/>
                <a:gd name="connsiteX6" fmla="*/ 138752 w 2667000"/>
                <a:gd name="connsiteY6" fmla="*/ 354841 h 920087"/>
                <a:gd name="connsiteX7" fmla="*/ 0 w 2667000"/>
                <a:gd name="connsiteY7" fmla="*/ 5687 h 920087"/>
                <a:gd name="connsiteX0" fmla="*/ 0 w 2667000"/>
                <a:gd name="connsiteY0" fmla="*/ 0 h 914400"/>
                <a:gd name="connsiteX1" fmla="*/ 1162335 w 2667000"/>
                <a:gd name="connsiteY1" fmla="*/ 130790 h 914400"/>
                <a:gd name="connsiteX2" fmla="*/ 2209800 w 2667000"/>
                <a:gd name="connsiteY2" fmla="*/ 0 h 914400"/>
                <a:gd name="connsiteX3" fmla="*/ 2667000 w 2667000"/>
                <a:gd name="connsiteY3" fmla="*/ 457200 h 914400"/>
                <a:gd name="connsiteX4" fmla="*/ 2209800 w 2667000"/>
                <a:gd name="connsiteY4" fmla="*/ 914400 h 914400"/>
                <a:gd name="connsiteX5" fmla="*/ 0 w 2667000"/>
                <a:gd name="connsiteY5" fmla="*/ 914400 h 914400"/>
                <a:gd name="connsiteX6" fmla="*/ 138752 w 2667000"/>
                <a:gd name="connsiteY6" fmla="*/ 349154 h 914400"/>
                <a:gd name="connsiteX7" fmla="*/ 0 w 2667000"/>
                <a:gd name="connsiteY7" fmla="*/ 0 h 914400"/>
                <a:gd name="connsiteX0" fmla="*/ 0 w 2667000"/>
                <a:gd name="connsiteY0" fmla="*/ 0 h 914400"/>
                <a:gd name="connsiteX1" fmla="*/ 1162335 w 2667000"/>
                <a:gd name="connsiteY1" fmla="*/ 130790 h 914400"/>
                <a:gd name="connsiteX2" fmla="*/ 2209800 w 2667000"/>
                <a:gd name="connsiteY2" fmla="*/ 0 h 914400"/>
                <a:gd name="connsiteX3" fmla="*/ 2667000 w 2667000"/>
                <a:gd name="connsiteY3" fmla="*/ 457200 h 914400"/>
                <a:gd name="connsiteX4" fmla="*/ 2209800 w 2667000"/>
                <a:gd name="connsiteY4" fmla="*/ 914400 h 914400"/>
                <a:gd name="connsiteX5" fmla="*/ 1203278 w 2667000"/>
                <a:gd name="connsiteY5" fmla="*/ 895066 h 914400"/>
                <a:gd name="connsiteX6" fmla="*/ 0 w 2667000"/>
                <a:gd name="connsiteY6" fmla="*/ 914400 h 914400"/>
                <a:gd name="connsiteX7" fmla="*/ 138752 w 2667000"/>
                <a:gd name="connsiteY7" fmla="*/ 349154 h 914400"/>
                <a:gd name="connsiteX8" fmla="*/ 0 w 2667000"/>
                <a:gd name="connsiteY8" fmla="*/ 0 h 914400"/>
                <a:gd name="connsiteX0" fmla="*/ 0 w 2667000"/>
                <a:gd name="connsiteY0" fmla="*/ 0 h 914400"/>
                <a:gd name="connsiteX1" fmla="*/ 1162335 w 2667000"/>
                <a:gd name="connsiteY1" fmla="*/ 130790 h 914400"/>
                <a:gd name="connsiteX2" fmla="*/ 2209800 w 2667000"/>
                <a:gd name="connsiteY2" fmla="*/ 0 h 914400"/>
                <a:gd name="connsiteX3" fmla="*/ 2667000 w 2667000"/>
                <a:gd name="connsiteY3" fmla="*/ 457200 h 914400"/>
                <a:gd name="connsiteX4" fmla="*/ 2209800 w 2667000"/>
                <a:gd name="connsiteY4" fmla="*/ 914400 h 914400"/>
                <a:gd name="connsiteX5" fmla="*/ 1203278 w 2667000"/>
                <a:gd name="connsiteY5" fmla="*/ 799532 h 914400"/>
                <a:gd name="connsiteX6" fmla="*/ 0 w 2667000"/>
                <a:gd name="connsiteY6" fmla="*/ 914400 h 914400"/>
                <a:gd name="connsiteX7" fmla="*/ 138752 w 2667000"/>
                <a:gd name="connsiteY7" fmla="*/ 349154 h 914400"/>
                <a:gd name="connsiteX8" fmla="*/ 0 w 2667000"/>
                <a:gd name="connsiteY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000" h="914400">
                  <a:moveTo>
                    <a:pt x="0" y="0"/>
                  </a:moveTo>
                  <a:lnTo>
                    <a:pt x="1162335" y="130790"/>
                  </a:lnTo>
                  <a:lnTo>
                    <a:pt x="2209800" y="0"/>
                  </a:lnTo>
                  <a:lnTo>
                    <a:pt x="2667000" y="457200"/>
                  </a:lnTo>
                  <a:lnTo>
                    <a:pt x="2209800" y="914400"/>
                  </a:lnTo>
                  <a:lnTo>
                    <a:pt x="1203278" y="799532"/>
                  </a:lnTo>
                  <a:lnTo>
                    <a:pt x="0" y="914400"/>
                  </a:lnTo>
                  <a:lnTo>
                    <a:pt x="138752" y="349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3000" b="1" dirty="0" err="1" smtClean="0"/>
                <a:t>Budaya</a:t>
              </a:r>
              <a:r>
                <a:rPr lang="en-ID" sz="3000" b="1" dirty="0" smtClean="0"/>
                <a:t> </a:t>
              </a:r>
              <a:r>
                <a:rPr lang="en-ID" sz="3000" b="1" dirty="0" err="1" smtClean="0"/>
                <a:t>Mutu</a:t>
              </a:r>
              <a:r>
                <a:rPr lang="en-ID" sz="3000" b="1" dirty="0" smtClean="0"/>
                <a:t>?</a:t>
              </a:r>
              <a:endParaRPr lang="en-US" sz="30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410200" y="1752600"/>
              <a:ext cx="3962400" cy="2733675"/>
              <a:chOff x="3810000" y="1752600"/>
              <a:chExt cx="3962400" cy="2733675"/>
            </a:xfrm>
          </p:grpSpPr>
          <p:sp>
            <p:nvSpPr>
              <p:cNvPr id="3" name="Vertical Scroll 2"/>
              <p:cNvSpPr/>
              <p:nvPr/>
            </p:nvSpPr>
            <p:spPr>
              <a:xfrm>
                <a:off x="3810000" y="1752600"/>
                <a:ext cx="3962400" cy="2733675"/>
              </a:xfrm>
              <a:prstGeom prst="verticalScroll">
                <a:avLst>
                  <a:gd name="adj" fmla="val 19294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latin typeface="+mj-lt"/>
                  </a:rPr>
                  <a:t>Pola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pikir</a:t>
                </a:r>
                <a:r>
                  <a:rPr lang="en-US" sz="2000" dirty="0" smtClean="0">
                    <a:latin typeface="+mj-lt"/>
                  </a:rPr>
                  <a:t>, </a:t>
                </a:r>
                <a:r>
                  <a:rPr lang="en-US" sz="2000" dirty="0" err="1" smtClean="0">
                    <a:latin typeface="+mj-lt"/>
                  </a:rPr>
                  <a:t>pola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sikap</a:t>
                </a:r>
                <a:r>
                  <a:rPr lang="en-US" sz="2000" dirty="0" smtClean="0">
                    <a:latin typeface="+mj-lt"/>
                  </a:rPr>
                  <a:t>, </a:t>
                </a:r>
                <a:r>
                  <a:rPr lang="en-US" sz="2000" dirty="0" err="1" smtClean="0">
                    <a:latin typeface="+mj-lt"/>
                  </a:rPr>
                  <a:t>dan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pola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perilaku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berdasarkan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Standar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Dikti</a:t>
                </a:r>
                <a:r>
                  <a:rPr lang="en-US" sz="2000" dirty="0" smtClean="0">
                    <a:latin typeface="+mj-lt"/>
                  </a:rPr>
                  <a:t> yang </a:t>
                </a:r>
                <a:r>
                  <a:rPr lang="en-US" sz="2000" dirty="0" err="1" smtClean="0">
                    <a:latin typeface="+mj-lt"/>
                  </a:rPr>
                  <a:t>dilaksanakan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oleh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semua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pemangku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kepentingan</a:t>
                </a:r>
                <a:r>
                  <a:rPr lang="en-US" sz="2000" dirty="0" smtClean="0">
                    <a:latin typeface="+mj-lt"/>
                  </a:rPr>
                  <a:t> (internal stakeholders) di </a:t>
                </a:r>
                <a:r>
                  <a:rPr lang="en-US" sz="2000" dirty="0" err="1" smtClean="0">
                    <a:latin typeface="+mj-lt"/>
                  </a:rPr>
                  <a:t>perguruan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tinggi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550569" y="1752600"/>
                <a:ext cx="326231" cy="5334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828197" y="3952875"/>
                <a:ext cx="326231" cy="5334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9770197" y="2063397"/>
              <a:ext cx="1578911" cy="2447212"/>
              <a:chOff x="9770197" y="2063397"/>
              <a:chExt cx="1578911" cy="244721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9770197" y="2137322"/>
                <a:ext cx="1578911" cy="2373287"/>
                <a:chOff x="8294713" y="5299364"/>
                <a:chExt cx="1257995" cy="1442257"/>
              </a:xfrm>
            </p:grpSpPr>
            <p:sp>
              <p:nvSpPr>
                <p:cNvPr id="18" name="object 109"/>
                <p:cNvSpPr/>
                <p:nvPr/>
              </p:nvSpPr>
              <p:spPr>
                <a:xfrm>
                  <a:off x="8294713" y="6001789"/>
                  <a:ext cx="1246908" cy="739832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object 111"/>
                <p:cNvSpPr/>
                <p:nvPr/>
              </p:nvSpPr>
              <p:spPr>
                <a:xfrm>
                  <a:off x="8305800" y="5299364"/>
                  <a:ext cx="1246908" cy="947651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9920725" y="2667000"/>
                <a:ext cx="142142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1400" b="1" dirty="0" err="1">
                    <a:solidFill>
                      <a:schemeClr val="bg1"/>
                    </a:solidFill>
                    <a:latin typeface="Bookman Old Style" panose="02050604050505020204" pitchFamily="18" charset="0"/>
                    <a:cs typeface="Arial" pitchFamily="34" charset="0"/>
                  </a:rPr>
                  <a:t>PermenristekDikti</a:t>
                </a:r>
                <a:r>
                  <a:rPr lang="en-ID" sz="1400" b="1" dirty="0">
                    <a:solidFill>
                      <a:schemeClr val="bg1"/>
                    </a:solidFill>
                    <a:latin typeface="Bookman Old Style" panose="02050604050505020204" pitchFamily="18" charset="0"/>
                    <a:cs typeface="Arial" pitchFamily="34" charset="0"/>
                  </a:rPr>
                  <a:t> No.62 </a:t>
                </a:r>
                <a:r>
                  <a:rPr lang="en-ID" sz="1400" b="1" dirty="0" err="1" smtClean="0">
                    <a:solidFill>
                      <a:schemeClr val="bg1"/>
                    </a:solidFill>
                    <a:latin typeface="Bookman Old Style" panose="02050604050505020204" pitchFamily="18" charset="0"/>
                    <a:cs typeface="Arial" pitchFamily="34" charset="0"/>
                  </a:rPr>
                  <a:t>thn</a:t>
                </a:r>
                <a:r>
                  <a:rPr lang="en-ID" sz="1400" b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  <a:cs typeface="Arial" pitchFamily="34" charset="0"/>
                  </a:rPr>
                  <a:t> </a:t>
                </a:r>
                <a:r>
                  <a:rPr lang="en-ID" sz="1400" b="1" dirty="0">
                    <a:solidFill>
                      <a:schemeClr val="bg1"/>
                    </a:solidFill>
                    <a:latin typeface="Bookman Old Style" panose="02050604050505020204" pitchFamily="18" charset="0"/>
                    <a:cs typeface="Arial" pitchFamily="34" charset="0"/>
                  </a:rPr>
                  <a:t>2016</a:t>
                </a:r>
                <a:r>
                  <a:rPr lang="id-ID" sz="1400" b="1" dirty="0">
                    <a:solidFill>
                      <a:schemeClr val="bg1"/>
                    </a:solidFill>
                    <a:latin typeface="Bookman Old Style" panose="02050604050505020204" pitchFamily="18" charset="0"/>
                    <a:cs typeface="Arial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schemeClr val="bg1"/>
                    </a:solidFill>
                    <a:latin typeface="Bookman Old Style" panose="02050604050505020204" pitchFamily="18" charset="0"/>
                    <a:cs typeface="Arial" pitchFamily="34" charset="0"/>
                  </a:rPr>
                  <a:t>ttg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  <a:cs typeface="Arial" pitchFamily="34" charset="0"/>
                  </a:rPr>
                  <a:t> </a:t>
                </a:r>
                <a:r>
                  <a:rPr lang="en-US" sz="1400" b="1" dirty="0">
                    <a:solidFill>
                      <a:schemeClr val="bg1"/>
                    </a:solidFill>
                    <a:latin typeface="Bookman Old Style" panose="02050604050505020204" pitchFamily="18" charset="0"/>
                    <a:cs typeface="Arial" pitchFamily="34" charset="0"/>
                  </a:rPr>
                  <a:t>SPM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Bookman Old Style" panose="02050604050505020204" pitchFamily="18" charset="0"/>
                    <a:cs typeface="Arial" pitchFamily="34" charset="0"/>
                  </a:rPr>
                  <a:t>Pendidikan</a:t>
                </a:r>
                <a:r>
                  <a:rPr lang="en-US" sz="1400" b="1" dirty="0">
                    <a:solidFill>
                      <a:schemeClr val="bg1"/>
                    </a:solidFill>
                    <a:latin typeface="Bookman Old Style" panose="02050604050505020204" pitchFamily="18" charset="0"/>
                    <a:cs typeface="Arial" pitchFamily="34" charset="0"/>
                  </a:rPr>
                  <a:t> Tinggi</a:t>
                </a:r>
                <a:endParaRPr lang="en-US" sz="1400"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9784112" y="2063397"/>
                <a:ext cx="1551081" cy="451203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092" y="4468599"/>
            <a:ext cx="2238375" cy="17907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48000" y="1367388"/>
            <a:ext cx="5132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How </a:t>
            </a:r>
            <a:r>
              <a:rPr lang="en-US" dirty="0">
                <a:hlinkClick r:id="rId6"/>
              </a:rPr>
              <a:t>to Change a Paradigm | Bob Proctor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32960" y="6377940"/>
            <a:ext cx="2926080" cy="369332"/>
          </a:xfrm>
        </p:spPr>
        <p:txBody>
          <a:bodyPr/>
          <a:lstStyle/>
          <a:p>
            <a:r>
              <a:rPr lang="en-US" smtClean="0"/>
              <a:t>Khatib A. Latief: Kebijakan Nasional SPMI, 25-8-2016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2" descr="c:\documents and settings\administrator\desktop\randy pics\103-0310_img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8" name="Flowchart: Off-page Connector 7"/>
          <p:cNvSpPr/>
          <p:nvPr/>
        </p:nvSpPr>
        <p:spPr>
          <a:xfrm>
            <a:off x="6771223" y="1143000"/>
            <a:ext cx="1219200" cy="1905000"/>
          </a:xfrm>
          <a:prstGeom prst="flowChartOffpageConnector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200" dirty="0" err="1" smtClean="0"/>
              <a:t>Tujuan</a:t>
            </a:r>
            <a:r>
              <a:rPr lang="en-ID" sz="2200" dirty="0" smtClean="0"/>
              <a:t> </a:t>
            </a:r>
            <a:r>
              <a:rPr lang="en-ID" sz="2200" dirty="0" err="1" smtClean="0"/>
              <a:t>Budaya</a:t>
            </a:r>
            <a:r>
              <a:rPr lang="en-ID" sz="2200" dirty="0" smtClean="0"/>
              <a:t> </a:t>
            </a:r>
            <a:r>
              <a:rPr lang="en-ID" sz="2200" dirty="0" err="1" smtClean="0"/>
              <a:t>Mutu</a:t>
            </a:r>
            <a:endParaRPr lang="en-US" sz="2200" dirty="0"/>
          </a:p>
        </p:txBody>
      </p:sp>
      <p:sp>
        <p:nvSpPr>
          <p:cNvPr id="11" name="Teardrop 10"/>
          <p:cNvSpPr/>
          <p:nvPr/>
        </p:nvSpPr>
        <p:spPr>
          <a:xfrm>
            <a:off x="2209800" y="2470245"/>
            <a:ext cx="3886200" cy="3359624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membentuk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perguruan</a:t>
            </a:r>
            <a:r>
              <a:rPr lang="en-ID" sz="2000" dirty="0"/>
              <a:t> </a:t>
            </a:r>
            <a:r>
              <a:rPr lang="en-ID" sz="2000" dirty="0" err="1"/>
              <a:t>tinggi</a:t>
            </a:r>
            <a:r>
              <a:rPr lang="en-ID" sz="2000" dirty="0"/>
              <a:t> yang </a:t>
            </a:r>
            <a:r>
              <a:rPr lang="en-ID" sz="2000" dirty="0" err="1"/>
              <a:t>memiliki</a:t>
            </a:r>
            <a:r>
              <a:rPr lang="en-ID" sz="2000" dirty="0"/>
              <a:t> system </a:t>
            </a:r>
            <a:r>
              <a:rPr lang="en-ID" sz="2000" dirty="0" err="1"/>
              <a:t>nilai</a:t>
            </a:r>
            <a:r>
              <a:rPr lang="en-ID" sz="2000" dirty="0"/>
              <a:t>, </a:t>
            </a:r>
            <a:r>
              <a:rPr lang="en-ID" sz="2000" dirty="0" err="1"/>
              <a:t>tradisi</a:t>
            </a:r>
            <a:r>
              <a:rPr lang="en-ID" sz="2000" dirty="0"/>
              <a:t>,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atuan-aturan</a:t>
            </a:r>
            <a:r>
              <a:rPr lang="en-ID" sz="2000" dirty="0"/>
              <a:t> yang </a:t>
            </a:r>
            <a:r>
              <a:rPr lang="en-ID" sz="2000" dirty="0" err="1"/>
              <a:t>mendukung</a:t>
            </a:r>
            <a:r>
              <a:rPr lang="en-ID" sz="2000" dirty="0"/>
              <a:t> </a:t>
            </a:r>
            <a:r>
              <a:rPr lang="en-ID" sz="2000" dirty="0" err="1"/>
              <a:t>tercapainya</a:t>
            </a:r>
            <a:r>
              <a:rPr lang="en-ID" sz="2000" dirty="0"/>
              <a:t> </a:t>
            </a:r>
            <a:r>
              <a:rPr lang="en-ID" sz="2000" dirty="0" err="1"/>
              <a:t>perbaikan</a:t>
            </a:r>
            <a:r>
              <a:rPr lang="en-ID" sz="2000" dirty="0"/>
              <a:t> </a:t>
            </a:r>
            <a:r>
              <a:rPr lang="en-ID" sz="2000" dirty="0" err="1"/>
              <a:t>mutu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terus</a:t>
            </a:r>
            <a:r>
              <a:rPr lang="en-ID" sz="2000" dirty="0"/>
              <a:t> </a:t>
            </a:r>
            <a:r>
              <a:rPr lang="en-ID" sz="2000" dirty="0" err="1"/>
              <a:t>menerut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87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886200" y="2514600"/>
            <a:ext cx="5638800" cy="3810000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200" b="1" dirty="0" smtClean="0"/>
              <a:t>Tingkat </a:t>
            </a:r>
            <a:r>
              <a:rPr lang="en-ID" sz="2200" b="1" dirty="0" err="1" smtClean="0"/>
              <a:t>kesesuaian</a:t>
            </a:r>
            <a:r>
              <a:rPr lang="en-ID" sz="2200" b="1" dirty="0" smtClean="0"/>
              <a:t> </a:t>
            </a:r>
            <a:r>
              <a:rPr lang="en-ID" sz="2200" b="1" dirty="0" err="1" smtClean="0"/>
              <a:t>antara</a:t>
            </a:r>
            <a:r>
              <a:rPr lang="en-ID" sz="2200" b="1" dirty="0" smtClean="0"/>
              <a:t> </a:t>
            </a:r>
            <a:r>
              <a:rPr lang="en-ID" sz="2200" b="1" dirty="0" err="1" smtClean="0"/>
              <a:t>penyelenggaraan</a:t>
            </a:r>
            <a:r>
              <a:rPr lang="en-ID" sz="2200" b="1" dirty="0" smtClean="0"/>
              <a:t> </a:t>
            </a:r>
            <a:r>
              <a:rPr lang="en-ID" sz="2200" b="1" dirty="0" err="1" smtClean="0"/>
              <a:t>pendidikan</a:t>
            </a:r>
            <a:r>
              <a:rPr lang="en-ID" sz="2200" b="1" dirty="0" smtClean="0"/>
              <a:t> </a:t>
            </a:r>
            <a:r>
              <a:rPr lang="en-ID" sz="2200" b="1" dirty="0" err="1" smtClean="0"/>
              <a:t>tinggi</a:t>
            </a:r>
            <a:r>
              <a:rPr lang="en-ID" sz="2200" b="1" dirty="0" smtClean="0"/>
              <a:t> </a:t>
            </a:r>
            <a:r>
              <a:rPr lang="en-ID" sz="2200" b="1" dirty="0" err="1" smtClean="0"/>
              <a:t>dengan</a:t>
            </a:r>
            <a:r>
              <a:rPr lang="en-ID" sz="2200" b="1" dirty="0" smtClean="0"/>
              <a:t> </a:t>
            </a:r>
            <a:r>
              <a:rPr lang="en-ID" sz="2200" b="1" dirty="0" err="1" smtClean="0"/>
              <a:t>Standar</a:t>
            </a:r>
            <a:r>
              <a:rPr lang="en-ID" sz="2200" b="1" dirty="0" smtClean="0"/>
              <a:t> </a:t>
            </a:r>
            <a:r>
              <a:rPr lang="en-ID" sz="2200" b="1" dirty="0" err="1" smtClean="0"/>
              <a:t>Pendidikan</a:t>
            </a:r>
            <a:r>
              <a:rPr lang="en-ID" sz="2200" b="1" dirty="0" smtClean="0"/>
              <a:t> Tinggi yang </a:t>
            </a:r>
            <a:r>
              <a:rPr lang="en-ID" sz="2200" b="1" dirty="0" err="1" smtClean="0"/>
              <a:t>terdiri</a:t>
            </a:r>
            <a:r>
              <a:rPr lang="en-ID" sz="2200" b="1" dirty="0" smtClean="0"/>
              <a:t> </a:t>
            </a:r>
            <a:r>
              <a:rPr lang="en-ID" sz="2200" b="1" dirty="0" err="1" smtClean="0"/>
              <a:t>atas</a:t>
            </a:r>
            <a:r>
              <a:rPr lang="en-ID" sz="2200" b="1" dirty="0" smtClean="0"/>
              <a:t> (1) </a:t>
            </a:r>
            <a:r>
              <a:rPr lang="en-ID" sz="2200" b="1" dirty="0" err="1" smtClean="0"/>
              <a:t>Standar</a:t>
            </a:r>
            <a:r>
              <a:rPr lang="en-ID" sz="2200" b="1" dirty="0" smtClean="0"/>
              <a:t> </a:t>
            </a:r>
            <a:r>
              <a:rPr lang="en-ID" sz="2200" b="1" dirty="0" err="1" smtClean="0"/>
              <a:t>Nasional</a:t>
            </a:r>
            <a:r>
              <a:rPr lang="en-ID" sz="2200" b="1" dirty="0" smtClean="0"/>
              <a:t> </a:t>
            </a:r>
            <a:r>
              <a:rPr lang="en-ID" sz="2200" b="1" dirty="0" err="1" smtClean="0"/>
              <a:t>Pendidikan</a:t>
            </a:r>
            <a:r>
              <a:rPr lang="en-ID" sz="2200" b="1" dirty="0" smtClean="0"/>
              <a:t> Tinggi </a:t>
            </a:r>
            <a:r>
              <a:rPr lang="en-ID" sz="2200" b="1" dirty="0" err="1" smtClean="0"/>
              <a:t>dan</a:t>
            </a:r>
            <a:r>
              <a:rPr lang="en-ID" sz="2200" b="1" dirty="0" smtClean="0"/>
              <a:t> (2) </a:t>
            </a:r>
            <a:r>
              <a:rPr lang="en-ID" sz="2200" b="1" dirty="0" err="1" smtClean="0"/>
              <a:t>Standar</a:t>
            </a:r>
            <a:r>
              <a:rPr lang="en-ID" sz="2200" b="1" dirty="0" smtClean="0"/>
              <a:t> </a:t>
            </a:r>
            <a:r>
              <a:rPr lang="en-ID" sz="2200" b="1" dirty="0" err="1" smtClean="0"/>
              <a:t>Pendidikan</a:t>
            </a:r>
            <a:r>
              <a:rPr lang="en-ID" sz="2200" b="1" dirty="0" smtClean="0"/>
              <a:t> Tinggi yang </a:t>
            </a:r>
            <a:r>
              <a:rPr lang="en-ID" sz="2200" b="1" dirty="0" err="1" smtClean="0"/>
              <a:t>ditetapkan</a:t>
            </a:r>
            <a:r>
              <a:rPr lang="en-ID" sz="2200" b="1" dirty="0" smtClean="0"/>
              <a:t> </a:t>
            </a:r>
            <a:r>
              <a:rPr lang="en-ID" sz="2200" b="1" dirty="0" err="1" smtClean="0"/>
              <a:t>oleh</a:t>
            </a:r>
            <a:r>
              <a:rPr lang="en-ID" sz="2200" b="1" dirty="0" smtClean="0"/>
              <a:t> PT  (</a:t>
            </a:r>
            <a:r>
              <a:rPr lang="en-US" sz="2400" b="1" i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Permenristekdikti</a:t>
            </a:r>
            <a:r>
              <a:rPr lang="en-US" sz="24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 No. 62 </a:t>
            </a:r>
            <a:r>
              <a:rPr lang="en-US" sz="2400" b="1" i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Tahun</a:t>
            </a:r>
            <a:r>
              <a:rPr lang="en-US" sz="24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 2016 (</a:t>
            </a:r>
            <a:r>
              <a:rPr lang="en-US" sz="2400" b="1" i="1" dirty="0" err="1">
                <a:solidFill>
                  <a:srgbClr val="FFC000"/>
                </a:solidFill>
                <a:latin typeface="Bookman Old Style" panose="02050604050505020204" pitchFamily="18" charset="0"/>
              </a:rPr>
              <a:t>Pasal</a:t>
            </a:r>
            <a:r>
              <a:rPr lang="en-US" sz="24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 1)</a:t>
            </a:r>
            <a:endParaRPr lang="en-US" sz="2200" b="1" i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28975"/>
            <a:ext cx="2895600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2" y="4914331"/>
            <a:ext cx="14382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1022137"/>
            <a:ext cx="11125200" cy="5683463"/>
            <a:chOff x="533400" y="875928"/>
            <a:chExt cx="11125200" cy="5683463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2279822" y="875928"/>
              <a:ext cx="7620000" cy="55399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/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d-ID" sz="3000" b="1" dirty="0">
                  <a:solidFill>
                    <a:schemeClr val="bg1"/>
                  </a:solidFill>
                </a:rPr>
                <a:t>Perguruan Tinggi dinyatakan bermutu</a:t>
              </a: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rot="5400000">
              <a:off x="5491333" y="1335090"/>
              <a:ext cx="1143001" cy="13684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r>
                <a:rPr lang="en-US" b="1" dirty="0" err="1">
                  <a:solidFill>
                    <a:srgbClr val="FF0000"/>
                  </a:solidFill>
                </a:rPr>
                <a:t>Apabila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33400" y="2622828"/>
              <a:ext cx="11125200" cy="1508105"/>
            </a:xfrm>
            <a:prstGeom prst="rect">
              <a:avLst/>
            </a:prstGeom>
            <a:solidFill>
              <a:srgbClr val="1306BA"/>
            </a:solidFill>
            <a:ln>
              <a:noFill/>
            </a:ln>
            <a:extLst/>
          </p:spPr>
          <p:txBody>
            <a:bodyPr wrap="square" anchor="ctr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id-ID" sz="23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mampu menetapkan dan mewujudkan visinya melalui pelaksanaan misinya (aspek deduktif). </a:t>
              </a:r>
            </a:p>
            <a:p>
              <a:pPr marL="342900" indent="-342900">
                <a:buFontTx/>
                <a:buAutoNum type="arabicPeriod"/>
              </a:pPr>
              <a:r>
                <a:rPr lang="id-ID" sz="23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mampu memenuhi kebutuhan/memuaskan </a:t>
              </a:r>
              <a:r>
                <a:rPr lang="id-ID" sz="2300" i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stakeholders</a:t>
              </a:r>
              <a:r>
                <a:rPr lang="id-ID" sz="23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(aspek induktif) yaitu kebutuhan masyarakat, dunia kerja</a:t>
              </a:r>
              <a:r>
                <a:rPr lang="en-US" sz="23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,</a:t>
              </a:r>
              <a:r>
                <a:rPr lang="id-ID" sz="23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dan profesional. 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33400" y="5082063"/>
              <a:ext cx="11125199" cy="147732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/>
          </p:spPr>
          <p:txBody>
            <a:bodyPr wrap="square" anchor="ctr">
              <a:spAutoFit/>
            </a:bodyPr>
            <a:lstStyle/>
            <a:p>
              <a:pPr eaLnBrk="1" hangingPunct="1"/>
              <a:r>
                <a:rPr lang="id-ID" sz="3000" dirty="0">
                  <a:latin typeface="Bookman Old Style" panose="02050604050505020204" pitchFamily="18" charset="0"/>
                </a:rPr>
                <a:t>perguruan tinggi harus mampu merencanakan, menjalankan</a:t>
              </a:r>
              <a:r>
                <a:rPr lang="en-US" sz="3000" dirty="0">
                  <a:latin typeface="Bookman Old Style" panose="02050604050505020204" pitchFamily="18" charset="0"/>
                </a:rPr>
                <a:t>,</a:t>
              </a:r>
              <a:r>
                <a:rPr lang="id-ID" sz="3000" dirty="0">
                  <a:latin typeface="Bookman Old Style" panose="02050604050505020204" pitchFamily="18" charset="0"/>
                </a:rPr>
                <a:t> dan mengendalikan suatu proses yang menjamin pencapaian mutu</a:t>
              </a:r>
              <a:r>
                <a:rPr lang="en-US" sz="3000" dirty="0">
                  <a:latin typeface="Bookman Old Style" panose="02050604050505020204" pitchFamily="18" charset="0"/>
                </a:rPr>
                <a:t>.</a:t>
              </a:r>
              <a:r>
                <a:rPr lang="id-ID" sz="3000" dirty="0">
                  <a:latin typeface="Bookman Old Style" panose="02050604050505020204" pitchFamily="18" charset="0"/>
                </a:rPr>
                <a:t> 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5400000">
              <a:off x="5610780" y="3914219"/>
              <a:ext cx="967263" cy="13684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r>
                <a:rPr lang="en-US" b="1" dirty="0" err="1" smtClean="0">
                  <a:solidFill>
                    <a:srgbClr val="FF0000"/>
                  </a:solidFill>
                </a:rPr>
                <a:t>sehingga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2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53000" y="2362200"/>
            <a:ext cx="2743200" cy="3657600"/>
            <a:chOff x="3276600" y="1905000"/>
            <a:chExt cx="2743200" cy="3657600"/>
          </a:xfrm>
        </p:grpSpPr>
        <p:sp>
          <p:nvSpPr>
            <p:cNvPr id="10" name="Oval 9"/>
            <p:cNvSpPr/>
            <p:nvPr/>
          </p:nvSpPr>
          <p:spPr>
            <a:xfrm>
              <a:off x="3276600" y="1905000"/>
              <a:ext cx="2743200" cy="3657600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2133600"/>
              <a:ext cx="2209800" cy="320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1113913"/>
            <a:ext cx="11429999" cy="5541025"/>
            <a:chOff x="457200" y="1113913"/>
            <a:chExt cx="11429999" cy="5541025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797451628"/>
                </p:ext>
              </p:extLst>
            </p:nvPr>
          </p:nvGraphicFramePr>
          <p:xfrm>
            <a:off x="457201" y="2133599"/>
            <a:ext cx="11429998" cy="45213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457200" y="1113913"/>
              <a:ext cx="11429999" cy="4862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</a:rPr>
                <a:t>Penjaminan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Mutu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Pendidikan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Tinggi 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dilakukan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untuk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menjamin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:</a:t>
              </a:r>
            </a:p>
          </p:txBody>
        </p:sp>
        <p:sp>
          <p:nvSpPr>
            <p:cNvPr id="8" name="Arrow: Down 8"/>
            <p:cNvSpPr/>
            <p:nvPr/>
          </p:nvSpPr>
          <p:spPr>
            <a:xfrm flipH="1">
              <a:off x="6172200" y="1588835"/>
              <a:ext cx="304800" cy="773364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94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" y="1219200"/>
            <a:ext cx="11887200" cy="4724400"/>
            <a:chOff x="152400" y="1828800"/>
            <a:chExt cx="11887200" cy="4724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828800"/>
              <a:ext cx="11887200" cy="472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9052" y="1905000"/>
              <a:ext cx="4304348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4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4855</TotalTime>
  <Words>1495</Words>
  <Application>Microsoft Office PowerPoint</Application>
  <PresentationFormat>Widescreen</PresentationFormat>
  <Paragraphs>366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Bookman Old Style</vt:lpstr>
      <vt:lpstr>Calibri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transparansi yang merupakan keterbukaan dalam proses perencanaan,   penyusunan, pelaksanaan dan pelaporan evaluasi anggaran, 2.  akuntabilitas yang merupakan pertanggungjawaban pada masyarakat;  3. ekonomis, efektif dan efisien yaitu pemilihan dan penggunaan  </vt:lpstr>
      <vt:lpstr>1. RPJM 2.Renop 3.RKT 4. Pengukuran Kinerja 5. Monev 6. Review Komprehensi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Kebijakan Nasional Sistem Penjaminan Mutu Pendidikan Tinggi</dc:title>
  <dc:creator>khatib.alatief</dc:creator>
  <cp:lastModifiedBy>Khatib A. Latief</cp:lastModifiedBy>
  <cp:revision>320</cp:revision>
  <cp:lastPrinted>2016-08-25T06:43:01Z</cp:lastPrinted>
  <dcterms:created xsi:type="dcterms:W3CDTF">2016-08-24T08:46:25Z</dcterms:created>
  <dcterms:modified xsi:type="dcterms:W3CDTF">2023-03-17T02:05:52Z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2016-08-24T00:00:00Z</vt:filetime>
  </property>
</Properties>
</file>