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  <p:sldMasterId id="2147483951" r:id="rId2"/>
  </p:sldMasterIdLst>
  <p:notesMasterIdLst>
    <p:notesMasterId r:id="rId44"/>
  </p:notesMasterIdLst>
  <p:sldIdLst>
    <p:sldId id="324" r:id="rId3"/>
    <p:sldId id="286" r:id="rId4"/>
    <p:sldId id="287" r:id="rId5"/>
    <p:sldId id="277" r:id="rId6"/>
    <p:sldId id="288" r:id="rId7"/>
    <p:sldId id="276" r:id="rId8"/>
    <p:sldId id="307" r:id="rId9"/>
    <p:sldId id="279" r:id="rId10"/>
    <p:sldId id="306" r:id="rId11"/>
    <p:sldId id="282" r:id="rId12"/>
    <p:sldId id="283" r:id="rId13"/>
    <p:sldId id="290" r:id="rId14"/>
    <p:sldId id="294" r:id="rId15"/>
    <p:sldId id="291" r:id="rId16"/>
    <p:sldId id="292" r:id="rId17"/>
    <p:sldId id="293" r:id="rId18"/>
    <p:sldId id="295" r:id="rId19"/>
    <p:sldId id="297" r:id="rId20"/>
    <p:sldId id="298" r:id="rId21"/>
    <p:sldId id="299" r:id="rId22"/>
    <p:sldId id="300" r:id="rId23"/>
    <p:sldId id="301" r:id="rId24"/>
    <p:sldId id="304" r:id="rId25"/>
    <p:sldId id="305" r:id="rId26"/>
    <p:sldId id="308" r:id="rId27"/>
    <p:sldId id="317" r:id="rId28"/>
    <p:sldId id="325" r:id="rId29"/>
    <p:sldId id="326" r:id="rId30"/>
    <p:sldId id="327" r:id="rId31"/>
    <p:sldId id="328" r:id="rId32"/>
    <p:sldId id="329" r:id="rId33"/>
    <p:sldId id="335" r:id="rId34"/>
    <p:sldId id="319" r:id="rId35"/>
    <p:sldId id="334" r:id="rId36"/>
    <p:sldId id="310" r:id="rId37"/>
    <p:sldId id="331" r:id="rId38"/>
    <p:sldId id="332" r:id="rId39"/>
    <p:sldId id="336" r:id="rId40"/>
    <p:sldId id="312" r:id="rId41"/>
    <p:sldId id="321" r:id="rId42"/>
    <p:sldId id="318" r:id="rId43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197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794" y="-108"/>
      </p:cViewPr>
      <p:guideLst>
        <p:guide orient="horz" pos="3224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hatib%20A.%20Latief\Documents\AIPI\Statistik\013\Batang%20Pengunjung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hatib%20A.%20Latief\Documents\AIPI\Statistik\013\Diagram%20Lingkaran%20-%20Pie.xls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2">
                  <c:v>3</c:v>
                </c:pt>
                <c:pt idx="3">
                  <c:v>5</c:v>
                </c:pt>
                <c:pt idx="4">
                  <c:v>7</c:v>
                </c:pt>
                <c:pt idx="5">
                  <c:v>10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76-4B3C-8E3B-BFD84764EA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76-4B3C-8E3B-BFD84764EA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19050" cap="rnd" cmpd="sng" algn="ctr">
              <a:solidFill>
                <a:schemeClr val="accent3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76-4B3C-8E3B-BFD84764EA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441344"/>
        <c:axId val="1"/>
      </c:lineChart>
      <c:catAx>
        <c:axId val="16744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7441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7030A0">
        <a:alpha val="59000"/>
      </a:srgbClr>
    </a:solidFill>
    <a:ln w="12700" cap="flat" cmpd="sng" algn="ctr">
      <a:solidFill>
        <a:schemeClr val="accent1"/>
      </a:solidFill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frekuensi</c:v>
                </c:pt>
              </c:strCache>
            </c:strRef>
          </c:tx>
          <c:marker>
            <c:symbol val="diamond"/>
            <c:size val="6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46</c:v>
                </c:pt>
                <c:pt idx="1">
                  <c:v>49</c:v>
                </c:pt>
                <c:pt idx="2">
                  <c:v>52</c:v>
                </c:pt>
                <c:pt idx="3">
                  <c:v>55</c:v>
                </c:pt>
                <c:pt idx="4">
                  <c:v>58</c:v>
                </c:pt>
                <c:pt idx="5">
                  <c:v>61</c:v>
                </c:pt>
                <c:pt idx="6">
                  <c:v>64</c:v>
                </c:pt>
                <c:pt idx="7">
                  <c:v>67</c:v>
                </c:pt>
                <c:pt idx="8">
                  <c:v>70</c:v>
                </c:pt>
                <c:pt idx="9">
                  <c:v>73</c:v>
                </c:pt>
                <c:pt idx="10">
                  <c:v>76</c:v>
                </c:pt>
                <c:pt idx="11">
                  <c:v>79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11</c:v>
                </c:pt>
                <c:pt idx="4">
                  <c:v>14</c:v>
                </c:pt>
                <c:pt idx="5">
                  <c:v>17</c:v>
                </c:pt>
                <c:pt idx="6">
                  <c:v>10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7D-4500-9840-7B3ED554F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386256"/>
        <c:axId val="1"/>
      </c:lineChart>
      <c:catAx>
        <c:axId val="17038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0386256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Pengunjung Perpustakaan Fadab 2012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Mar</c:v>
                </c:pt>
                <c:pt idx="5">
                  <c:v>Jun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40</c:v>
                </c:pt>
                <c:pt idx="1">
                  <c:v>65</c:v>
                </c:pt>
                <c:pt idx="2">
                  <c:v>90</c:v>
                </c:pt>
                <c:pt idx="3">
                  <c:v>70</c:v>
                </c:pt>
                <c:pt idx="4">
                  <c:v>130</c:v>
                </c:pt>
                <c:pt idx="5">
                  <c:v>82</c:v>
                </c:pt>
                <c:pt idx="6">
                  <c:v>50</c:v>
                </c:pt>
                <c:pt idx="7">
                  <c:v>60</c:v>
                </c:pt>
                <c:pt idx="8">
                  <c:v>150</c:v>
                </c:pt>
                <c:pt idx="9">
                  <c:v>100</c:v>
                </c:pt>
                <c:pt idx="10">
                  <c:v>98</c:v>
                </c:pt>
                <c:pt idx="11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86-480F-847D-BDDDB27FCA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6790784"/>
        <c:axId val="266964992"/>
        <c:axId val="0"/>
      </c:bar3DChart>
      <c:catAx>
        <c:axId val="266790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Bulan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66964992"/>
        <c:crosses val="autoZero"/>
        <c:auto val="1"/>
        <c:lblAlgn val="ctr"/>
        <c:lblOffset val="100"/>
        <c:noMultiLvlLbl val="0"/>
      </c:catAx>
      <c:valAx>
        <c:axId val="266964992"/>
        <c:scaling>
          <c:orientation val="minMax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Jumlah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667907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Fisika</c:v>
                </c:pt>
                <c:pt idx="1">
                  <c:v>IT</c:v>
                </c:pt>
                <c:pt idx="2">
                  <c:v>Kimia</c:v>
                </c:pt>
                <c:pt idx="3">
                  <c:v>Komputer</c:v>
                </c:pt>
                <c:pt idx="4">
                  <c:v>Library</c:v>
                </c:pt>
                <c:pt idx="5">
                  <c:v>Management</c:v>
                </c:pt>
                <c:pt idx="6">
                  <c:v>Sejarah</c:v>
                </c:pt>
                <c:pt idx="7">
                  <c:v>Statistik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</c:v>
                </c:pt>
                <c:pt idx="1">
                  <c:v>23</c:v>
                </c:pt>
                <c:pt idx="2">
                  <c:v>19</c:v>
                </c:pt>
                <c:pt idx="3">
                  <c:v>27</c:v>
                </c:pt>
                <c:pt idx="4">
                  <c:v>37</c:v>
                </c:pt>
                <c:pt idx="5">
                  <c:v>25</c:v>
                </c:pt>
                <c:pt idx="6">
                  <c:v>30</c:v>
                </c:pt>
                <c:pt idx="7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48-4857-9C88-EF01AEF28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461331868400316"/>
          <c:y val="0.28544562077483382"/>
          <c:w val="0.2337587743392541"/>
          <c:h val="0.5714891645147665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dkEdge"/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53132250580047"/>
          <c:y val="9.3220338983050849E-2"/>
          <c:w val="0.79582366589327147"/>
          <c:h val="0.51694915254237284"/>
        </c:manualLayout>
      </c:layout>
      <c:lineChart>
        <c:grouping val="standard"/>
        <c:varyColors val="0"/>
        <c:ser>
          <c:idx val="0"/>
          <c:order val="0"/>
          <c:tx>
            <c:v>Frek. Kum. Kurang dari</c:v>
          </c:tx>
          <c:spPr>
            <a:ln w="23952">
              <a:solidFill>
                <a:srgbClr val="FF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Sheet1!$G$1:$G$6</c:f>
              <c:strCache>
                <c:ptCount val="6"/>
                <c:pt idx="0">
                  <c:v>159.5</c:v>
                </c:pt>
                <c:pt idx="1">
                  <c:v>303.5</c:v>
                </c:pt>
                <c:pt idx="2">
                  <c:v>447.5</c:v>
                </c:pt>
                <c:pt idx="3">
                  <c:v>591.5</c:v>
                </c:pt>
                <c:pt idx="4">
                  <c:v>735.5</c:v>
                </c:pt>
                <c:pt idx="5">
                  <c:v>878.5</c:v>
                </c:pt>
              </c:strCache>
            </c:strRef>
          </c:cat>
          <c:val>
            <c:numRef>
              <c:f>Sheet1!$H$1:$H$6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16</c:v>
                </c:pt>
                <c:pt idx="4">
                  <c:v>19</c:v>
                </c:pt>
                <c:pt idx="5">
                  <c:v>20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1F1F-40D0-BFB0-9ACBE0B0B2B8}"/>
            </c:ext>
          </c:extLst>
        </c:ser>
        <c:ser>
          <c:idx val="1"/>
          <c:order val="1"/>
          <c:tx>
            <c:v>Frek. Kum. Lebih dari</c:v>
          </c:tx>
          <c:spPr>
            <a:ln w="23952">
              <a:solidFill>
                <a:srgbClr val="3366FF"/>
              </a:solidFill>
              <a:prstDash val="solid"/>
            </a:ln>
          </c:spPr>
          <c:marker>
            <c:symbol val="star"/>
            <c:size val="3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Sheet1!$G$1:$G$6</c:f>
              <c:strCache>
                <c:ptCount val="6"/>
                <c:pt idx="0">
                  <c:v>159.5</c:v>
                </c:pt>
                <c:pt idx="1">
                  <c:v>303.5</c:v>
                </c:pt>
                <c:pt idx="2">
                  <c:v>447.5</c:v>
                </c:pt>
                <c:pt idx="3">
                  <c:v>591.5</c:v>
                </c:pt>
                <c:pt idx="4">
                  <c:v>735.5</c:v>
                </c:pt>
                <c:pt idx="5">
                  <c:v>878.5</c:v>
                </c:pt>
              </c:strCache>
            </c:strRef>
          </c:cat>
          <c:val>
            <c:numRef>
              <c:f>Sheet1!$I$1:$I$6</c:f>
              <c:numCache>
                <c:formatCode>General</c:formatCode>
                <c:ptCount val="6"/>
                <c:pt idx="0">
                  <c:v>20</c:v>
                </c:pt>
                <c:pt idx="1">
                  <c:v>18</c:v>
                </c:pt>
                <c:pt idx="2">
                  <c:v>13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1F1F-40D0-BFB0-9ACBE0B0B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007664"/>
        <c:axId val="1"/>
      </c:lineChart>
      <c:catAx>
        <c:axId val="179007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8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Tepi Kelas Interval Harga Saham</a:t>
                </a:r>
              </a:p>
            </c:rich>
          </c:tx>
          <c:layout>
            <c:manualLayout>
              <c:xMode val="edge"/>
              <c:yMode val="edge"/>
              <c:x val="0.28770301624129929"/>
              <c:y val="0.73728813559322037"/>
            </c:manualLayout>
          </c:layout>
          <c:overlay val="0"/>
          <c:spPr>
            <a:noFill/>
            <a:ln w="47904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598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8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8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Frekuensi Kumulatif</a:t>
                </a:r>
              </a:p>
            </c:rich>
          </c:tx>
          <c:layout>
            <c:manualLayout>
              <c:xMode val="edge"/>
              <c:yMode val="edge"/>
              <c:x val="2.5522041763341066E-2"/>
              <c:y val="6.7796610169491525E-2"/>
            </c:manualLayout>
          </c:layout>
          <c:overlay val="0"/>
          <c:spPr>
            <a:noFill/>
            <a:ln w="47904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598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8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9007664"/>
        <c:crosses val="autoZero"/>
        <c:crossBetween val="midCat"/>
      </c:valAx>
      <c:spPr>
        <a:noFill/>
        <a:ln w="23952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531322505800464"/>
          <c:y val="0.88559322033898302"/>
          <c:w val="0.76798143851508116"/>
          <c:h val="0.10169491525423729"/>
        </c:manualLayout>
      </c:layout>
      <c:overlay val="0"/>
      <c:spPr>
        <a:solidFill>
          <a:srgbClr val="FFFFFF"/>
        </a:solidFill>
        <a:ln w="5988">
          <a:solidFill>
            <a:srgbClr val="000000"/>
          </a:solidFill>
          <a:prstDash val="solid"/>
        </a:ln>
      </c:spPr>
      <c:txPr>
        <a:bodyPr/>
        <a:lstStyle/>
        <a:p>
          <a:pPr>
            <a:defRPr sz="1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5988">
      <a:solidFill>
        <a:srgbClr val="000000"/>
      </a:solidFill>
      <a:prstDash val="solid"/>
    </a:ln>
  </c:spPr>
  <c:txPr>
    <a:bodyPr/>
    <a:lstStyle/>
    <a:p>
      <a:pPr>
        <a:defRPr sz="188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/>
    </cs:fontRef>
    <cs:spPr/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9CAB9-D1AD-4B64-A241-04F680570BD5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4BA9DB-CCF7-42D1-AEF5-BDAF4C707568}">
      <dgm:prSet phldrT="[Text]"/>
      <dgm:spPr/>
      <dgm:t>
        <a:bodyPr/>
        <a:lstStyle/>
        <a:p>
          <a:r>
            <a:rPr lang="en-US" dirty="0"/>
            <a:t>Data</a:t>
          </a:r>
        </a:p>
      </dgm:t>
    </dgm:pt>
    <dgm:pt modelId="{13350A63-44EA-416B-B591-461FAF9D52A3}" type="parTrans" cxnId="{DC39A173-EFAC-4B24-A3FC-C369EFE48124}">
      <dgm:prSet/>
      <dgm:spPr/>
      <dgm:t>
        <a:bodyPr/>
        <a:lstStyle/>
        <a:p>
          <a:endParaRPr lang="en-US"/>
        </a:p>
      </dgm:t>
    </dgm:pt>
    <dgm:pt modelId="{B44EE8D3-9F70-4C5E-8DD0-8FE344693E91}" type="sibTrans" cxnId="{DC39A173-EFAC-4B24-A3FC-C369EFE48124}">
      <dgm:prSet/>
      <dgm:spPr/>
      <dgm:t>
        <a:bodyPr/>
        <a:lstStyle/>
        <a:p>
          <a:endParaRPr lang="en-US"/>
        </a:p>
      </dgm:t>
    </dgm:pt>
    <dgm:pt modelId="{5C8587CB-EEF5-4C82-A95C-02A559A53306}">
      <dgm:prSet phldrT="[Text]"/>
      <dgm:spPr/>
      <dgm:t>
        <a:bodyPr/>
        <a:lstStyle/>
        <a:p>
          <a:r>
            <a:rPr lang="en-US" dirty="0" err="1"/>
            <a:t>Tabel</a:t>
          </a:r>
          <a:endParaRPr lang="en-US" dirty="0"/>
        </a:p>
      </dgm:t>
    </dgm:pt>
    <dgm:pt modelId="{2F34E8D3-686C-41CA-AEA9-9448B2E5CE4E}" type="parTrans" cxnId="{86DFE5AD-40D3-4586-AFD2-C5EFA20BFED5}">
      <dgm:prSet/>
      <dgm:spPr/>
      <dgm:t>
        <a:bodyPr/>
        <a:lstStyle/>
        <a:p>
          <a:endParaRPr lang="en-US"/>
        </a:p>
      </dgm:t>
    </dgm:pt>
    <dgm:pt modelId="{54EDE58F-21B9-43EC-82F8-1FD17AA25E63}" type="sibTrans" cxnId="{86DFE5AD-40D3-4586-AFD2-C5EFA20BFED5}">
      <dgm:prSet/>
      <dgm:spPr/>
      <dgm:t>
        <a:bodyPr/>
        <a:lstStyle/>
        <a:p>
          <a:endParaRPr lang="en-US"/>
        </a:p>
      </dgm:t>
    </dgm:pt>
    <dgm:pt modelId="{E5D5153D-10CE-4EF3-88F6-F93734FD505F}">
      <dgm:prSet phldrT="[Text]"/>
      <dgm:spPr/>
      <dgm:t>
        <a:bodyPr/>
        <a:lstStyle/>
        <a:p>
          <a:r>
            <a:rPr lang="en-US" dirty="0" err="1"/>
            <a:t>Biasa</a:t>
          </a:r>
          <a:endParaRPr lang="en-US" dirty="0"/>
        </a:p>
      </dgm:t>
    </dgm:pt>
    <dgm:pt modelId="{C0AB84CE-5F7B-4367-A4E3-1E6D4A1585A9}" type="parTrans" cxnId="{92D6ADC8-D0DD-44BD-ADCE-9A7497A20AE7}">
      <dgm:prSet/>
      <dgm:spPr/>
      <dgm:t>
        <a:bodyPr/>
        <a:lstStyle/>
        <a:p>
          <a:endParaRPr lang="en-US"/>
        </a:p>
      </dgm:t>
    </dgm:pt>
    <dgm:pt modelId="{08E207B7-E9D4-4404-93D3-BBDA2AD6D9AE}" type="sibTrans" cxnId="{92D6ADC8-D0DD-44BD-ADCE-9A7497A20AE7}">
      <dgm:prSet/>
      <dgm:spPr/>
      <dgm:t>
        <a:bodyPr/>
        <a:lstStyle/>
        <a:p>
          <a:endParaRPr lang="en-US"/>
        </a:p>
      </dgm:t>
    </dgm:pt>
    <dgm:pt modelId="{8AACE852-55C0-461B-9975-645F2219DBE6}">
      <dgm:prSet phldrT="[Text]"/>
      <dgm:spPr/>
      <dgm:t>
        <a:bodyPr/>
        <a:lstStyle/>
        <a:p>
          <a:r>
            <a:rPr lang="en-US" dirty="0" err="1"/>
            <a:t>Distribusi</a:t>
          </a:r>
          <a:r>
            <a:rPr lang="en-US" dirty="0"/>
            <a:t> </a:t>
          </a:r>
          <a:r>
            <a:rPr lang="en-US" dirty="0" err="1"/>
            <a:t>frekuensi</a:t>
          </a:r>
          <a:endParaRPr lang="en-US" dirty="0"/>
        </a:p>
      </dgm:t>
    </dgm:pt>
    <dgm:pt modelId="{7BEAB634-76C4-4D0B-864A-D8A013444C02}" type="parTrans" cxnId="{2FB29901-35F3-415E-8098-5C87971363A4}">
      <dgm:prSet/>
      <dgm:spPr/>
      <dgm:t>
        <a:bodyPr/>
        <a:lstStyle/>
        <a:p>
          <a:endParaRPr lang="en-US"/>
        </a:p>
      </dgm:t>
    </dgm:pt>
    <dgm:pt modelId="{0460E736-6A51-4E71-8922-4B302DA30832}" type="sibTrans" cxnId="{2FB29901-35F3-415E-8098-5C87971363A4}">
      <dgm:prSet/>
      <dgm:spPr/>
      <dgm:t>
        <a:bodyPr/>
        <a:lstStyle/>
        <a:p>
          <a:endParaRPr lang="en-US"/>
        </a:p>
      </dgm:t>
    </dgm:pt>
    <dgm:pt modelId="{29869C64-5F44-4FA3-B8D7-177A773C3D7B}">
      <dgm:prSet phldrT="[Text]"/>
      <dgm:spPr>
        <a:scene3d>
          <a:camera prst="orthographicFront">
            <a:rot lat="0" lon="0" rev="0"/>
          </a:camera>
          <a:lightRig rig="sunset" dir="t"/>
        </a:scene3d>
        <a:sp3d contourW="19050" prstMaterial="metal">
          <a:bevelT w="88900" h="203200"/>
          <a:bevelB w="165100" h="254000"/>
          <a:contourClr>
            <a:srgbClr val="FF0000"/>
          </a:contourClr>
        </a:sp3d>
      </dgm:spPr>
      <dgm:t>
        <a:bodyPr/>
        <a:lstStyle/>
        <a:p>
          <a:r>
            <a:rPr lang="en-US" dirty="0"/>
            <a:t>Diagram</a:t>
          </a:r>
        </a:p>
      </dgm:t>
    </dgm:pt>
    <dgm:pt modelId="{4A1FE003-CB8E-4DD0-A958-B1B43A70D8D4}" type="parTrans" cxnId="{725CA3F7-6B9A-4400-9B2A-7F980FD6A074}">
      <dgm:prSet/>
      <dgm:spPr/>
      <dgm:t>
        <a:bodyPr/>
        <a:lstStyle/>
        <a:p>
          <a:endParaRPr lang="en-US"/>
        </a:p>
      </dgm:t>
    </dgm:pt>
    <dgm:pt modelId="{048EF47F-CF0B-4F4C-8803-EB9BBD96B294}" type="sibTrans" cxnId="{725CA3F7-6B9A-4400-9B2A-7F980FD6A074}">
      <dgm:prSet/>
      <dgm:spPr/>
      <dgm:t>
        <a:bodyPr/>
        <a:lstStyle/>
        <a:p>
          <a:endParaRPr lang="en-US"/>
        </a:p>
      </dgm:t>
    </dgm:pt>
    <dgm:pt modelId="{C88C91C8-441D-4265-9175-CE6DBB320C16}">
      <dgm:prSet phldrT="[Text]"/>
      <dgm:spPr>
        <a:scene3d>
          <a:camera prst="orthographicFront">
            <a:rot lat="0" lon="0" rev="0"/>
          </a:camera>
          <a:lightRig rig="sunrise" dir="t"/>
        </a:scene3d>
        <a:sp3d extrusionH="76200" contourW="19050" prstMaterial="dkEdge">
          <a:bevelT w="88900" h="203200"/>
          <a:bevelB w="165100" h="254000"/>
          <a:extrusionClr>
            <a:srgbClr val="FF9933"/>
          </a:extrusionClr>
          <a:contourClr>
            <a:srgbClr val="FF0000"/>
          </a:contourClr>
        </a:sp3d>
      </dgm:spPr>
      <dgm:t>
        <a:bodyPr/>
        <a:lstStyle/>
        <a:p>
          <a:r>
            <a:rPr lang="en-US" dirty="0" err="1"/>
            <a:t>Batang</a:t>
          </a:r>
          <a:endParaRPr lang="en-US" dirty="0"/>
        </a:p>
      </dgm:t>
    </dgm:pt>
    <dgm:pt modelId="{CAD0603F-5F0A-4E1C-B780-0A4814CB3106}" type="parTrans" cxnId="{6FF3AC53-0951-49C1-8FFC-CB57C8406D0E}">
      <dgm:prSet/>
      <dgm:spPr/>
      <dgm:t>
        <a:bodyPr/>
        <a:lstStyle/>
        <a:p>
          <a:endParaRPr lang="en-US"/>
        </a:p>
      </dgm:t>
    </dgm:pt>
    <dgm:pt modelId="{A01A52BB-31A5-43CE-B70C-2CC56CA98AF9}" type="sibTrans" cxnId="{6FF3AC53-0951-49C1-8FFC-CB57C8406D0E}">
      <dgm:prSet/>
      <dgm:spPr/>
      <dgm:t>
        <a:bodyPr/>
        <a:lstStyle/>
        <a:p>
          <a:endParaRPr lang="en-US"/>
        </a:p>
      </dgm:t>
    </dgm:pt>
    <dgm:pt modelId="{96266D2A-A3EE-4072-A5C3-469E64B678F1}">
      <dgm:prSet/>
      <dgm:spPr/>
      <dgm:t>
        <a:bodyPr/>
        <a:lstStyle/>
        <a:p>
          <a:r>
            <a:rPr lang="en-US" dirty="0" err="1"/>
            <a:t>Distribusi</a:t>
          </a:r>
          <a:r>
            <a:rPr lang="en-US" dirty="0"/>
            <a:t> F </a:t>
          </a:r>
          <a:r>
            <a:rPr lang="en-US" dirty="0" err="1"/>
            <a:t>relatif</a:t>
          </a:r>
          <a:endParaRPr lang="en-US" dirty="0"/>
        </a:p>
      </dgm:t>
    </dgm:pt>
    <dgm:pt modelId="{63F3A418-ACA0-43C9-B28C-1A9685D7BCA1}" type="parTrans" cxnId="{4C13437C-FADC-4520-BB22-A31338668609}">
      <dgm:prSet/>
      <dgm:spPr/>
      <dgm:t>
        <a:bodyPr/>
        <a:lstStyle/>
        <a:p>
          <a:endParaRPr lang="en-US"/>
        </a:p>
      </dgm:t>
    </dgm:pt>
    <dgm:pt modelId="{11550A17-BADB-4CD6-9F82-8FC33BD22BEB}" type="sibTrans" cxnId="{4C13437C-FADC-4520-BB22-A31338668609}">
      <dgm:prSet/>
      <dgm:spPr/>
      <dgm:t>
        <a:bodyPr/>
        <a:lstStyle/>
        <a:p>
          <a:endParaRPr lang="en-US"/>
        </a:p>
      </dgm:t>
    </dgm:pt>
    <dgm:pt modelId="{41B35244-6C21-482F-8750-A692B68FD08E}">
      <dgm:prSet/>
      <dgm:spPr/>
      <dgm:t>
        <a:bodyPr/>
        <a:lstStyle/>
        <a:p>
          <a:r>
            <a:rPr lang="en-US" dirty="0"/>
            <a:t>DF </a:t>
          </a:r>
          <a:r>
            <a:rPr lang="en-US" dirty="0" err="1"/>
            <a:t>Kumulatif</a:t>
          </a:r>
          <a:endParaRPr lang="en-US" dirty="0"/>
        </a:p>
      </dgm:t>
    </dgm:pt>
    <dgm:pt modelId="{135FA200-652E-46F5-8905-1B88F869C844}" type="parTrans" cxnId="{70D3E94D-2418-433B-B536-80F69482FE23}">
      <dgm:prSet/>
      <dgm:spPr/>
      <dgm:t>
        <a:bodyPr/>
        <a:lstStyle/>
        <a:p>
          <a:endParaRPr lang="en-US"/>
        </a:p>
      </dgm:t>
    </dgm:pt>
    <dgm:pt modelId="{EA368617-CD9F-4C3B-B5F6-1ED27B8CFCDE}" type="sibTrans" cxnId="{70D3E94D-2418-433B-B536-80F69482FE23}">
      <dgm:prSet/>
      <dgm:spPr/>
      <dgm:t>
        <a:bodyPr/>
        <a:lstStyle/>
        <a:p>
          <a:endParaRPr lang="en-US"/>
        </a:p>
      </dgm:t>
    </dgm:pt>
    <dgm:pt modelId="{3845CACC-0F4A-4096-B0DC-76ADC04495AF}">
      <dgm:prSet/>
      <dgm:spPr/>
      <dgm:t>
        <a:bodyPr/>
        <a:lstStyle/>
        <a:p>
          <a:r>
            <a:rPr lang="en-US" dirty="0"/>
            <a:t>DF </a:t>
          </a:r>
          <a:r>
            <a:rPr lang="en-US" dirty="0" err="1"/>
            <a:t>Relatif</a:t>
          </a:r>
          <a:r>
            <a:rPr lang="en-US" dirty="0"/>
            <a:t> </a:t>
          </a:r>
          <a:r>
            <a:rPr lang="en-US" dirty="0" err="1"/>
            <a:t>Kumulatif</a:t>
          </a:r>
          <a:endParaRPr lang="en-US" dirty="0"/>
        </a:p>
      </dgm:t>
    </dgm:pt>
    <dgm:pt modelId="{2C4F20F4-3752-4F9F-97CA-07B8074B7A62}" type="parTrans" cxnId="{C4AB3CC1-1456-4D1D-BEB0-BD091F3C3AE9}">
      <dgm:prSet/>
      <dgm:spPr/>
      <dgm:t>
        <a:bodyPr/>
        <a:lstStyle/>
        <a:p>
          <a:endParaRPr lang="en-US"/>
        </a:p>
      </dgm:t>
    </dgm:pt>
    <dgm:pt modelId="{43C65E64-288A-4663-9EF2-10DBBB9199EA}" type="sibTrans" cxnId="{C4AB3CC1-1456-4D1D-BEB0-BD091F3C3AE9}">
      <dgm:prSet/>
      <dgm:spPr/>
      <dgm:t>
        <a:bodyPr/>
        <a:lstStyle/>
        <a:p>
          <a:endParaRPr lang="en-US"/>
        </a:p>
      </dgm:t>
    </dgm:pt>
    <dgm:pt modelId="{99302FFC-AE6B-41B6-AF6A-43DD2F9A2386}">
      <dgm:prSet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  <a:contourClr>
            <a:srgbClr val="FF0000"/>
          </a:contourClr>
        </a:sp3d>
      </dgm:spPr>
      <dgm:t>
        <a:bodyPr/>
        <a:lstStyle/>
        <a:p>
          <a:r>
            <a:rPr lang="en-US" dirty="0" err="1"/>
            <a:t>Garis</a:t>
          </a:r>
          <a:endParaRPr lang="en-US" dirty="0"/>
        </a:p>
      </dgm:t>
    </dgm:pt>
    <dgm:pt modelId="{F194C860-E0ED-40F6-8627-19FA4B4A4D93}" type="parTrans" cxnId="{05ED846A-0236-4DC3-A53C-FC00799F81F0}">
      <dgm:prSet/>
      <dgm:spPr/>
      <dgm:t>
        <a:bodyPr/>
        <a:lstStyle/>
        <a:p>
          <a:endParaRPr lang="en-US"/>
        </a:p>
      </dgm:t>
    </dgm:pt>
    <dgm:pt modelId="{89B043C4-A3E8-4BE4-87F5-28633497F452}" type="sibTrans" cxnId="{05ED846A-0236-4DC3-A53C-FC00799F81F0}">
      <dgm:prSet/>
      <dgm:spPr/>
      <dgm:t>
        <a:bodyPr/>
        <a:lstStyle/>
        <a:p>
          <a:endParaRPr lang="en-US"/>
        </a:p>
      </dgm:t>
    </dgm:pt>
    <dgm:pt modelId="{F6A44BFC-8643-4009-86CC-CDFCAE472F72}">
      <dgm:prSet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  <a:contourClr>
            <a:srgbClr val="FF0000"/>
          </a:contourClr>
        </a:sp3d>
      </dgm:spPr>
      <dgm:t>
        <a:bodyPr/>
        <a:lstStyle/>
        <a:p>
          <a:r>
            <a:rPr lang="en-US" dirty="0" err="1"/>
            <a:t>SImbol</a:t>
          </a:r>
          <a:endParaRPr lang="en-US" dirty="0"/>
        </a:p>
      </dgm:t>
    </dgm:pt>
    <dgm:pt modelId="{388AB4E3-1F33-49D0-89BE-F019396C932E}" type="parTrans" cxnId="{BD10A027-5C7A-47F9-B138-C41A1C394D95}">
      <dgm:prSet/>
      <dgm:spPr/>
      <dgm:t>
        <a:bodyPr/>
        <a:lstStyle/>
        <a:p>
          <a:endParaRPr lang="en-US"/>
        </a:p>
      </dgm:t>
    </dgm:pt>
    <dgm:pt modelId="{7F8F43C4-A4E7-4DE3-8096-91D5330590A1}" type="sibTrans" cxnId="{BD10A027-5C7A-47F9-B138-C41A1C394D95}">
      <dgm:prSet/>
      <dgm:spPr/>
      <dgm:t>
        <a:bodyPr/>
        <a:lstStyle/>
        <a:p>
          <a:endParaRPr lang="en-US"/>
        </a:p>
      </dgm:t>
    </dgm:pt>
    <dgm:pt modelId="{278DE813-B47D-4E86-BBE6-98AA1A6D8CBB}">
      <dgm:prSet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  <a:contourClr>
            <a:srgbClr val="FF0000"/>
          </a:contourClr>
        </a:sp3d>
      </dgm:spPr>
      <dgm:t>
        <a:bodyPr/>
        <a:lstStyle/>
        <a:p>
          <a:r>
            <a:rPr lang="en-US" dirty="0" err="1"/>
            <a:t>Postel</a:t>
          </a:r>
          <a:endParaRPr lang="en-US" dirty="0"/>
        </a:p>
      </dgm:t>
    </dgm:pt>
    <dgm:pt modelId="{8AA08805-794A-47B2-B188-472E253CDF26}" type="parTrans" cxnId="{4CE1816A-918A-4707-B5C2-8F3CBC07F77C}">
      <dgm:prSet/>
      <dgm:spPr/>
      <dgm:t>
        <a:bodyPr/>
        <a:lstStyle/>
        <a:p>
          <a:endParaRPr lang="en-US"/>
        </a:p>
      </dgm:t>
    </dgm:pt>
    <dgm:pt modelId="{2C0FB4B4-949D-42E4-B72D-2869109F202C}" type="sibTrans" cxnId="{4CE1816A-918A-4707-B5C2-8F3CBC07F77C}">
      <dgm:prSet/>
      <dgm:spPr/>
      <dgm:t>
        <a:bodyPr/>
        <a:lstStyle/>
        <a:p>
          <a:endParaRPr lang="en-US"/>
        </a:p>
      </dgm:t>
    </dgm:pt>
    <dgm:pt modelId="{B80C35D3-C839-4E4F-B757-1CB172DB054A}">
      <dgm:prSet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  <a:contourClr>
            <a:srgbClr val="FF0000"/>
          </a:contourClr>
        </a:sp3d>
      </dgm:spPr>
      <dgm:t>
        <a:bodyPr/>
        <a:lstStyle/>
        <a:p>
          <a:r>
            <a:rPr lang="en-US" dirty="0" err="1"/>
            <a:t>Peta</a:t>
          </a:r>
          <a:endParaRPr lang="en-US" dirty="0"/>
        </a:p>
      </dgm:t>
    </dgm:pt>
    <dgm:pt modelId="{50F1E569-CDF3-498E-AB78-09B0165B00E5}" type="parTrans" cxnId="{4A4EBAC4-2CAA-461A-AD20-C47DAFF358C7}">
      <dgm:prSet/>
      <dgm:spPr/>
      <dgm:t>
        <a:bodyPr/>
        <a:lstStyle/>
        <a:p>
          <a:endParaRPr lang="en-US"/>
        </a:p>
      </dgm:t>
    </dgm:pt>
    <dgm:pt modelId="{47F9714D-1AE2-4E56-A739-21730A7F971E}" type="sibTrans" cxnId="{4A4EBAC4-2CAA-461A-AD20-C47DAFF358C7}">
      <dgm:prSet/>
      <dgm:spPr/>
      <dgm:t>
        <a:bodyPr/>
        <a:lstStyle/>
        <a:p>
          <a:endParaRPr lang="en-US"/>
        </a:p>
      </dgm:t>
    </dgm:pt>
    <dgm:pt modelId="{E61DBB05-E124-449E-B52A-32E726AB77C5}">
      <dgm:prSet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  <a:contourClr>
            <a:srgbClr val="FF0000"/>
          </a:contourClr>
        </a:sp3d>
      </dgm:spPr>
      <dgm:t>
        <a:bodyPr/>
        <a:lstStyle/>
        <a:p>
          <a:r>
            <a:rPr lang="en-US" dirty="0" err="1"/>
            <a:t>Pencar</a:t>
          </a:r>
          <a:endParaRPr lang="en-US" dirty="0"/>
        </a:p>
      </dgm:t>
    </dgm:pt>
    <dgm:pt modelId="{F52E8A85-D42D-48F9-BA50-7F365098BA27}" type="parTrans" cxnId="{434F76D0-03B2-414F-AE0D-CE527E677630}">
      <dgm:prSet/>
      <dgm:spPr/>
      <dgm:t>
        <a:bodyPr/>
        <a:lstStyle/>
        <a:p>
          <a:endParaRPr lang="en-US"/>
        </a:p>
      </dgm:t>
    </dgm:pt>
    <dgm:pt modelId="{A72142CC-626F-4AFD-A342-2401FF14348F}" type="sibTrans" cxnId="{434F76D0-03B2-414F-AE0D-CE527E677630}">
      <dgm:prSet/>
      <dgm:spPr/>
      <dgm:t>
        <a:bodyPr/>
        <a:lstStyle/>
        <a:p>
          <a:endParaRPr lang="en-US"/>
        </a:p>
      </dgm:t>
    </dgm:pt>
    <dgm:pt modelId="{1BB5CC7E-2FE5-4E62-AFD1-0B31750E3759}">
      <dgm:prSet/>
      <dgm:spPr/>
      <dgm:t>
        <a:bodyPr/>
        <a:lstStyle/>
        <a:p>
          <a:r>
            <a:rPr lang="en-US" dirty="0"/>
            <a:t>Histogram</a:t>
          </a:r>
        </a:p>
      </dgm:t>
    </dgm:pt>
    <dgm:pt modelId="{E1ED11A4-B4DE-4932-B711-2D65783FC71B}" type="parTrans" cxnId="{CF4A41F3-302B-4D80-A130-9BDBACF5BC64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9B85D9E5-C0A9-40FC-9533-E55246B1E796}" type="sibTrans" cxnId="{CF4A41F3-302B-4D80-A130-9BDBACF5BC64}">
      <dgm:prSet/>
      <dgm:spPr/>
      <dgm:t>
        <a:bodyPr/>
        <a:lstStyle/>
        <a:p>
          <a:endParaRPr lang="en-US"/>
        </a:p>
      </dgm:t>
    </dgm:pt>
    <dgm:pt modelId="{A0D5A4CD-06C1-4F24-8D47-9F25A32EF2D9}">
      <dgm:prSet/>
      <dgm:spPr>
        <a:solidFill>
          <a:srgbClr val="92D050"/>
        </a:solidFill>
      </dgm:spPr>
      <dgm:t>
        <a:bodyPr/>
        <a:lstStyle/>
        <a:p>
          <a:r>
            <a:rPr lang="en-US" dirty="0" err="1"/>
            <a:t>Poligon</a:t>
          </a:r>
          <a:endParaRPr lang="en-US" dirty="0"/>
        </a:p>
      </dgm:t>
    </dgm:pt>
    <dgm:pt modelId="{7424C5BC-2846-4F87-8E61-80FA9555F0D6}" type="parTrans" cxnId="{5DBD225A-BEE0-4105-8507-4635F9FDB1A8}">
      <dgm:prSet/>
      <dgm:spPr/>
      <dgm:t>
        <a:bodyPr/>
        <a:lstStyle/>
        <a:p>
          <a:endParaRPr lang="en-US"/>
        </a:p>
      </dgm:t>
    </dgm:pt>
    <dgm:pt modelId="{B0F6445C-59F7-47F2-BED9-EAB918A69A48}" type="sibTrans" cxnId="{5DBD225A-BEE0-4105-8507-4635F9FDB1A8}">
      <dgm:prSet/>
      <dgm:spPr/>
      <dgm:t>
        <a:bodyPr/>
        <a:lstStyle/>
        <a:p>
          <a:endParaRPr lang="en-US"/>
        </a:p>
      </dgm:t>
    </dgm:pt>
    <dgm:pt modelId="{1AFDD525-5A9E-4A6D-A444-6A373B718DB6}">
      <dgm:prSet/>
      <dgm:spPr/>
      <dgm:t>
        <a:bodyPr/>
        <a:lstStyle/>
        <a:p>
          <a:r>
            <a:rPr lang="en-US" dirty="0" err="1"/>
            <a:t>Ogive</a:t>
          </a:r>
          <a:endParaRPr lang="en-US" dirty="0"/>
        </a:p>
      </dgm:t>
    </dgm:pt>
    <dgm:pt modelId="{7D9BE1F0-CE3D-4F30-929A-D7F0FDE73D64}" type="parTrans" cxnId="{98EB469A-3155-4A0E-B1BD-5A549F8D0E69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E666BA64-EDCB-4A3D-8D69-90E871245F12}" type="sibTrans" cxnId="{98EB469A-3155-4A0E-B1BD-5A549F8D0E69}">
      <dgm:prSet/>
      <dgm:spPr/>
      <dgm:t>
        <a:bodyPr/>
        <a:lstStyle/>
        <a:p>
          <a:endParaRPr lang="en-US"/>
        </a:p>
      </dgm:t>
    </dgm:pt>
    <dgm:pt modelId="{9D21E2FD-91A2-4CF2-80E6-F35DD5F2FD22}" type="pres">
      <dgm:prSet presAssocID="{0899CAB9-D1AD-4B64-A241-04F680570BD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EC5016E-BD53-4E1D-ABDD-8F8207D2C32A}" type="pres">
      <dgm:prSet presAssocID="{4D4BA9DB-CCF7-42D1-AEF5-BDAF4C707568}" presName="root1" presStyleCnt="0"/>
      <dgm:spPr/>
    </dgm:pt>
    <dgm:pt modelId="{A282785E-5BE6-4828-AA20-682986012CC7}" type="pres">
      <dgm:prSet presAssocID="{4D4BA9DB-CCF7-42D1-AEF5-BDAF4C707568}" presName="LevelOneTextNode" presStyleLbl="node0" presStyleIdx="0" presStyleCnt="1" custLinFactX="-65084" custLinFactY="-184177" custLinFactNeighborX="-100000" custLinFactNeighborY="-200000">
        <dgm:presLayoutVars>
          <dgm:chPref val="3"/>
        </dgm:presLayoutVars>
      </dgm:prSet>
      <dgm:spPr/>
    </dgm:pt>
    <dgm:pt modelId="{6DABC425-8378-434F-9DF6-2BF598FD25EA}" type="pres">
      <dgm:prSet presAssocID="{4D4BA9DB-CCF7-42D1-AEF5-BDAF4C707568}" presName="level2hierChild" presStyleCnt="0"/>
      <dgm:spPr/>
    </dgm:pt>
    <dgm:pt modelId="{ADC6F49E-9F08-44B7-92EF-C894DF4F8E87}" type="pres">
      <dgm:prSet presAssocID="{2F34E8D3-686C-41CA-AEA9-9448B2E5CE4E}" presName="conn2-1" presStyleLbl="parChTrans1D2" presStyleIdx="0" presStyleCnt="5"/>
      <dgm:spPr/>
    </dgm:pt>
    <dgm:pt modelId="{40D1F27D-97CA-4D73-B54C-AB58DA218BDF}" type="pres">
      <dgm:prSet presAssocID="{2F34E8D3-686C-41CA-AEA9-9448B2E5CE4E}" presName="connTx" presStyleLbl="parChTrans1D2" presStyleIdx="0" presStyleCnt="5"/>
      <dgm:spPr/>
    </dgm:pt>
    <dgm:pt modelId="{E843419E-F3F9-43C6-B859-3CBB85E114C7}" type="pres">
      <dgm:prSet presAssocID="{5C8587CB-EEF5-4C82-A95C-02A559A53306}" presName="root2" presStyleCnt="0"/>
      <dgm:spPr/>
    </dgm:pt>
    <dgm:pt modelId="{9AA72DC1-1F85-44DB-9A24-E1710827B6D9}" type="pres">
      <dgm:prSet presAssocID="{5C8587CB-EEF5-4C82-A95C-02A559A53306}" presName="LevelTwoTextNode" presStyleLbl="node2" presStyleIdx="0" presStyleCnt="5" custLinFactNeighborX="-52953">
        <dgm:presLayoutVars>
          <dgm:chPref val="3"/>
        </dgm:presLayoutVars>
      </dgm:prSet>
      <dgm:spPr/>
    </dgm:pt>
    <dgm:pt modelId="{BEC18FAC-3629-4186-B159-578D2E66D31F}" type="pres">
      <dgm:prSet presAssocID="{5C8587CB-EEF5-4C82-A95C-02A559A53306}" presName="level3hierChild" presStyleCnt="0"/>
      <dgm:spPr/>
    </dgm:pt>
    <dgm:pt modelId="{9089FA5A-F7FF-4209-8E23-4B0A8AE2DE46}" type="pres">
      <dgm:prSet presAssocID="{135FA200-652E-46F5-8905-1B88F869C844}" presName="conn2-1" presStyleLbl="parChTrans1D3" presStyleIdx="0" presStyleCnt="11"/>
      <dgm:spPr/>
    </dgm:pt>
    <dgm:pt modelId="{714E3EBA-E75B-49F5-86C3-B25C3668BD30}" type="pres">
      <dgm:prSet presAssocID="{135FA200-652E-46F5-8905-1B88F869C844}" presName="connTx" presStyleLbl="parChTrans1D3" presStyleIdx="0" presStyleCnt="11"/>
      <dgm:spPr/>
    </dgm:pt>
    <dgm:pt modelId="{2202B437-00C5-485E-A637-D76E862ED1C8}" type="pres">
      <dgm:prSet presAssocID="{41B35244-6C21-482F-8750-A692B68FD08E}" presName="root2" presStyleCnt="0"/>
      <dgm:spPr/>
    </dgm:pt>
    <dgm:pt modelId="{E968E077-5AA8-46F9-91EA-2846BD608E2C}" type="pres">
      <dgm:prSet presAssocID="{41B35244-6C21-482F-8750-A692B68FD08E}" presName="LevelTwoTextNode" presStyleLbl="node3" presStyleIdx="0" presStyleCnt="11">
        <dgm:presLayoutVars>
          <dgm:chPref val="3"/>
        </dgm:presLayoutVars>
      </dgm:prSet>
      <dgm:spPr/>
    </dgm:pt>
    <dgm:pt modelId="{921AE7B2-8E06-4FF8-827D-A8D1E8C7847D}" type="pres">
      <dgm:prSet presAssocID="{41B35244-6C21-482F-8750-A692B68FD08E}" presName="level3hierChild" presStyleCnt="0"/>
      <dgm:spPr/>
    </dgm:pt>
    <dgm:pt modelId="{7D4E798B-4848-4C07-8C3F-E2A2785C9E3A}" type="pres">
      <dgm:prSet presAssocID="{63F3A418-ACA0-43C9-B28C-1A9685D7BCA1}" presName="conn2-1" presStyleLbl="parChTrans1D3" presStyleIdx="1" presStyleCnt="11"/>
      <dgm:spPr/>
    </dgm:pt>
    <dgm:pt modelId="{222000A9-6C44-42F5-B1F8-FA3F694D7B17}" type="pres">
      <dgm:prSet presAssocID="{63F3A418-ACA0-43C9-B28C-1A9685D7BCA1}" presName="connTx" presStyleLbl="parChTrans1D3" presStyleIdx="1" presStyleCnt="11"/>
      <dgm:spPr/>
    </dgm:pt>
    <dgm:pt modelId="{213AA710-D04B-497D-A8AC-01744491EE06}" type="pres">
      <dgm:prSet presAssocID="{96266D2A-A3EE-4072-A5C3-469E64B678F1}" presName="root2" presStyleCnt="0"/>
      <dgm:spPr/>
    </dgm:pt>
    <dgm:pt modelId="{A0897874-1B0E-420C-BE0A-E916514DA481}" type="pres">
      <dgm:prSet presAssocID="{96266D2A-A3EE-4072-A5C3-469E64B678F1}" presName="LevelTwoTextNode" presStyleLbl="node3" presStyleIdx="1" presStyleCnt="11">
        <dgm:presLayoutVars>
          <dgm:chPref val="3"/>
        </dgm:presLayoutVars>
      </dgm:prSet>
      <dgm:spPr/>
    </dgm:pt>
    <dgm:pt modelId="{93C134A2-83CC-47FE-9FB7-307595A801D7}" type="pres">
      <dgm:prSet presAssocID="{96266D2A-A3EE-4072-A5C3-469E64B678F1}" presName="level3hierChild" presStyleCnt="0"/>
      <dgm:spPr/>
    </dgm:pt>
    <dgm:pt modelId="{CF946DFC-631B-4161-919E-37EFDAEF10A6}" type="pres">
      <dgm:prSet presAssocID="{C0AB84CE-5F7B-4367-A4E3-1E6D4A1585A9}" presName="conn2-1" presStyleLbl="parChTrans1D3" presStyleIdx="2" presStyleCnt="11"/>
      <dgm:spPr/>
    </dgm:pt>
    <dgm:pt modelId="{4A264E0C-C9BF-4287-82CE-7759ECDB1DC2}" type="pres">
      <dgm:prSet presAssocID="{C0AB84CE-5F7B-4367-A4E3-1E6D4A1585A9}" presName="connTx" presStyleLbl="parChTrans1D3" presStyleIdx="2" presStyleCnt="11"/>
      <dgm:spPr/>
    </dgm:pt>
    <dgm:pt modelId="{572DBCC9-4902-4A22-8707-871884AEF36B}" type="pres">
      <dgm:prSet presAssocID="{E5D5153D-10CE-4EF3-88F6-F93734FD505F}" presName="root2" presStyleCnt="0"/>
      <dgm:spPr/>
    </dgm:pt>
    <dgm:pt modelId="{03213B19-8196-45CE-B825-7C353F1D8DE7}" type="pres">
      <dgm:prSet presAssocID="{E5D5153D-10CE-4EF3-88F6-F93734FD505F}" presName="LevelTwoTextNode" presStyleLbl="node3" presStyleIdx="2" presStyleCnt="11">
        <dgm:presLayoutVars>
          <dgm:chPref val="3"/>
        </dgm:presLayoutVars>
      </dgm:prSet>
      <dgm:spPr/>
    </dgm:pt>
    <dgm:pt modelId="{66E20BE7-6EFB-4F4A-9F4F-99CC746E5E3D}" type="pres">
      <dgm:prSet presAssocID="{E5D5153D-10CE-4EF3-88F6-F93734FD505F}" presName="level3hierChild" presStyleCnt="0"/>
      <dgm:spPr/>
    </dgm:pt>
    <dgm:pt modelId="{D8A6662D-81DA-408F-849F-9789403A44B2}" type="pres">
      <dgm:prSet presAssocID="{2C4F20F4-3752-4F9F-97CA-07B8074B7A62}" presName="conn2-1" presStyleLbl="parChTrans1D3" presStyleIdx="3" presStyleCnt="11"/>
      <dgm:spPr/>
    </dgm:pt>
    <dgm:pt modelId="{C66CA610-F119-4F1C-B18E-3F9CA3B3A9A3}" type="pres">
      <dgm:prSet presAssocID="{2C4F20F4-3752-4F9F-97CA-07B8074B7A62}" presName="connTx" presStyleLbl="parChTrans1D3" presStyleIdx="3" presStyleCnt="11"/>
      <dgm:spPr/>
    </dgm:pt>
    <dgm:pt modelId="{4112C49F-3313-44D9-991F-A509E3FF4CCF}" type="pres">
      <dgm:prSet presAssocID="{3845CACC-0F4A-4096-B0DC-76ADC04495AF}" presName="root2" presStyleCnt="0"/>
      <dgm:spPr/>
    </dgm:pt>
    <dgm:pt modelId="{1632574A-925C-40A1-895E-5B745D246412}" type="pres">
      <dgm:prSet presAssocID="{3845CACC-0F4A-4096-B0DC-76ADC04495AF}" presName="LevelTwoTextNode" presStyleLbl="node3" presStyleIdx="3" presStyleCnt="11">
        <dgm:presLayoutVars>
          <dgm:chPref val="3"/>
        </dgm:presLayoutVars>
      </dgm:prSet>
      <dgm:spPr/>
    </dgm:pt>
    <dgm:pt modelId="{81B0CDE6-8783-4DBF-AE20-DA4D4B66BB54}" type="pres">
      <dgm:prSet presAssocID="{3845CACC-0F4A-4096-B0DC-76ADC04495AF}" presName="level3hierChild" presStyleCnt="0"/>
      <dgm:spPr/>
    </dgm:pt>
    <dgm:pt modelId="{676CF4D2-389A-4E28-94D2-55C239C5AD41}" type="pres">
      <dgm:prSet presAssocID="{7BEAB634-76C4-4D0B-864A-D8A013444C02}" presName="conn2-1" presStyleLbl="parChTrans1D3" presStyleIdx="4" presStyleCnt="11"/>
      <dgm:spPr/>
    </dgm:pt>
    <dgm:pt modelId="{72385193-0FE1-4856-ADE7-1E45244FAC2B}" type="pres">
      <dgm:prSet presAssocID="{7BEAB634-76C4-4D0B-864A-D8A013444C02}" presName="connTx" presStyleLbl="parChTrans1D3" presStyleIdx="4" presStyleCnt="11"/>
      <dgm:spPr/>
    </dgm:pt>
    <dgm:pt modelId="{4FC3943B-30C6-4B95-8DC0-2944FF6A4126}" type="pres">
      <dgm:prSet presAssocID="{8AACE852-55C0-461B-9975-645F2219DBE6}" presName="root2" presStyleCnt="0"/>
      <dgm:spPr/>
    </dgm:pt>
    <dgm:pt modelId="{7C1451B4-EBA8-45F3-B4A6-54F58C215A8C}" type="pres">
      <dgm:prSet presAssocID="{8AACE852-55C0-461B-9975-645F2219DBE6}" presName="LevelTwoTextNode" presStyleLbl="node3" presStyleIdx="4" presStyleCnt="11">
        <dgm:presLayoutVars>
          <dgm:chPref val="3"/>
        </dgm:presLayoutVars>
      </dgm:prSet>
      <dgm:spPr/>
    </dgm:pt>
    <dgm:pt modelId="{EB8939B4-FC50-4CD1-A1B6-6C9C10108E1D}" type="pres">
      <dgm:prSet presAssocID="{8AACE852-55C0-461B-9975-645F2219DBE6}" presName="level3hierChild" presStyleCnt="0"/>
      <dgm:spPr/>
    </dgm:pt>
    <dgm:pt modelId="{61CBF37E-8F25-4C98-97EE-F6DE63541953}" type="pres">
      <dgm:prSet presAssocID="{4A1FE003-CB8E-4DD0-A958-B1B43A70D8D4}" presName="conn2-1" presStyleLbl="parChTrans1D2" presStyleIdx="1" presStyleCnt="5"/>
      <dgm:spPr/>
    </dgm:pt>
    <dgm:pt modelId="{56B04677-8377-4159-9CEE-DC4480626250}" type="pres">
      <dgm:prSet presAssocID="{4A1FE003-CB8E-4DD0-A958-B1B43A70D8D4}" presName="connTx" presStyleLbl="parChTrans1D2" presStyleIdx="1" presStyleCnt="5"/>
      <dgm:spPr/>
    </dgm:pt>
    <dgm:pt modelId="{5C6D6E01-A4D4-4D25-B0BF-FF46EA884680}" type="pres">
      <dgm:prSet presAssocID="{29869C64-5F44-4FA3-B8D7-177A773C3D7B}" presName="root2" presStyleCnt="0"/>
      <dgm:spPr/>
    </dgm:pt>
    <dgm:pt modelId="{D1BE32CC-F547-4652-A7C9-6D35A32C8BA0}" type="pres">
      <dgm:prSet presAssocID="{29869C64-5F44-4FA3-B8D7-177A773C3D7B}" presName="LevelTwoTextNode" presStyleLbl="node2" presStyleIdx="1" presStyleCnt="5" custLinFactNeighborX="-45327" custLinFactNeighborY="28555">
        <dgm:presLayoutVars>
          <dgm:chPref val="3"/>
        </dgm:presLayoutVars>
      </dgm:prSet>
      <dgm:spPr/>
    </dgm:pt>
    <dgm:pt modelId="{2B453858-F1E2-4965-BAE5-81E2432EB9FA}" type="pres">
      <dgm:prSet presAssocID="{29869C64-5F44-4FA3-B8D7-177A773C3D7B}" presName="level3hierChild" presStyleCnt="0"/>
      <dgm:spPr/>
    </dgm:pt>
    <dgm:pt modelId="{A671FEA1-1341-4CA6-9105-A6F7BA1C3006}" type="pres">
      <dgm:prSet presAssocID="{CAD0603F-5F0A-4E1C-B780-0A4814CB3106}" presName="conn2-1" presStyleLbl="parChTrans1D3" presStyleIdx="5" presStyleCnt="11"/>
      <dgm:spPr/>
    </dgm:pt>
    <dgm:pt modelId="{8DD4D55A-8873-40A4-803B-98F5EE377ACF}" type="pres">
      <dgm:prSet presAssocID="{CAD0603F-5F0A-4E1C-B780-0A4814CB3106}" presName="connTx" presStyleLbl="parChTrans1D3" presStyleIdx="5" presStyleCnt="11"/>
      <dgm:spPr/>
    </dgm:pt>
    <dgm:pt modelId="{34B47DE3-0B77-487C-8AB4-EBA1DC7958A1}" type="pres">
      <dgm:prSet presAssocID="{C88C91C8-441D-4265-9175-CE6DBB320C16}" presName="root2" presStyleCnt="0"/>
      <dgm:spPr/>
    </dgm:pt>
    <dgm:pt modelId="{6EBCDBEE-098C-46CF-8438-AF3F243CBF24}" type="pres">
      <dgm:prSet presAssocID="{C88C91C8-441D-4265-9175-CE6DBB320C16}" presName="LevelTwoTextNode" presStyleLbl="node3" presStyleIdx="5" presStyleCnt="11" custLinFactNeighborX="50224">
        <dgm:presLayoutVars>
          <dgm:chPref val="3"/>
        </dgm:presLayoutVars>
      </dgm:prSet>
      <dgm:spPr/>
    </dgm:pt>
    <dgm:pt modelId="{D967189A-E622-409F-B93A-CB1312A4E296}" type="pres">
      <dgm:prSet presAssocID="{C88C91C8-441D-4265-9175-CE6DBB320C16}" presName="level3hierChild" presStyleCnt="0"/>
      <dgm:spPr/>
    </dgm:pt>
    <dgm:pt modelId="{9404F744-C9EF-4D4F-A30E-261B9BEA1BBF}" type="pres">
      <dgm:prSet presAssocID="{F194C860-E0ED-40F6-8627-19FA4B4A4D93}" presName="conn2-1" presStyleLbl="parChTrans1D3" presStyleIdx="6" presStyleCnt="11"/>
      <dgm:spPr/>
    </dgm:pt>
    <dgm:pt modelId="{E132BF77-30F0-4A3A-978C-A8DBA6AA178B}" type="pres">
      <dgm:prSet presAssocID="{F194C860-E0ED-40F6-8627-19FA4B4A4D93}" presName="connTx" presStyleLbl="parChTrans1D3" presStyleIdx="6" presStyleCnt="11"/>
      <dgm:spPr/>
    </dgm:pt>
    <dgm:pt modelId="{A31F40E2-01BB-4D47-8956-FDC8300A893D}" type="pres">
      <dgm:prSet presAssocID="{99302FFC-AE6B-41B6-AF6A-43DD2F9A2386}" presName="root2" presStyleCnt="0"/>
      <dgm:spPr/>
    </dgm:pt>
    <dgm:pt modelId="{EB85B715-17E1-4A2D-BCB9-AB483E77DB5E}" type="pres">
      <dgm:prSet presAssocID="{99302FFC-AE6B-41B6-AF6A-43DD2F9A2386}" presName="LevelTwoTextNode" presStyleLbl="node3" presStyleIdx="6" presStyleCnt="11" custLinFactNeighborX="50224">
        <dgm:presLayoutVars>
          <dgm:chPref val="3"/>
        </dgm:presLayoutVars>
      </dgm:prSet>
      <dgm:spPr/>
    </dgm:pt>
    <dgm:pt modelId="{9CC03507-B806-4CA9-B212-496A5FB45E59}" type="pres">
      <dgm:prSet presAssocID="{99302FFC-AE6B-41B6-AF6A-43DD2F9A2386}" presName="level3hierChild" presStyleCnt="0"/>
      <dgm:spPr/>
    </dgm:pt>
    <dgm:pt modelId="{8445BE93-69B8-40E1-A2AC-F57E94DC51AD}" type="pres">
      <dgm:prSet presAssocID="{388AB4E3-1F33-49D0-89BE-F019396C932E}" presName="conn2-1" presStyleLbl="parChTrans1D3" presStyleIdx="7" presStyleCnt="11"/>
      <dgm:spPr/>
    </dgm:pt>
    <dgm:pt modelId="{D284E825-9714-4A36-AA96-8B236041471F}" type="pres">
      <dgm:prSet presAssocID="{388AB4E3-1F33-49D0-89BE-F019396C932E}" presName="connTx" presStyleLbl="parChTrans1D3" presStyleIdx="7" presStyleCnt="11"/>
      <dgm:spPr/>
    </dgm:pt>
    <dgm:pt modelId="{2493C7B1-78B2-435A-971F-D45B9D002DDD}" type="pres">
      <dgm:prSet presAssocID="{F6A44BFC-8643-4009-86CC-CDFCAE472F72}" presName="root2" presStyleCnt="0"/>
      <dgm:spPr/>
    </dgm:pt>
    <dgm:pt modelId="{8CF17455-47E7-4033-BA9D-4FAEF239C5D5}" type="pres">
      <dgm:prSet presAssocID="{F6A44BFC-8643-4009-86CC-CDFCAE472F72}" presName="LevelTwoTextNode" presStyleLbl="node3" presStyleIdx="7" presStyleCnt="11" custLinFactNeighborX="50224">
        <dgm:presLayoutVars>
          <dgm:chPref val="3"/>
        </dgm:presLayoutVars>
      </dgm:prSet>
      <dgm:spPr/>
    </dgm:pt>
    <dgm:pt modelId="{F9DD46FF-3486-41C7-A2CB-1717E1F85258}" type="pres">
      <dgm:prSet presAssocID="{F6A44BFC-8643-4009-86CC-CDFCAE472F72}" presName="level3hierChild" presStyleCnt="0"/>
      <dgm:spPr/>
    </dgm:pt>
    <dgm:pt modelId="{4FE8A718-85C3-4BC1-8A0E-541F21FE733D}" type="pres">
      <dgm:prSet presAssocID="{8AA08805-794A-47B2-B188-472E253CDF26}" presName="conn2-1" presStyleLbl="parChTrans1D3" presStyleIdx="8" presStyleCnt="11"/>
      <dgm:spPr/>
    </dgm:pt>
    <dgm:pt modelId="{5A0FED81-7E45-4C35-A9E3-66A2BCE3C8A1}" type="pres">
      <dgm:prSet presAssocID="{8AA08805-794A-47B2-B188-472E253CDF26}" presName="connTx" presStyleLbl="parChTrans1D3" presStyleIdx="8" presStyleCnt="11"/>
      <dgm:spPr/>
    </dgm:pt>
    <dgm:pt modelId="{E5FD1CA1-B2EA-48E6-ABF4-74729E64E78B}" type="pres">
      <dgm:prSet presAssocID="{278DE813-B47D-4E86-BBE6-98AA1A6D8CBB}" presName="root2" presStyleCnt="0"/>
      <dgm:spPr/>
    </dgm:pt>
    <dgm:pt modelId="{6F0EB209-B198-437E-82D2-A6828EC458C3}" type="pres">
      <dgm:prSet presAssocID="{278DE813-B47D-4E86-BBE6-98AA1A6D8CBB}" presName="LevelTwoTextNode" presStyleLbl="node3" presStyleIdx="8" presStyleCnt="11" custLinFactNeighborX="50224">
        <dgm:presLayoutVars>
          <dgm:chPref val="3"/>
        </dgm:presLayoutVars>
      </dgm:prSet>
      <dgm:spPr/>
    </dgm:pt>
    <dgm:pt modelId="{E4E3213C-8E18-4DF9-AFBB-D00FCF6DBECE}" type="pres">
      <dgm:prSet presAssocID="{278DE813-B47D-4E86-BBE6-98AA1A6D8CBB}" presName="level3hierChild" presStyleCnt="0"/>
      <dgm:spPr/>
    </dgm:pt>
    <dgm:pt modelId="{9D14D462-4572-4C10-8C1D-14DA98A51AA1}" type="pres">
      <dgm:prSet presAssocID="{50F1E569-CDF3-498E-AB78-09B0165B00E5}" presName="conn2-1" presStyleLbl="parChTrans1D3" presStyleIdx="9" presStyleCnt="11"/>
      <dgm:spPr/>
    </dgm:pt>
    <dgm:pt modelId="{C704C487-4A13-46A8-B0E9-3B1DF289CF29}" type="pres">
      <dgm:prSet presAssocID="{50F1E569-CDF3-498E-AB78-09B0165B00E5}" presName="connTx" presStyleLbl="parChTrans1D3" presStyleIdx="9" presStyleCnt="11"/>
      <dgm:spPr/>
    </dgm:pt>
    <dgm:pt modelId="{7C2B55FA-5EED-469C-A553-C95233DAA9CD}" type="pres">
      <dgm:prSet presAssocID="{B80C35D3-C839-4E4F-B757-1CB172DB054A}" presName="root2" presStyleCnt="0"/>
      <dgm:spPr/>
    </dgm:pt>
    <dgm:pt modelId="{DD530BCB-3E6F-40BF-BAB4-D9302BE4DD3A}" type="pres">
      <dgm:prSet presAssocID="{B80C35D3-C839-4E4F-B757-1CB172DB054A}" presName="LevelTwoTextNode" presStyleLbl="node3" presStyleIdx="9" presStyleCnt="11" custLinFactNeighborX="50224">
        <dgm:presLayoutVars>
          <dgm:chPref val="3"/>
        </dgm:presLayoutVars>
      </dgm:prSet>
      <dgm:spPr/>
    </dgm:pt>
    <dgm:pt modelId="{0A70B071-B2C0-43D7-B448-1C021F0E6D7E}" type="pres">
      <dgm:prSet presAssocID="{B80C35D3-C839-4E4F-B757-1CB172DB054A}" presName="level3hierChild" presStyleCnt="0"/>
      <dgm:spPr/>
    </dgm:pt>
    <dgm:pt modelId="{61587ED1-7E4B-4520-B5F0-CEEDF90E7EF6}" type="pres">
      <dgm:prSet presAssocID="{F52E8A85-D42D-48F9-BA50-7F365098BA27}" presName="conn2-1" presStyleLbl="parChTrans1D3" presStyleIdx="10" presStyleCnt="11"/>
      <dgm:spPr/>
    </dgm:pt>
    <dgm:pt modelId="{FD867A6E-8962-4690-B5A8-7CEA627A2F7A}" type="pres">
      <dgm:prSet presAssocID="{F52E8A85-D42D-48F9-BA50-7F365098BA27}" presName="connTx" presStyleLbl="parChTrans1D3" presStyleIdx="10" presStyleCnt="11"/>
      <dgm:spPr/>
    </dgm:pt>
    <dgm:pt modelId="{8B83C416-3FC0-45D7-BF4B-BC380FA482F1}" type="pres">
      <dgm:prSet presAssocID="{E61DBB05-E124-449E-B52A-32E726AB77C5}" presName="root2" presStyleCnt="0"/>
      <dgm:spPr/>
    </dgm:pt>
    <dgm:pt modelId="{3A8AA2F2-B935-4FAF-8B4A-5C42A4B41854}" type="pres">
      <dgm:prSet presAssocID="{E61DBB05-E124-449E-B52A-32E726AB77C5}" presName="LevelTwoTextNode" presStyleLbl="node3" presStyleIdx="10" presStyleCnt="11" custLinFactNeighborX="50224" custLinFactNeighborY="344">
        <dgm:presLayoutVars>
          <dgm:chPref val="3"/>
        </dgm:presLayoutVars>
      </dgm:prSet>
      <dgm:spPr/>
    </dgm:pt>
    <dgm:pt modelId="{6B95CCB7-0ED1-4D90-845C-9516C60B9559}" type="pres">
      <dgm:prSet presAssocID="{E61DBB05-E124-449E-B52A-32E726AB77C5}" presName="level3hierChild" presStyleCnt="0"/>
      <dgm:spPr/>
    </dgm:pt>
    <dgm:pt modelId="{E56634B8-D09D-4D98-9D19-17B2390A0A44}" type="pres">
      <dgm:prSet presAssocID="{E1ED11A4-B4DE-4932-B711-2D65783FC71B}" presName="conn2-1" presStyleLbl="parChTrans1D2" presStyleIdx="2" presStyleCnt="5"/>
      <dgm:spPr/>
    </dgm:pt>
    <dgm:pt modelId="{D4CCA18E-7F4C-4C18-B811-3405DE7B96C4}" type="pres">
      <dgm:prSet presAssocID="{E1ED11A4-B4DE-4932-B711-2D65783FC71B}" presName="connTx" presStyleLbl="parChTrans1D2" presStyleIdx="2" presStyleCnt="5"/>
      <dgm:spPr/>
    </dgm:pt>
    <dgm:pt modelId="{0A96A24F-DBF8-4382-950F-11D01A568A78}" type="pres">
      <dgm:prSet presAssocID="{1BB5CC7E-2FE5-4E62-AFD1-0B31750E3759}" presName="root2" presStyleCnt="0"/>
      <dgm:spPr/>
    </dgm:pt>
    <dgm:pt modelId="{D305DCD3-6E55-42D1-AA2D-11E9FC34F9B4}" type="pres">
      <dgm:prSet presAssocID="{1BB5CC7E-2FE5-4E62-AFD1-0B31750E3759}" presName="LevelTwoTextNode" presStyleLbl="node2" presStyleIdx="2" presStyleCnt="5" custLinFactX="-200000" custLinFactY="-80120" custLinFactNeighborX="-208817" custLinFactNeighborY="-100000">
        <dgm:presLayoutVars>
          <dgm:chPref val="3"/>
        </dgm:presLayoutVars>
      </dgm:prSet>
      <dgm:spPr/>
    </dgm:pt>
    <dgm:pt modelId="{A1736EFB-DDCB-4260-B8CF-50E41EDD3489}" type="pres">
      <dgm:prSet presAssocID="{1BB5CC7E-2FE5-4E62-AFD1-0B31750E3759}" presName="level3hierChild" presStyleCnt="0"/>
      <dgm:spPr/>
    </dgm:pt>
    <dgm:pt modelId="{88BB9CBA-CA7C-45FB-AA4D-4DBDBE07B6F3}" type="pres">
      <dgm:prSet presAssocID="{7424C5BC-2846-4F87-8E61-80FA9555F0D6}" presName="conn2-1" presStyleLbl="parChTrans1D2" presStyleIdx="3" presStyleCnt="5"/>
      <dgm:spPr/>
    </dgm:pt>
    <dgm:pt modelId="{38DFBA00-8421-487A-BBE2-990CDF96321D}" type="pres">
      <dgm:prSet presAssocID="{7424C5BC-2846-4F87-8E61-80FA9555F0D6}" presName="connTx" presStyleLbl="parChTrans1D2" presStyleIdx="3" presStyleCnt="5"/>
      <dgm:spPr/>
    </dgm:pt>
    <dgm:pt modelId="{92E174E0-CD7A-445A-BF23-A5B9443764C7}" type="pres">
      <dgm:prSet presAssocID="{A0D5A4CD-06C1-4F24-8D47-9F25A32EF2D9}" presName="root2" presStyleCnt="0"/>
      <dgm:spPr/>
    </dgm:pt>
    <dgm:pt modelId="{BFFA172F-2154-4F7D-9D44-8EE423265DF0}" type="pres">
      <dgm:prSet presAssocID="{A0D5A4CD-06C1-4F24-8D47-9F25A32EF2D9}" presName="LevelTwoTextNode" presStyleLbl="node2" presStyleIdx="3" presStyleCnt="5" custLinFactX="-100000" custLinFactNeighborX="-151233" custLinFactNeighborY="5321">
        <dgm:presLayoutVars>
          <dgm:chPref val="3"/>
        </dgm:presLayoutVars>
      </dgm:prSet>
      <dgm:spPr/>
    </dgm:pt>
    <dgm:pt modelId="{77E06005-DE81-4CB1-9E3B-4A537605C908}" type="pres">
      <dgm:prSet presAssocID="{A0D5A4CD-06C1-4F24-8D47-9F25A32EF2D9}" presName="level3hierChild" presStyleCnt="0"/>
      <dgm:spPr/>
    </dgm:pt>
    <dgm:pt modelId="{C8058B19-F4A4-48DD-94E8-7230D61C85C8}" type="pres">
      <dgm:prSet presAssocID="{7D9BE1F0-CE3D-4F30-929A-D7F0FDE73D64}" presName="conn2-1" presStyleLbl="parChTrans1D2" presStyleIdx="4" presStyleCnt="5"/>
      <dgm:spPr/>
    </dgm:pt>
    <dgm:pt modelId="{3F4ED3B0-60BB-4F86-B250-79C36F69050A}" type="pres">
      <dgm:prSet presAssocID="{7D9BE1F0-CE3D-4F30-929A-D7F0FDE73D64}" presName="connTx" presStyleLbl="parChTrans1D2" presStyleIdx="4" presStyleCnt="5"/>
      <dgm:spPr/>
    </dgm:pt>
    <dgm:pt modelId="{B25DDF45-CF2F-4DD2-B236-07C09BC7D118}" type="pres">
      <dgm:prSet presAssocID="{1AFDD525-5A9E-4A6D-A444-6A373B718DB6}" presName="root2" presStyleCnt="0"/>
      <dgm:spPr/>
    </dgm:pt>
    <dgm:pt modelId="{5C904081-8492-4E6D-9907-CBBE1235785D}" type="pres">
      <dgm:prSet presAssocID="{1AFDD525-5A9E-4A6D-A444-6A373B718DB6}" presName="LevelTwoTextNode" presStyleLbl="node2" presStyleIdx="4" presStyleCnt="5">
        <dgm:presLayoutVars>
          <dgm:chPref val="3"/>
        </dgm:presLayoutVars>
      </dgm:prSet>
      <dgm:spPr/>
    </dgm:pt>
    <dgm:pt modelId="{406FBA63-4965-4C86-AF62-49EBB4FFEF67}" type="pres">
      <dgm:prSet presAssocID="{1AFDD525-5A9E-4A6D-A444-6A373B718DB6}" presName="level3hierChild" presStyleCnt="0"/>
      <dgm:spPr/>
    </dgm:pt>
  </dgm:ptLst>
  <dgm:cxnLst>
    <dgm:cxn modelId="{2FB29901-35F3-415E-8098-5C87971363A4}" srcId="{5C8587CB-EEF5-4C82-A95C-02A559A53306}" destId="{8AACE852-55C0-461B-9975-645F2219DBE6}" srcOrd="4" destOrd="0" parTransId="{7BEAB634-76C4-4D0B-864A-D8A013444C02}" sibTransId="{0460E736-6A51-4E71-8922-4B302DA30832}"/>
    <dgm:cxn modelId="{BC1A2504-ECAF-468F-A885-26A6CECDAB6D}" type="presOf" srcId="{5C8587CB-EEF5-4C82-A95C-02A559A53306}" destId="{9AA72DC1-1F85-44DB-9A24-E1710827B6D9}" srcOrd="0" destOrd="0" presId="urn:microsoft.com/office/officeart/2005/8/layout/hierarchy2"/>
    <dgm:cxn modelId="{5CD61908-047F-41A1-AE71-5446DE86E779}" type="presOf" srcId="{A0D5A4CD-06C1-4F24-8D47-9F25A32EF2D9}" destId="{BFFA172F-2154-4F7D-9D44-8EE423265DF0}" srcOrd="0" destOrd="0" presId="urn:microsoft.com/office/officeart/2005/8/layout/hierarchy2"/>
    <dgm:cxn modelId="{F4AEF30E-3778-4570-ACEA-8BFAAC21EEA8}" type="presOf" srcId="{7D9BE1F0-CE3D-4F30-929A-D7F0FDE73D64}" destId="{3F4ED3B0-60BB-4F86-B250-79C36F69050A}" srcOrd="1" destOrd="0" presId="urn:microsoft.com/office/officeart/2005/8/layout/hierarchy2"/>
    <dgm:cxn modelId="{60841022-FDE7-4D28-BBCC-46F33C2EA096}" type="presOf" srcId="{CAD0603F-5F0A-4E1C-B780-0A4814CB3106}" destId="{A671FEA1-1341-4CA6-9105-A6F7BA1C3006}" srcOrd="0" destOrd="0" presId="urn:microsoft.com/office/officeart/2005/8/layout/hierarchy2"/>
    <dgm:cxn modelId="{6FE39226-AC29-4A62-8456-429B6902BD97}" type="presOf" srcId="{50F1E569-CDF3-498E-AB78-09B0165B00E5}" destId="{9D14D462-4572-4C10-8C1D-14DA98A51AA1}" srcOrd="0" destOrd="0" presId="urn:microsoft.com/office/officeart/2005/8/layout/hierarchy2"/>
    <dgm:cxn modelId="{BD10A027-5C7A-47F9-B138-C41A1C394D95}" srcId="{29869C64-5F44-4FA3-B8D7-177A773C3D7B}" destId="{F6A44BFC-8643-4009-86CC-CDFCAE472F72}" srcOrd="2" destOrd="0" parTransId="{388AB4E3-1F33-49D0-89BE-F019396C932E}" sibTransId="{7F8F43C4-A4E7-4DE3-8096-91D5330590A1}"/>
    <dgm:cxn modelId="{4058752D-9FF4-497F-B023-E3C301605A67}" type="presOf" srcId="{4D4BA9DB-CCF7-42D1-AEF5-BDAF4C707568}" destId="{A282785E-5BE6-4828-AA20-682986012CC7}" srcOrd="0" destOrd="0" presId="urn:microsoft.com/office/officeart/2005/8/layout/hierarchy2"/>
    <dgm:cxn modelId="{405E5A30-BC5D-427F-9F0B-CE2F0EFF815F}" type="presOf" srcId="{CAD0603F-5F0A-4E1C-B780-0A4814CB3106}" destId="{8DD4D55A-8873-40A4-803B-98F5EE377ACF}" srcOrd="1" destOrd="0" presId="urn:microsoft.com/office/officeart/2005/8/layout/hierarchy2"/>
    <dgm:cxn modelId="{AC127033-3BF0-4962-B42E-2DB6B0D699C7}" type="presOf" srcId="{388AB4E3-1F33-49D0-89BE-F019396C932E}" destId="{D284E825-9714-4A36-AA96-8B236041471F}" srcOrd="1" destOrd="0" presId="urn:microsoft.com/office/officeart/2005/8/layout/hierarchy2"/>
    <dgm:cxn modelId="{45C1C35B-779D-4539-A417-4CD079215CB3}" type="presOf" srcId="{2C4F20F4-3752-4F9F-97CA-07B8074B7A62}" destId="{C66CA610-F119-4F1C-B18E-3F9CA3B3A9A3}" srcOrd="1" destOrd="0" presId="urn:microsoft.com/office/officeart/2005/8/layout/hierarchy2"/>
    <dgm:cxn modelId="{85E75A61-CBE6-41BE-8AD1-449170525B45}" type="presOf" srcId="{50F1E569-CDF3-498E-AB78-09B0165B00E5}" destId="{C704C487-4A13-46A8-B0E9-3B1DF289CF29}" srcOrd="1" destOrd="0" presId="urn:microsoft.com/office/officeart/2005/8/layout/hierarchy2"/>
    <dgm:cxn modelId="{6217DC43-5325-4A6D-B080-5A8710A96797}" type="presOf" srcId="{278DE813-B47D-4E86-BBE6-98AA1A6D8CBB}" destId="{6F0EB209-B198-437E-82D2-A6828EC458C3}" srcOrd="0" destOrd="0" presId="urn:microsoft.com/office/officeart/2005/8/layout/hierarchy2"/>
    <dgm:cxn modelId="{DE009E65-A2C5-4E37-8987-2EF5498E2D3D}" type="presOf" srcId="{2F34E8D3-686C-41CA-AEA9-9448B2E5CE4E}" destId="{ADC6F49E-9F08-44B7-92EF-C894DF4F8E87}" srcOrd="0" destOrd="0" presId="urn:microsoft.com/office/officeart/2005/8/layout/hierarchy2"/>
    <dgm:cxn modelId="{64BAE067-B2F2-444C-8710-06022C699C52}" type="presOf" srcId="{7424C5BC-2846-4F87-8E61-80FA9555F0D6}" destId="{88BB9CBA-CA7C-45FB-AA4D-4DBDBE07B6F3}" srcOrd="0" destOrd="0" presId="urn:microsoft.com/office/officeart/2005/8/layout/hierarchy2"/>
    <dgm:cxn modelId="{BDD9D269-A8C3-40F1-A39C-8E3BDEA22405}" type="presOf" srcId="{4A1FE003-CB8E-4DD0-A958-B1B43A70D8D4}" destId="{61CBF37E-8F25-4C98-97EE-F6DE63541953}" srcOrd="0" destOrd="0" presId="urn:microsoft.com/office/officeart/2005/8/layout/hierarchy2"/>
    <dgm:cxn modelId="{4CE1816A-918A-4707-B5C2-8F3CBC07F77C}" srcId="{29869C64-5F44-4FA3-B8D7-177A773C3D7B}" destId="{278DE813-B47D-4E86-BBE6-98AA1A6D8CBB}" srcOrd="3" destOrd="0" parTransId="{8AA08805-794A-47B2-B188-472E253CDF26}" sibTransId="{2C0FB4B4-949D-42E4-B72D-2869109F202C}"/>
    <dgm:cxn modelId="{05ED846A-0236-4DC3-A53C-FC00799F81F0}" srcId="{29869C64-5F44-4FA3-B8D7-177A773C3D7B}" destId="{99302FFC-AE6B-41B6-AF6A-43DD2F9A2386}" srcOrd="1" destOrd="0" parTransId="{F194C860-E0ED-40F6-8627-19FA4B4A4D93}" sibTransId="{89B043C4-A3E8-4BE4-87F5-28633497F452}"/>
    <dgm:cxn modelId="{1E40624D-4390-43F4-BD15-B886D6A89C7E}" type="presOf" srcId="{135FA200-652E-46F5-8905-1B88F869C844}" destId="{9089FA5A-F7FF-4209-8E23-4B0A8AE2DE46}" srcOrd="0" destOrd="0" presId="urn:microsoft.com/office/officeart/2005/8/layout/hierarchy2"/>
    <dgm:cxn modelId="{70D3E94D-2418-433B-B536-80F69482FE23}" srcId="{5C8587CB-EEF5-4C82-A95C-02A559A53306}" destId="{41B35244-6C21-482F-8750-A692B68FD08E}" srcOrd="0" destOrd="0" parTransId="{135FA200-652E-46F5-8905-1B88F869C844}" sibTransId="{EA368617-CD9F-4C3B-B5F6-1ED27B8CFCDE}"/>
    <dgm:cxn modelId="{9531D970-542A-48C4-B8AD-0AE5C22693E7}" type="presOf" srcId="{F52E8A85-D42D-48F9-BA50-7F365098BA27}" destId="{61587ED1-7E4B-4520-B5F0-CEEDF90E7EF6}" srcOrd="0" destOrd="0" presId="urn:microsoft.com/office/officeart/2005/8/layout/hierarchy2"/>
    <dgm:cxn modelId="{DC39A173-EFAC-4B24-A3FC-C369EFE48124}" srcId="{0899CAB9-D1AD-4B64-A241-04F680570BD5}" destId="{4D4BA9DB-CCF7-42D1-AEF5-BDAF4C707568}" srcOrd="0" destOrd="0" parTransId="{13350A63-44EA-416B-B591-461FAF9D52A3}" sibTransId="{B44EE8D3-9F70-4C5E-8DD0-8FE344693E91}"/>
    <dgm:cxn modelId="{6FF3AC53-0951-49C1-8FFC-CB57C8406D0E}" srcId="{29869C64-5F44-4FA3-B8D7-177A773C3D7B}" destId="{C88C91C8-441D-4265-9175-CE6DBB320C16}" srcOrd="0" destOrd="0" parTransId="{CAD0603F-5F0A-4E1C-B780-0A4814CB3106}" sibTransId="{A01A52BB-31A5-43CE-B70C-2CC56CA98AF9}"/>
    <dgm:cxn modelId="{3EB80874-4545-4143-877F-3251C53CC0CE}" type="presOf" srcId="{41B35244-6C21-482F-8750-A692B68FD08E}" destId="{E968E077-5AA8-46F9-91EA-2846BD608E2C}" srcOrd="0" destOrd="0" presId="urn:microsoft.com/office/officeart/2005/8/layout/hierarchy2"/>
    <dgm:cxn modelId="{A9EDC075-533C-4B7D-8C20-88CDED3AC49B}" type="presOf" srcId="{29869C64-5F44-4FA3-B8D7-177A773C3D7B}" destId="{D1BE32CC-F547-4652-A7C9-6D35A32C8BA0}" srcOrd="0" destOrd="0" presId="urn:microsoft.com/office/officeart/2005/8/layout/hierarchy2"/>
    <dgm:cxn modelId="{A73E2C59-9454-4BD5-A033-FDE219A5D341}" type="presOf" srcId="{63F3A418-ACA0-43C9-B28C-1A9685D7BCA1}" destId="{7D4E798B-4848-4C07-8C3F-E2A2785C9E3A}" srcOrd="0" destOrd="0" presId="urn:microsoft.com/office/officeart/2005/8/layout/hierarchy2"/>
    <dgm:cxn modelId="{5DBD225A-BEE0-4105-8507-4635F9FDB1A8}" srcId="{4D4BA9DB-CCF7-42D1-AEF5-BDAF4C707568}" destId="{A0D5A4CD-06C1-4F24-8D47-9F25A32EF2D9}" srcOrd="3" destOrd="0" parTransId="{7424C5BC-2846-4F87-8E61-80FA9555F0D6}" sibTransId="{B0F6445C-59F7-47F2-BED9-EAB918A69A48}"/>
    <dgm:cxn modelId="{4C13437C-FADC-4520-BB22-A31338668609}" srcId="{5C8587CB-EEF5-4C82-A95C-02A559A53306}" destId="{96266D2A-A3EE-4072-A5C3-469E64B678F1}" srcOrd="1" destOrd="0" parTransId="{63F3A418-ACA0-43C9-B28C-1A9685D7BCA1}" sibTransId="{11550A17-BADB-4CD6-9F82-8FC33BD22BEB}"/>
    <dgm:cxn modelId="{7ECB5D86-C375-4241-BDC2-45B5BACE96E5}" type="presOf" srcId="{1AFDD525-5A9E-4A6D-A444-6A373B718DB6}" destId="{5C904081-8492-4E6D-9907-CBBE1235785D}" srcOrd="0" destOrd="0" presId="urn:microsoft.com/office/officeart/2005/8/layout/hierarchy2"/>
    <dgm:cxn modelId="{8BBEB388-758B-4B69-B2DE-792D17FABF96}" type="presOf" srcId="{8AA08805-794A-47B2-B188-472E253CDF26}" destId="{4FE8A718-85C3-4BC1-8A0E-541F21FE733D}" srcOrd="0" destOrd="0" presId="urn:microsoft.com/office/officeart/2005/8/layout/hierarchy2"/>
    <dgm:cxn modelId="{2063EC8B-98C7-4D8C-B1D6-A44AA795230F}" type="presOf" srcId="{F194C860-E0ED-40F6-8627-19FA4B4A4D93}" destId="{9404F744-C9EF-4D4F-A30E-261B9BEA1BBF}" srcOrd="0" destOrd="0" presId="urn:microsoft.com/office/officeart/2005/8/layout/hierarchy2"/>
    <dgm:cxn modelId="{90440B90-A782-41F0-B437-2BF0BBF375CF}" type="presOf" srcId="{F52E8A85-D42D-48F9-BA50-7F365098BA27}" destId="{FD867A6E-8962-4690-B5A8-7CEA627A2F7A}" srcOrd="1" destOrd="0" presId="urn:microsoft.com/office/officeart/2005/8/layout/hierarchy2"/>
    <dgm:cxn modelId="{6390FF96-509F-447B-944E-3947419D7169}" type="presOf" srcId="{63F3A418-ACA0-43C9-B28C-1A9685D7BCA1}" destId="{222000A9-6C44-42F5-B1F8-FA3F694D7B17}" srcOrd="1" destOrd="0" presId="urn:microsoft.com/office/officeart/2005/8/layout/hierarchy2"/>
    <dgm:cxn modelId="{D77BFA97-D11B-41D8-A355-5DE8BFDEBE5A}" type="presOf" srcId="{0899CAB9-D1AD-4B64-A241-04F680570BD5}" destId="{9D21E2FD-91A2-4CF2-80E6-F35DD5F2FD22}" srcOrd="0" destOrd="0" presId="urn:microsoft.com/office/officeart/2005/8/layout/hierarchy2"/>
    <dgm:cxn modelId="{9D103299-2332-4C87-883A-20DB2F5E1370}" type="presOf" srcId="{B80C35D3-C839-4E4F-B757-1CB172DB054A}" destId="{DD530BCB-3E6F-40BF-BAB4-D9302BE4DD3A}" srcOrd="0" destOrd="0" presId="urn:microsoft.com/office/officeart/2005/8/layout/hierarchy2"/>
    <dgm:cxn modelId="{6EA3CB99-55C8-481F-BCF3-F45CCF832D5B}" type="presOf" srcId="{388AB4E3-1F33-49D0-89BE-F019396C932E}" destId="{8445BE93-69B8-40E1-A2AC-F57E94DC51AD}" srcOrd="0" destOrd="0" presId="urn:microsoft.com/office/officeart/2005/8/layout/hierarchy2"/>
    <dgm:cxn modelId="{98EB469A-3155-4A0E-B1BD-5A549F8D0E69}" srcId="{4D4BA9DB-CCF7-42D1-AEF5-BDAF4C707568}" destId="{1AFDD525-5A9E-4A6D-A444-6A373B718DB6}" srcOrd="4" destOrd="0" parTransId="{7D9BE1F0-CE3D-4F30-929A-D7F0FDE73D64}" sibTransId="{E666BA64-EDCB-4A3D-8D69-90E871245F12}"/>
    <dgm:cxn modelId="{52408E9A-0482-4E75-AB76-6D15FFCBDA91}" type="presOf" srcId="{7D9BE1F0-CE3D-4F30-929A-D7F0FDE73D64}" destId="{C8058B19-F4A4-48DD-94E8-7230D61C85C8}" srcOrd="0" destOrd="0" presId="urn:microsoft.com/office/officeart/2005/8/layout/hierarchy2"/>
    <dgm:cxn modelId="{5FBB19A1-2D44-47D4-BF27-C7689C8B7F01}" type="presOf" srcId="{7424C5BC-2846-4F87-8E61-80FA9555F0D6}" destId="{38DFBA00-8421-487A-BBE2-990CDF96321D}" srcOrd="1" destOrd="0" presId="urn:microsoft.com/office/officeart/2005/8/layout/hierarchy2"/>
    <dgm:cxn modelId="{F0297CA2-2982-4BEB-BCBA-A61B18254491}" type="presOf" srcId="{C0AB84CE-5F7B-4367-A4E3-1E6D4A1585A9}" destId="{CF946DFC-631B-4161-919E-37EFDAEF10A6}" srcOrd="0" destOrd="0" presId="urn:microsoft.com/office/officeart/2005/8/layout/hierarchy2"/>
    <dgm:cxn modelId="{CAEF98A2-60F7-41F4-80EB-E9E5838ECA77}" type="presOf" srcId="{96266D2A-A3EE-4072-A5C3-469E64B678F1}" destId="{A0897874-1B0E-420C-BE0A-E916514DA481}" srcOrd="0" destOrd="0" presId="urn:microsoft.com/office/officeart/2005/8/layout/hierarchy2"/>
    <dgm:cxn modelId="{6EBF93A6-E0DE-45FE-B6CB-2AF1E7324009}" type="presOf" srcId="{E61DBB05-E124-449E-B52A-32E726AB77C5}" destId="{3A8AA2F2-B935-4FAF-8B4A-5C42A4B41854}" srcOrd="0" destOrd="0" presId="urn:microsoft.com/office/officeart/2005/8/layout/hierarchy2"/>
    <dgm:cxn modelId="{32D6DAAD-BA80-4A18-9CB1-7EB076040268}" type="presOf" srcId="{E5D5153D-10CE-4EF3-88F6-F93734FD505F}" destId="{03213B19-8196-45CE-B825-7C353F1D8DE7}" srcOrd="0" destOrd="0" presId="urn:microsoft.com/office/officeart/2005/8/layout/hierarchy2"/>
    <dgm:cxn modelId="{86DFE5AD-40D3-4586-AFD2-C5EFA20BFED5}" srcId="{4D4BA9DB-CCF7-42D1-AEF5-BDAF4C707568}" destId="{5C8587CB-EEF5-4C82-A95C-02A559A53306}" srcOrd="0" destOrd="0" parTransId="{2F34E8D3-686C-41CA-AEA9-9448B2E5CE4E}" sibTransId="{54EDE58F-21B9-43EC-82F8-1FD17AA25E63}"/>
    <dgm:cxn modelId="{201DD8AE-EDE0-459A-A0F6-A78276559DA4}" type="presOf" srcId="{E1ED11A4-B4DE-4932-B711-2D65783FC71B}" destId="{E56634B8-D09D-4D98-9D19-17B2390A0A44}" srcOrd="0" destOrd="0" presId="urn:microsoft.com/office/officeart/2005/8/layout/hierarchy2"/>
    <dgm:cxn modelId="{09B922B0-16CB-4D40-83A7-92024125406A}" type="presOf" srcId="{F6A44BFC-8643-4009-86CC-CDFCAE472F72}" destId="{8CF17455-47E7-4033-BA9D-4FAEF239C5D5}" srcOrd="0" destOrd="0" presId="urn:microsoft.com/office/officeart/2005/8/layout/hierarchy2"/>
    <dgm:cxn modelId="{EC0B5FB1-8230-4D91-9929-66F039624852}" type="presOf" srcId="{7BEAB634-76C4-4D0B-864A-D8A013444C02}" destId="{72385193-0FE1-4856-ADE7-1E45244FAC2B}" srcOrd="1" destOrd="0" presId="urn:microsoft.com/office/officeart/2005/8/layout/hierarchy2"/>
    <dgm:cxn modelId="{510DB1B1-50EF-4445-8C70-F034E6B64A42}" type="presOf" srcId="{1BB5CC7E-2FE5-4E62-AFD1-0B31750E3759}" destId="{D305DCD3-6E55-42D1-AA2D-11E9FC34F9B4}" srcOrd="0" destOrd="0" presId="urn:microsoft.com/office/officeart/2005/8/layout/hierarchy2"/>
    <dgm:cxn modelId="{4F0711B6-48AC-4379-A3F2-996A48FB5980}" type="presOf" srcId="{8AA08805-794A-47B2-B188-472E253CDF26}" destId="{5A0FED81-7E45-4C35-A9E3-66A2BCE3C8A1}" srcOrd="1" destOrd="0" presId="urn:microsoft.com/office/officeart/2005/8/layout/hierarchy2"/>
    <dgm:cxn modelId="{C909F1B6-3D74-4227-A53D-44911D523482}" type="presOf" srcId="{8AACE852-55C0-461B-9975-645F2219DBE6}" destId="{7C1451B4-EBA8-45F3-B4A6-54F58C215A8C}" srcOrd="0" destOrd="0" presId="urn:microsoft.com/office/officeart/2005/8/layout/hierarchy2"/>
    <dgm:cxn modelId="{E40C3ABA-5E2A-4CD3-9BAB-042714E991B4}" type="presOf" srcId="{F194C860-E0ED-40F6-8627-19FA4B4A4D93}" destId="{E132BF77-30F0-4A3A-978C-A8DBA6AA178B}" srcOrd="1" destOrd="0" presId="urn:microsoft.com/office/officeart/2005/8/layout/hierarchy2"/>
    <dgm:cxn modelId="{638AC6BB-189A-463D-A6DD-79AF1AA63459}" type="presOf" srcId="{C88C91C8-441D-4265-9175-CE6DBB320C16}" destId="{6EBCDBEE-098C-46CF-8438-AF3F243CBF24}" srcOrd="0" destOrd="0" presId="urn:microsoft.com/office/officeart/2005/8/layout/hierarchy2"/>
    <dgm:cxn modelId="{C4AB3CC1-1456-4D1D-BEB0-BD091F3C3AE9}" srcId="{5C8587CB-EEF5-4C82-A95C-02A559A53306}" destId="{3845CACC-0F4A-4096-B0DC-76ADC04495AF}" srcOrd="3" destOrd="0" parTransId="{2C4F20F4-3752-4F9F-97CA-07B8074B7A62}" sibTransId="{43C65E64-288A-4663-9EF2-10DBBB9199EA}"/>
    <dgm:cxn modelId="{DF6F27C2-DC8D-4CF6-9FDF-ECA46E68DF08}" type="presOf" srcId="{C0AB84CE-5F7B-4367-A4E3-1E6D4A1585A9}" destId="{4A264E0C-C9BF-4287-82CE-7759ECDB1DC2}" srcOrd="1" destOrd="0" presId="urn:microsoft.com/office/officeart/2005/8/layout/hierarchy2"/>
    <dgm:cxn modelId="{4A4EBAC4-2CAA-461A-AD20-C47DAFF358C7}" srcId="{29869C64-5F44-4FA3-B8D7-177A773C3D7B}" destId="{B80C35D3-C839-4E4F-B757-1CB172DB054A}" srcOrd="4" destOrd="0" parTransId="{50F1E569-CDF3-498E-AB78-09B0165B00E5}" sibTransId="{47F9714D-1AE2-4E56-A739-21730A7F971E}"/>
    <dgm:cxn modelId="{92D6ADC8-D0DD-44BD-ADCE-9A7497A20AE7}" srcId="{5C8587CB-EEF5-4C82-A95C-02A559A53306}" destId="{E5D5153D-10CE-4EF3-88F6-F93734FD505F}" srcOrd="2" destOrd="0" parTransId="{C0AB84CE-5F7B-4367-A4E3-1E6D4A1585A9}" sibTransId="{08E207B7-E9D4-4404-93D3-BBDA2AD6D9AE}"/>
    <dgm:cxn modelId="{434F76D0-03B2-414F-AE0D-CE527E677630}" srcId="{29869C64-5F44-4FA3-B8D7-177A773C3D7B}" destId="{E61DBB05-E124-449E-B52A-32E726AB77C5}" srcOrd="5" destOrd="0" parTransId="{F52E8A85-D42D-48F9-BA50-7F365098BA27}" sibTransId="{A72142CC-626F-4AFD-A342-2401FF14348F}"/>
    <dgm:cxn modelId="{5A6D90D2-7117-4925-A9B4-FA5ED080A63B}" type="presOf" srcId="{135FA200-652E-46F5-8905-1B88F869C844}" destId="{714E3EBA-E75B-49F5-86C3-B25C3668BD30}" srcOrd="1" destOrd="0" presId="urn:microsoft.com/office/officeart/2005/8/layout/hierarchy2"/>
    <dgm:cxn modelId="{FBE370E4-9C8B-414A-82F7-ED4571F847EE}" type="presOf" srcId="{E1ED11A4-B4DE-4932-B711-2D65783FC71B}" destId="{D4CCA18E-7F4C-4C18-B811-3405DE7B96C4}" srcOrd="1" destOrd="0" presId="urn:microsoft.com/office/officeart/2005/8/layout/hierarchy2"/>
    <dgm:cxn modelId="{C0C092E4-ED9D-4ED9-895B-9A1E29C8A853}" type="presOf" srcId="{2C4F20F4-3752-4F9F-97CA-07B8074B7A62}" destId="{D8A6662D-81DA-408F-849F-9789403A44B2}" srcOrd="0" destOrd="0" presId="urn:microsoft.com/office/officeart/2005/8/layout/hierarchy2"/>
    <dgm:cxn modelId="{CD7FD0E9-7374-4962-8EAF-81486DED1B7B}" type="presOf" srcId="{7BEAB634-76C4-4D0B-864A-D8A013444C02}" destId="{676CF4D2-389A-4E28-94D2-55C239C5AD41}" srcOrd="0" destOrd="0" presId="urn:microsoft.com/office/officeart/2005/8/layout/hierarchy2"/>
    <dgm:cxn modelId="{2732B8F2-537C-4EA7-908E-131A260515B1}" type="presOf" srcId="{2F34E8D3-686C-41CA-AEA9-9448B2E5CE4E}" destId="{40D1F27D-97CA-4D73-B54C-AB58DA218BDF}" srcOrd="1" destOrd="0" presId="urn:microsoft.com/office/officeart/2005/8/layout/hierarchy2"/>
    <dgm:cxn modelId="{CF4A41F3-302B-4D80-A130-9BDBACF5BC64}" srcId="{4D4BA9DB-CCF7-42D1-AEF5-BDAF4C707568}" destId="{1BB5CC7E-2FE5-4E62-AFD1-0B31750E3759}" srcOrd="2" destOrd="0" parTransId="{E1ED11A4-B4DE-4932-B711-2D65783FC71B}" sibTransId="{9B85D9E5-C0A9-40FC-9533-E55246B1E796}"/>
    <dgm:cxn modelId="{32AA23F4-5A3B-4DF1-B99C-7A8E23D0ECD6}" type="presOf" srcId="{4A1FE003-CB8E-4DD0-A958-B1B43A70D8D4}" destId="{56B04677-8377-4159-9CEE-DC4480626250}" srcOrd="1" destOrd="0" presId="urn:microsoft.com/office/officeart/2005/8/layout/hierarchy2"/>
    <dgm:cxn modelId="{725CA3F7-6B9A-4400-9B2A-7F980FD6A074}" srcId="{4D4BA9DB-CCF7-42D1-AEF5-BDAF4C707568}" destId="{29869C64-5F44-4FA3-B8D7-177A773C3D7B}" srcOrd="1" destOrd="0" parTransId="{4A1FE003-CB8E-4DD0-A958-B1B43A70D8D4}" sibTransId="{048EF47F-CF0B-4F4C-8803-EB9BBD96B294}"/>
    <dgm:cxn modelId="{B2E74EF8-2DB8-484D-A5CD-E0BAFF148DB3}" type="presOf" srcId="{3845CACC-0F4A-4096-B0DC-76ADC04495AF}" destId="{1632574A-925C-40A1-895E-5B745D246412}" srcOrd="0" destOrd="0" presId="urn:microsoft.com/office/officeart/2005/8/layout/hierarchy2"/>
    <dgm:cxn modelId="{A99B98F9-29FB-486B-B70C-426E55A86E19}" type="presOf" srcId="{99302FFC-AE6B-41B6-AF6A-43DD2F9A2386}" destId="{EB85B715-17E1-4A2D-BCB9-AB483E77DB5E}" srcOrd="0" destOrd="0" presId="urn:microsoft.com/office/officeart/2005/8/layout/hierarchy2"/>
    <dgm:cxn modelId="{8EA05B41-C8AE-47C8-9D1A-4B93F948B30E}" type="presParOf" srcId="{9D21E2FD-91A2-4CF2-80E6-F35DD5F2FD22}" destId="{3EC5016E-BD53-4E1D-ABDD-8F8207D2C32A}" srcOrd="0" destOrd="0" presId="urn:microsoft.com/office/officeart/2005/8/layout/hierarchy2"/>
    <dgm:cxn modelId="{8707C107-1F49-43C1-8902-90262ED6F903}" type="presParOf" srcId="{3EC5016E-BD53-4E1D-ABDD-8F8207D2C32A}" destId="{A282785E-5BE6-4828-AA20-682986012CC7}" srcOrd="0" destOrd="0" presId="urn:microsoft.com/office/officeart/2005/8/layout/hierarchy2"/>
    <dgm:cxn modelId="{94AA8390-0CB7-4A25-978A-7137B544F075}" type="presParOf" srcId="{3EC5016E-BD53-4E1D-ABDD-8F8207D2C32A}" destId="{6DABC425-8378-434F-9DF6-2BF598FD25EA}" srcOrd="1" destOrd="0" presId="urn:microsoft.com/office/officeart/2005/8/layout/hierarchy2"/>
    <dgm:cxn modelId="{11F93277-3A9B-41DA-887F-6EF64A05ED69}" type="presParOf" srcId="{6DABC425-8378-434F-9DF6-2BF598FD25EA}" destId="{ADC6F49E-9F08-44B7-92EF-C894DF4F8E87}" srcOrd="0" destOrd="0" presId="urn:microsoft.com/office/officeart/2005/8/layout/hierarchy2"/>
    <dgm:cxn modelId="{7A78380E-8252-4F2C-A887-95CC3D870FC8}" type="presParOf" srcId="{ADC6F49E-9F08-44B7-92EF-C894DF4F8E87}" destId="{40D1F27D-97CA-4D73-B54C-AB58DA218BDF}" srcOrd="0" destOrd="0" presId="urn:microsoft.com/office/officeart/2005/8/layout/hierarchy2"/>
    <dgm:cxn modelId="{561A6567-5D7D-4180-B7F8-A04583A6EA7F}" type="presParOf" srcId="{6DABC425-8378-434F-9DF6-2BF598FD25EA}" destId="{E843419E-F3F9-43C6-B859-3CBB85E114C7}" srcOrd="1" destOrd="0" presId="urn:microsoft.com/office/officeart/2005/8/layout/hierarchy2"/>
    <dgm:cxn modelId="{6E0F5EFF-773E-4947-9321-110562F59D87}" type="presParOf" srcId="{E843419E-F3F9-43C6-B859-3CBB85E114C7}" destId="{9AA72DC1-1F85-44DB-9A24-E1710827B6D9}" srcOrd="0" destOrd="0" presId="urn:microsoft.com/office/officeart/2005/8/layout/hierarchy2"/>
    <dgm:cxn modelId="{00308A16-0E54-4BF6-A61A-DF399A58B67D}" type="presParOf" srcId="{E843419E-F3F9-43C6-B859-3CBB85E114C7}" destId="{BEC18FAC-3629-4186-B159-578D2E66D31F}" srcOrd="1" destOrd="0" presId="urn:microsoft.com/office/officeart/2005/8/layout/hierarchy2"/>
    <dgm:cxn modelId="{6BD9B3C6-800B-4E72-A752-DB42D47B4D21}" type="presParOf" srcId="{BEC18FAC-3629-4186-B159-578D2E66D31F}" destId="{9089FA5A-F7FF-4209-8E23-4B0A8AE2DE46}" srcOrd="0" destOrd="0" presId="urn:microsoft.com/office/officeart/2005/8/layout/hierarchy2"/>
    <dgm:cxn modelId="{DE4784EA-985F-4DC4-83FB-09083BB14FC0}" type="presParOf" srcId="{9089FA5A-F7FF-4209-8E23-4B0A8AE2DE46}" destId="{714E3EBA-E75B-49F5-86C3-B25C3668BD30}" srcOrd="0" destOrd="0" presId="urn:microsoft.com/office/officeart/2005/8/layout/hierarchy2"/>
    <dgm:cxn modelId="{205256A5-2063-4D13-A538-6C2D42735927}" type="presParOf" srcId="{BEC18FAC-3629-4186-B159-578D2E66D31F}" destId="{2202B437-00C5-485E-A637-D76E862ED1C8}" srcOrd="1" destOrd="0" presId="urn:microsoft.com/office/officeart/2005/8/layout/hierarchy2"/>
    <dgm:cxn modelId="{DBD319FE-4026-494A-9B41-8CF36F6476BC}" type="presParOf" srcId="{2202B437-00C5-485E-A637-D76E862ED1C8}" destId="{E968E077-5AA8-46F9-91EA-2846BD608E2C}" srcOrd="0" destOrd="0" presId="urn:microsoft.com/office/officeart/2005/8/layout/hierarchy2"/>
    <dgm:cxn modelId="{30FDCF21-6190-43CC-8069-80F794CA1183}" type="presParOf" srcId="{2202B437-00C5-485E-A637-D76E862ED1C8}" destId="{921AE7B2-8E06-4FF8-827D-A8D1E8C7847D}" srcOrd="1" destOrd="0" presId="urn:microsoft.com/office/officeart/2005/8/layout/hierarchy2"/>
    <dgm:cxn modelId="{E264667B-4791-41DD-89C5-C3A54BEE04BF}" type="presParOf" srcId="{BEC18FAC-3629-4186-B159-578D2E66D31F}" destId="{7D4E798B-4848-4C07-8C3F-E2A2785C9E3A}" srcOrd="2" destOrd="0" presId="urn:microsoft.com/office/officeart/2005/8/layout/hierarchy2"/>
    <dgm:cxn modelId="{B52D2193-2C4B-465A-94BC-E5A811B422F9}" type="presParOf" srcId="{7D4E798B-4848-4C07-8C3F-E2A2785C9E3A}" destId="{222000A9-6C44-42F5-B1F8-FA3F694D7B17}" srcOrd="0" destOrd="0" presId="urn:microsoft.com/office/officeart/2005/8/layout/hierarchy2"/>
    <dgm:cxn modelId="{73B3896C-EA68-4DBB-B451-83CF5F890C1D}" type="presParOf" srcId="{BEC18FAC-3629-4186-B159-578D2E66D31F}" destId="{213AA710-D04B-497D-A8AC-01744491EE06}" srcOrd="3" destOrd="0" presId="urn:microsoft.com/office/officeart/2005/8/layout/hierarchy2"/>
    <dgm:cxn modelId="{D18A8A3D-1BE7-4EDD-B53C-632B49CB6201}" type="presParOf" srcId="{213AA710-D04B-497D-A8AC-01744491EE06}" destId="{A0897874-1B0E-420C-BE0A-E916514DA481}" srcOrd="0" destOrd="0" presId="urn:microsoft.com/office/officeart/2005/8/layout/hierarchy2"/>
    <dgm:cxn modelId="{9B8B8687-0F47-4C9D-BD8D-5F4F53C9FEE0}" type="presParOf" srcId="{213AA710-D04B-497D-A8AC-01744491EE06}" destId="{93C134A2-83CC-47FE-9FB7-307595A801D7}" srcOrd="1" destOrd="0" presId="urn:microsoft.com/office/officeart/2005/8/layout/hierarchy2"/>
    <dgm:cxn modelId="{08C292BA-4F27-4651-B5B1-81B86D8167D0}" type="presParOf" srcId="{BEC18FAC-3629-4186-B159-578D2E66D31F}" destId="{CF946DFC-631B-4161-919E-37EFDAEF10A6}" srcOrd="4" destOrd="0" presId="urn:microsoft.com/office/officeart/2005/8/layout/hierarchy2"/>
    <dgm:cxn modelId="{832C5B45-5120-4E42-9ED8-3CC6C9D45521}" type="presParOf" srcId="{CF946DFC-631B-4161-919E-37EFDAEF10A6}" destId="{4A264E0C-C9BF-4287-82CE-7759ECDB1DC2}" srcOrd="0" destOrd="0" presId="urn:microsoft.com/office/officeart/2005/8/layout/hierarchy2"/>
    <dgm:cxn modelId="{D320DC08-46EC-4E0C-9624-4341B5520D77}" type="presParOf" srcId="{BEC18FAC-3629-4186-B159-578D2E66D31F}" destId="{572DBCC9-4902-4A22-8707-871884AEF36B}" srcOrd="5" destOrd="0" presId="urn:microsoft.com/office/officeart/2005/8/layout/hierarchy2"/>
    <dgm:cxn modelId="{D1D57C9C-5B60-4D25-9D15-DA25CB0DFFD1}" type="presParOf" srcId="{572DBCC9-4902-4A22-8707-871884AEF36B}" destId="{03213B19-8196-45CE-B825-7C353F1D8DE7}" srcOrd="0" destOrd="0" presId="urn:microsoft.com/office/officeart/2005/8/layout/hierarchy2"/>
    <dgm:cxn modelId="{C98A8843-EE59-4BB1-B8D0-4399F8E00866}" type="presParOf" srcId="{572DBCC9-4902-4A22-8707-871884AEF36B}" destId="{66E20BE7-6EFB-4F4A-9F4F-99CC746E5E3D}" srcOrd="1" destOrd="0" presId="urn:microsoft.com/office/officeart/2005/8/layout/hierarchy2"/>
    <dgm:cxn modelId="{E1056FD4-DE0A-42A6-B749-7EEBBB16F674}" type="presParOf" srcId="{BEC18FAC-3629-4186-B159-578D2E66D31F}" destId="{D8A6662D-81DA-408F-849F-9789403A44B2}" srcOrd="6" destOrd="0" presId="urn:microsoft.com/office/officeart/2005/8/layout/hierarchy2"/>
    <dgm:cxn modelId="{DBD56850-B8B7-4FC3-86BF-BAAC60FF9A04}" type="presParOf" srcId="{D8A6662D-81DA-408F-849F-9789403A44B2}" destId="{C66CA610-F119-4F1C-B18E-3F9CA3B3A9A3}" srcOrd="0" destOrd="0" presId="urn:microsoft.com/office/officeart/2005/8/layout/hierarchy2"/>
    <dgm:cxn modelId="{1396E563-2DCA-4343-A3E9-29D70FAA3B87}" type="presParOf" srcId="{BEC18FAC-3629-4186-B159-578D2E66D31F}" destId="{4112C49F-3313-44D9-991F-A509E3FF4CCF}" srcOrd="7" destOrd="0" presId="urn:microsoft.com/office/officeart/2005/8/layout/hierarchy2"/>
    <dgm:cxn modelId="{443B3601-F0B8-451D-8CAF-174EF0870C85}" type="presParOf" srcId="{4112C49F-3313-44D9-991F-A509E3FF4CCF}" destId="{1632574A-925C-40A1-895E-5B745D246412}" srcOrd="0" destOrd="0" presId="urn:microsoft.com/office/officeart/2005/8/layout/hierarchy2"/>
    <dgm:cxn modelId="{3D6C4F2D-351E-4738-8B85-0366A2D5F1AF}" type="presParOf" srcId="{4112C49F-3313-44D9-991F-A509E3FF4CCF}" destId="{81B0CDE6-8783-4DBF-AE20-DA4D4B66BB54}" srcOrd="1" destOrd="0" presId="urn:microsoft.com/office/officeart/2005/8/layout/hierarchy2"/>
    <dgm:cxn modelId="{9E9DB13E-13B4-4AE2-BC24-936F83E2E111}" type="presParOf" srcId="{BEC18FAC-3629-4186-B159-578D2E66D31F}" destId="{676CF4D2-389A-4E28-94D2-55C239C5AD41}" srcOrd="8" destOrd="0" presId="urn:microsoft.com/office/officeart/2005/8/layout/hierarchy2"/>
    <dgm:cxn modelId="{B119A252-D115-4A1D-9893-837BE49CCDD9}" type="presParOf" srcId="{676CF4D2-389A-4E28-94D2-55C239C5AD41}" destId="{72385193-0FE1-4856-ADE7-1E45244FAC2B}" srcOrd="0" destOrd="0" presId="urn:microsoft.com/office/officeart/2005/8/layout/hierarchy2"/>
    <dgm:cxn modelId="{E9625BE4-439B-4891-8D10-E442743D5FF6}" type="presParOf" srcId="{BEC18FAC-3629-4186-B159-578D2E66D31F}" destId="{4FC3943B-30C6-4B95-8DC0-2944FF6A4126}" srcOrd="9" destOrd="0" presId="urn:microsoft.com/office/officeart/2005/8/layout/hierarchy2"/>
    <dgm:cxn modelId="{7E8F5C33-BF6A-46F5-B874-88B278FF56F1}" type="presParOf" srcId="{4FC3943B-30C6-4B95-8DC0-2944FF6A4126}" destId="{7C1451B4-EBA8-45F3-B4A6-54F58C215A8C}" srcOrd="0" destOrd="0" presId="urn:microsoft.com/office/officeart/2005/8/layout/hierarchy2"/>
    <dgm:cxn modelId="{8FA7A386-E24B-4852-83A9-0724FFB93E5A}" type="presParOf" srcId="{4FC3943B-30C6-4B95-8DC0-2944FF6A4126}" destId="{EB8939B4-FC50-4CD1-A1B6-6C9C10108E1D}" srcOrd="1" destOrd="0" presId="urn:microsoft.com/office/officeart/2005/8/layout/hierarchy2"/>
    <dgm:cxn modelId="{6D0D220B-9589-443A-B139-BC25159092A1}" type="presParOf" srcId="{6DABC425-8378-434F-9DF6-2BF598FD25EA}" destId="{61CBF37E-8F25-4C98-97EE-F6DE63541953}" srcOrd="2" destOrd="0" presId="urn:microsoft.com/office/officeart/2005/8/layout/hierarchy2"/>
    <dgm:cxn modelId="{00777BFA-47DF-4078-858D-49FEB12A707A}" type="presParOf" srcId="{61CBF37E-8F25-4C98-97EE-F6DE63541953}" destId="{56B04677-8377-4159-9CEE-DC4480626250}" srcOrd="0" destOrd="0" presId="urn:microsoft.com/office/officeart/2005/8/layout/hierarchy2"/>
    <dgm:cxn modelId="{FD9F3FE1-7926-4187-8988-E993CB56DA17}" type="presParOf" srcId="{6DABC425-8378-434F-9DF6-2BF598FD25EA}" destId="{5C6D6E01-A4D4-4D25-B0BF-FF46EA884680}" srcOrd="3" destOrd="0" presId="urn:microsoft.com/office/officeart/2005/8/layout/hierarchy2"/>
    <dgm:cxn modelId="{C1D66A21-CECE-45B5-98DF-EC29B1097930}" type="presParOf" srcId="{5C6D6E01-A4D4-4D25-B0BF-FF46EA884680}" destId="{D1BE32CC-F547-4652-A7C9-6D35A32C8BA0}" srcOrd="0" destOrd="0" presId="urn:microsoft.com/office/officeart/2005/8/layout/hierarchy2"/>
    <dgm:cxn modelId="{7CC8DE61-5B82-48E2-92E2-2E16E0750189}" type="presParOf" srcId="{5C6D6E01-A4D4-4D25-B0BF-FF46EA884680}" destId="{2B453858-F1E2-4965-BAE5-81E2432EB9FA}" srcOrd="1" destOrd="0" presId="urn:microsoft.com/office/officeart/2005/8/layout/hierarchy2"/>
    <dgm:cxn modelId="{687CB0AA-3165-4C66-B68D-7AB89AFC1E4F}" type="presParOf" srcId="{2B453858-F1E2-4965-BAE5-81E2432EB9FA}" destId="{A671FEA1-1341-4CA6-9105-A6F7BA1C3006}" srcOrd="0" destOrd="0" presId="urn:microsoft.com/office/officeart/2005/8/layout/hierarchy2"/>
    <dgm:cxn modelId="{41F00AEC-92E8-4370-9E66-45917429EB87}" type="presParOf" srcId="{A671FEA1-1341-4CA6-9105-A6F7BA1C3006}" destId="{8DD4D55A-8873-40A4-803B-98F5EE377ACF}" srcOrd="0" destOrd="0" presId="urn:microsoft.com/office/officeart/2005/8/layout/hierarchy2"/>
    <dgm:cxn modelId="{85DE6342-80F7-4C63-9202-E17288AF7947}" type="presParOf" srcId="{2B453858-F1E2-4965-BAE5-81E2432EB9FA}" destId="{34B47DE3-0B77-487C-8AB4-EBA1DC7958A1}" srcOrd="1" destOrd="0" presId="urn:microsoft.com/office/officeart/2005/8/layout/hierarchy2"/>
    <dgm:cxn modelId="{F2B931BF-3F4F-4AFC-A013-7FF1FCFC2DE3}" type="presParOf" srcId="{34B47DE3-0B77-487C-8AB4-EBA1DC7958A1}" destId="{6EBCDBEE-098C-46CF-8438-AF3F243CBF24}" srcOrd="0" destOrd="0" presId="urn:microsoft.com/office/officeart/2005/8/layout/hierarchy2"/>
    <dgm:cxn modelId="{C7AC3CF0-9736-404C-965E-7B4216D7EC2C}" type="presParOf" srcId="{34B47DE3-0B77-487C-8AB4-EBA1DC7958A1}" destId="{D967189A-E622-409F-B93A-CB1312A4E296}" srcOrd="1" destOrd="0" presId="urn:microsoft.com/office/officeart/2005/8/layout/hierarchy2"/>
    <dgm:cxn modelId="{34AA4784-1464-4645-958E-E32C5043D981}" type="presParOf" srcId="{2B453858-F1E2-4965-BAE5-81E2432EB9FA}" destId="{9404F744-C9EF-4D4F-A30E-261B9BEA1BBF}" srcOrd="2" destOrd="0" presId="urn:microsoft.com/office/officeart/2005/8/layout/hierarchy2"/>
    <dgm:cxn modelId="{FCD021F6-ECEF-46C2-A810-90D121AFE9B9}" type="presParOf" srcId="{9404F744-C9EF-4D4F-A30E-261B9BEA1BBF}" destId="{E132BF77-30F0-4A3A-978C-A8DBA6AA178B}" srcOrd="0" destOrd="0" presId="urn:microsoft.com/office/officeart/2005/8/layout/hierarchy2"/>
    <dgm:cxn modelId="{85CEB596-A687-499D-842F-9C1C2383E100}" type="presParOf" srcId="{2B453858-F1E2-4965-BAE5-81E2432EB9FA}" destId="{A31F40E2-01BB-4D47-8956-FDC8300A893D}" srcOrd="3" destOrd="0" presId="urn:microsoft.com/office/officeart/2005/8/layout/hierarchy2"/>
    <dgm:cxn modelId="{B08ADBF1-35F1-4B03-B2DE-F27F2C28BA68}" type="presParOf" srcId="{A31F40E2-01BB-4D47-8956-FDC8300A893D}" destId="{EB85B715-17E1-4A2D-BCB9-AB483E77DB5E}" srcOrd="0" destOrd="0" presId="urn:microsoft.com/office/officeart/2005/8/layout/hierarchy2"/>
    <dgm:cxn modelId="{30824A44-4D8C-4C53-B4AA-7A5FAFCD9388}" type="presParOf" srcId="{A31F40E2-01BB-4D47-8956-FDC8300A893D}" destId="{9CC03507-B806-4CA9-B212-496A5FB45E59}" srcOrd="1" destOrd="0" presId="urn:microsoft.com/office/officeart/2005/8/layout/hierarchy2"/>
    <dgm:cxn modelId="{7D7DDD2A-978E-4C5C-B2A1-9E4E68C32009}" type="presParOf" srcId="{2B453858-F1E2-4965-BAE5-81E2432EB9FA}" destId="{8445BE93-69B8-40E1-A2AC-F57E94DC51AD}" srcOrd="4" destOrd="0" presId="urn:microsoft.com/office/officeart/2005/8/layout/hierarchy2"/>
    <dgm:cxn modelId="{2AF2D8DD-A8AC-4F0D-B931-1E3335C1F63D}" type="presParOf" srcId="{8445BE93-69B8-40E1-A2AC-F57E94DC51AD}" destId="{D284E825-9714-4A36-AA96-8B236041471F}" srcOrd="0" destOrd="0" presId="urn:microsoft.com/office/officeart/2005/8/layout/hierarchy2"/>
    <dgm:cxn modelId="{9CB53360-42BC-4BF1-AAF7-AB5FB53454A9}" type="presParOf" srcId="{2B453858-F1E2-4965-BAE5-81E2432EB9FA}" destId="{2493C7B1-78B2-435A-971F-D45B9D002DDD}" srcOrd="5" destOrd="0" presId="urn:microsoft.com/office/officeart/2005/8/layout/hierarchy2"/>
    <dgm:cxn modelId="{9F1BB254-65CA-4400-A592-FD2E964CD27E}" type="presParOf" srcId="{2493C7B1-78B2-435A-971F-D45B9D002DDD}" destId="{8CF17455-47E7-4033-BA9D-4FAEF239C5D5}" srcOrd="0" destOrd="0" presId="urn:microsoft.com/office/officeart/2005/8/layout/hierarchy2"/>
    <dgm:cxn modelId="{98C7AE75-7AE6-4A6C-8489-C6BD181CD076}" type="presParOf" srcId="{2493C7B1-78B2-435A-971F-D45B9D002DDD}" destId="{F9DD46FF-3486-41C7-A2CB-1717E1F85258}" srcOrd="1" destOrd="0" presId="urn:microsoft.com/office/officeart/2005/8/layout/hierarchy2"/>
    <dgm:cxn modelId="{0C2436C3-0367-4439-AC15-26D09A7D3955}" type="presParOf" srcId="{2B453858-F1E2-4965-BAE5-81E2432EB9FA}" destId="{4FE8A718-85C3-4BC1-8A0E-541F21FE733D}" srcOrd="6" destOrd="0" presId="urn:microsoft.com/office/officeart/2005/8/layout/hierarchy2"/>
    <dgm:cxn modelId="{ADA0D1CE-065D-4109-AE5D-B02E0D0FD6AD}" type="presParOf" srcId="{4FE8A718-85C3-4BC1-8A0E-541F21FE733D}" destId="{5A0FED81-7E45-4C35-A9E3-66A2BCE3C8A1}" srcOrd="0" destOrd="0" presId="urn:microsoft.com/office/officeart/2005/8/layout/hierarchy2"/>
    <dgm:cxn modelId="{2401CEFC-6697-4F4B-8AD0-91AF61E17C3E}" type="presParOf" srcId="{2B453858-F1E2-4965-BAE5-81E2432EB9FA}" destId="{E5FD1CA1-B2EA-48E6-ABF4-74729E64E78B}" srcOrd="7" destOrd="0" presId="urn:microsoft.com/office/officeart/2005/8/layout/hierarchy2"/>
    <dgm:cxn modelId="{BAEA6B2E-8005-4F73-BE21-333C4519766A}" type="presParOf" srcId="{E5FD1CA1-B2EA-48E6-ABF4-74729E64E78B}" destId="{6F0EB209-B198-437E-82D2-A6828EC458C3}" srcOrd="0" destOrd="0" presId="urn:microsoft.com/office/officeart/2005/8/layout/hierarchy2"/>
    <dgm:cxn modelId="{EE597069-C17B-4054-B7EF-7FAE50E035AF}" type="presParOf" srcId="{E5FD1CA1-B2EA-48E6-ABF4-74729E64E78B}" destId="{E4E3213C-8E18-4DF9-AFBB-D00FCF6DBECE}" srcOrd="1" destOrd="0" presId="urn:microsoft.com/office/officeart/2005/8/layout/hierarchy2"/>
    <dgm:cxn modelId="{F1730BD1-D3C4-42D0-85D6-75D964206C5D}" type="presParOf" srcId="{2B453858-F1E2-4965-BAE5-81E2432EB9FA}" destId="{9D14D462-4572-4C10-8C1D-14DA98A51AA1}" srcOrd="8" destOrd="0" presId="urn:microsoft.com/office/officeart/2005/8/layout/hierarchy2"/>
    <dgm:cxn modelId="{6CDEA03B-C4B2-43E5-9259-25B23580AC4F}" type="presParOf" srcId="{9D14D462-4572-4C10-8C1D-14DA98A51AA1}" destId="{C704C487-4A13-46A8-B0E9-3B1DF289CF29}" srcOrd="0" destOrd="0" presId="urn:microsoft.com/office/officeart/2005/8/layout/hierarchy2"/>
    <dgm:cxn modelId="{770B88BB-2B4B-4349-9C32-C5C6929CDC1E}" type="presParOf" srcId="{2B453858-F1E2-4965-BAE5-81E2432EB9FA}" destId="{7C2B55FA-5EED-469C-A553-C95233DAA9CD}" srcOrd="9" destOrd="0" presId="urn:microsoft.com/office/officeart/2005/8/layout/hierarchy2"/>
    <dgm:cxn modelId="{A2522A91-76A1-4737-8E4F-0EF67ECF4B88}" type="presParOf" srcId="{7C2B55FA-5EED-469C-A553-C95233DAA9CD}" destId="{DD530BCB-3E6F-40BF-BAB4-D9302BE4DD3A}" srcOrd="0" destOrd="0" presId="urn:microsoft.com/office/officeart/2005/8/layout/hierarchy2"/>
    <dgm:cxn modelId="{25EDDC52-A6ED-4398-A421-D1DA8F5B28C8}" type="presParOf" srcId="{7C2B55FA-5EED-469C-A553-C95233DAA9CD}" destId="{0A70B071-B2C0-43D7-B448-1C021F0E6D7E}" srcOrd="1" destOrd="0" presId="urn:microsoft.com/office/officeart/2005/8/layout/hierarchy2"/>
    <dgm:cxn modelId="{3BBC1BC5-D4BA-42B0-9132-2554A2E223AF}" type="presParOf" srcId="{2B453858-F1E2-4965-BAE5-81E2432EB9FA}" destId="{61587ED1-7E4B-4520-B5F0-CEEDF90E7EF6}" srcOrd="10" destOrd="0" presId="urn:microsoft.com/office/officeart/2005/8/layout/hierarchy2"/>
    <dgm:cxn modelId="{345ADBE1-7C56-46B1-A3A1-1742F7D49691}" type="presParOf" srcId="{61587ED1-7E4B-4520-B5F0-CEEDF90E7EF6}" destId="{FD867A6E-8962-4690-B5A8-7CEA627A2F7A}" srcOrd="0" destOrd="0" presId="urn:microsoft.com/office/officeart/2005/8/layout/hierarchy2"/>
    <dgm:cxn modelId="{11F32607-E41A-49CF-B15B-D3AC063D33EB}" type="presParOf" srcId="{2B453858-F1E2-4965-BAE5-81E2432EB9FA}" destId="{8B83C416-3FC0-45D7-BF4B-BC380FA482F1}" srcOrd="11" destOrd="0" presId="urn:microsoft.com/office/officeart/2005/8/layout/hierarchy2"/>
    <dgm:cxn modelId="{9BB23FE2-5E30-4AE2-9E6F-200F76073FCA}" type="presParOf" srcId="{8B83C416-3FC0-45D7-BF4B-BC380FA482F1}" destId="{3A8AA2F2-B935-4FAF-8B4A-5C42A4B41854}" srcOrd="0" destOrd="0" presId="urn:microsoft.com/office/officeart/2005/8/layout/hierarchy2"/>
    <dgm:cxn modelId="{6399639F-C148-498E-BCBA-91374A6C9266}" type="presParOf" srcId="{8B83C416-3FC0-45D7-BF4B-BC380FA482F1}" destId="{6B95CCB7-0ED1-4D90-845C-9516C60B9559}" srcOrd="1" destOrd="0" presId="urn:microsoft.com/office/officeart/2005/8/layout/hierarchy2"/>
    <dgm:cxn modelId="{ACD13A5A-6DB2-4F68-B2F3-2A2CB1417518}" type="presParOf" srcId="{6DABC425-8378-434F-9DF6-2BF598FD25EA}" destId="{E56634B8-D09D-4D98-9D19-17B2390A0A44}" srcOrd="4" destOrd="0" presId="urn:microsoft.com/office/officeart/2005/8/layout/hierarchy2"/>
    <dgm:cxn modelId="{C26B8E14-BB77-4C45-B63E-BFA7DE676304}" type="presParOf" srcId="{E56634B8-D09D-4D98-9D19-17B2390A0A44}" destId="{D4CCA18E-7F4C-4C18-B811-3405DE7B96C4}" srcOrd="0" destOrd="0" presId="urn:microsoft.com/office/officeart/2005/8/layout/hierarchy2"/>
    <dgm:cxn modelId="{AA202169-3EDB-4879-A982-75DC48FCEC15}" type="presParOf" srcId="{6DABC425-8378-434F-9DF6-2BF598FD25EA}" destId="{0A96A24F-DBF8-4382-950F-11D01A568A78}" srcOrd="5" destOrd="0" presId="urn:microsoft.com/office/officeart/2005/8/layout/hierarchy2"/>
    <dgm:cxn modelId="{6B4E71F4-BE05-4DC3-8A5B-F019C0142D30}" type="presParOf" srcId="{0A96A24F-DBF8-4382-950F-11D01A568A78}" destId="{D305DCD3-6E55-42D1-AA2D-11E9FC34F9B4}" srcOrd="0" destOrd="0" presId="urn:microsoft.com/office/officeart/2005/8/layout/hierarchy2"/>
    <dgm:cxn modelId="{B0BA5339-D63D-4B2D-B8DE-45A9FC377F06}" type="presParOf" srcId="{0A96A24F-DBF8-4382-950F-11D01A568A78}" destId="{A1736EFB-DDCB-4260-B8CF-50E41EDD3489}" srcOrd="1" destOrd="0" presId="urn:microsoft.com/office/officeart/2005/8/layout/hierarchy2"/>
    <dgm:cxn modelId="{F06A5B55-3042-4B94-A0B6-8460D69C95F2}" type="presParOf" srcId="{6DABC425-8378-434F-9DF6-2BF598FD25EA}" destId="{88BB9CBA-CA7C-45FB-AA4D-4DBDBE07B6F3}" srcOrd="6" destOrd="0" presId="urn:microsoft.com/office/officeart/2005/8/layout/hierarchy2"/>
    <dgm:cxn modelId="{37AF5466-A844-4207-A06B-6B224C9A7B47}" type="presParOf" srcId="{88BB9CBA-CA7C-45FB-AA4D-4DBDBE07B6F3}" destId="{38DFBA00-8421-487A-BBE2-990CDF96321D}" srcOrd="0" destOrd="0" presId="urn:microsoft.com/office/officeart/2005/8/layout/hierarchy2"/>
    <dgm:cxn modelId="{A5F2CB44-F00B-4D1F-8B45-0791253FD204}" type="presParOf" srcId="{6DABC425-8378-434F-9DF6-2BF598FD25EA}" destId="{92E174E0-CD7A-445A-BF23-A5B9443764C7}" srcOrd="7" destOrd="0" presId="urn:microsoft.com/office/officeart/2005/8/layout/hierarchy2"/>
    <dgm:cxn modelId="{F6557125-70F5-4E7A-93FA-1F1B1ADC2DAE}" type="presParOf" srcId="{92E174E0-CD7A-445A-BF23-A5B9443764C7}" destId="{BFFA172F-2154-4F7D-9D44-8EE423265DF0}" srcOrd="0" destOrd="0" presId="urn:microsoft.com/office/officeart/2005/8/layout/hierarchy2"/>
    <dgm:cxn modelId="{45B81910-A65B-4591-B3D9-63CC88DC5FFC}" type="presParOf" srcId="{92E174E0-CD7A-445A-BF23-A5B9443764C7}" destId="{77E06005-DE81-4CB1-9E3B-4A537605C908}" srcOrd="1" destOrd="0" presId="urn:microsoft.com/office/officeart/2005/8/layout/hierarchy2"/>
    <dgm:cxn modelId="{B33D7F7B-E437-4CCE-8D95-9BC2900A8FC7}" type="presParOf" srcId="{6DABC425-8378-434F-9DF6-2BF598FD25EA}" destId="{C8058B19-F4A4-48DD-94E8-7230D61C85C8}" srcOrd="8" destOrd="0" presId="urn:microsoft.com/office/officeart/2005/8/layout/hierarchy2"/>
    <dgm:cxn modelId="{7D230A9C-F9E1-4488-A055-C97687FFD97E}" type="presParOf" srcId="{C8058B19-F4A4-48DD-94E8-7230D61C85C8}" destId="{3F4ED3B0-60BB-4F86-B250-79C36F69050A}" srcOrd="0" destOrd="0" presId="urn:microsoft.com/office/officeart/2005/8/layout/hierarchy2"/>
    <dgm:cxn modelId="{A06C8AD1-9EC1-4E68-AF82-84C3ECFBFD6D}" type="presParOf" srcId="{6DABC425-8378-434F-9DF6-2BF598FD25EA}" destId="{B25DDF45-CF2F-4DD2-B236-07C09BC7D118}" srcOrd="9" destOrd="0" presId="urn:microsoft.com/office/officeart/2005/8/layout/hierarchy2"/>
    <dgm:cxn modelId="{08FE41A2-460F-4A06-9298-13750E169947}" type="presParOf" srcId="{B25DDF45-CF2F-4DD2-B236-07C09BC7D118}" destId="{5C904081-8492-4E6D-9907-CBBE1235785D}" srcOrd="0" destOrd="0" presId="urn:microsoft.com/office/officeart/2005/8/layout/hierarchy2"/>
    <dgm:cxn modelId="{5259146E-081C-4802-AEF9-53865B76043D}" type="presParOf" srcId="{B25DDF45-CF2F-4DD2-B236-07C09BC7D118}" destId="{406FBA63-4965-4C86-AF62-49EBB4FFEF6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82785E-5BE6-4828-AA20-682986012CC7}">
      <dsp:nvSpPr>
        <dsp:cNvPr id="0" name=""/>
        <dsp:cNvSpPr/>
      </dsp:nvSpPr>
      <dsp:spPr>
        <a:xfrm>
          <a:off x="762005" y="1600200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Data</a:t>
          </a:r>
        </a:p>
      </dsp:txBody>
      <dsp:txXfrm>
        <a:off x="775990" y="1614185"/>
        <a:ext cx="926985" cy="449507"/>
      </dsp:txXfrm>
    </dsp:sp>
    <dsp:sp modelId="{ADC6F49E-9F08-44B7-92EF-C894DF4F8E87}">
      <dsp:nvSpPr>
        <dsp:cNvPr id="0" name=""/>
        <dsp:cNvSpPr/>
      </dsp:nvSpPr>
      <dsp:spPr>
        <a:xfrm rot="20461948">
          <a:off x="1675255" y="1582405"/>
          <a:ext cx="1536194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1536194" y="6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04947" y="1550878"/>
        <a:ext cx="76809" cy="76809"/>
      </dsp:txXfrm>
    </dsp:sp>
    <dsp:sp modelId="{9AA72DC1-1F85-44DB-9A24-E1710827B6D9}">
      <dsp:nvSpPr>
        <dsp:cNvPr id="0" name=""/>
        <dsp:cNvSpPr/>
      </dsp:nvSpPr>
      <dsp:spPr>
        <a:xfrm>
          <a:off x="3169744" y="1100887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Tabel</a:t>
          </a:r>
          <a:endParaRPr lang="en-US" sz="1500" kern="1200" dirty="0"/>
        </a:p>
      </dsp:txBody>
      <dsp:txXfrm>
        <a:off x="3183729" y="1114872"/>
        <a:ext cx="926985" cy="449507"/>
      </dsp:txXfrm>
    </dsp:sp>
    <dsp:sp modelId="{9089FA5A-F7FF-4209-8E23-4B0A8AE2DE46}">
      <dsp:nvSpPr>
        <dsp:cNvPr id="0" name=""/>
        <dsp:cNvSpPr/>
      </dsp:nvSpPr>
      <dsp:spPr>
        <a:xfrm rot="18536889">
          <a:off x="3862488" y="783649"/>
          <a:ext cx="1412084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1412084" y="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33228" y="755224"/>
        <a:ext cx="70604" cy="70604"/>
      </dsp:txXfrm>
    </dsp:sp>
    <dsp:sp modelId="{E968E077-5AA8-46F9-91EA-2846BD608E2C}">
      <dsp:nvSpPr>
        <dsp:cNvPr id="0" name=""/>
        <dsp:cNvSpPr/>
      </dsp:nvSpPr>
      <dsp:spPr>
        <a:xfrm>
          <a:off x="5012360" y="2688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DF </a:t>
          </a:r>
          <a:r>
            <a:rPr lang="en-US" sz="1500" kern="1200" dirty="0" err="1"/>
            <a:t>Kumulatif</a:t>
          </a:r>
          <a:endParaRPr lang="en-US" sz="1500" kern="1200" dirty="0"/>
        </a:p>
      </dsp:txBody>
      <dsp:txXfrm>
        <a:off x="5026345" y="16673"/>
        <a:ext cx="926985" cy="449507"/>
      </dsp:txXfrm>
    </dsp:sp>
    <dsp:sp modelId="{7D4E798B-4848-4C07-8C3F-E2A2785C9E3A}">
      <dsp:nvSpPr>
        <dsp:cNvPr id="0" name=""/>
        <dsp:cNvSpPr/>
      </dsp:nvSpPr>
      <dsp:spPr>
        <a:xfrm rot="19695563">
          <a:off x="4046646" y="1058199"/>
          <a:ext cx="1043767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1043767" y="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42435" y="1038982"/>
        <a:ext cx="52188" cy="52188"/>
      </dsp:txXfrm>
    </dsp:sp>
    <dsp:sp modelId="{A0897874-1B0E-420C-BE0A-E916514DA481}">
      <dsp:nvSpPr>
        <dsp:cNvPr id="0" name=""/>
        <dsp:cNvSpPr/>
      </dsp:nvSpPr>
      <dsp:spPr>
        <a:xfrm>
          <a:off x="5012360" y="551788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Distribusi</a:t>
          </a:r>
          <a:r>
            <a:rPr lang="en-US" sz="1500" kern="1200" dirty="0"/>
            <a:t> F </a:t>
          </a:r>
          <a:r>
            <a:rPr lang="en-US" sz="1500" kern="1200" dirty="0" err="1"/>
            <a:t>relatif</a:t>
          </a:r>
          <a:endParaRPr lang="en-US" sz="1500" kern="1200" dirty="0"/>
        </a:p>
      </dsp:txBody>
      <dsp:txXfrm>
        <a:off x="5026345" y="565773"/>
        <a:ext cx="926985" cy="449507"/>
      </dsp:txXfrm>
    </dsp:sp>
    <dsp:sp modelId="{CF946DFC-631B-4161-919E-37EFDAEF10A6}">
      <dsp:nvSpPr>
        <dsp:cNvPr id="0" name=""/>
        <dsp:cNvSpPr/>
      </dsp:nvSpPr>
      <dsp:spPr>
        <a:xfrm>
          <a:off x="4124700" y="1332749"/>
          <a:ext cx="887659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887659" y="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46338" y="1317435"/>
        <a:ext cx="44382" cy="44382"/>
      </dsp:txXfrm>
    </dsp:sp>
    <dsp:sp modelId="{03213B19-8196-45CE-B825-7C353F1D8DE7}">
      <dsp:nvSpPr>
        <dsp:cNvPr id="0" name=""/>
        <dsp:cNvSpPr/>
      </dsp:nvSpPr>
      <dsp:spPr>
        <a:xfrm>
          <a:off x="5012360" y="1100887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Biasa</a:t>
          </a:r>
          <a:endParaRPr lang="en-US" sz="1500" kern="1200" dirty="0"/>
        </a:p>
      </dsp:txBody>
      <dsp:txXfrm>
        <a:off x="5026345" y="1114872"/>
        <a:ext cx="926985" cy="449507"/>
      </dsp:txXfrm>
    </dsp:sp>
    <dsp:sp modelId="{D8A6662D-81DA-408F-849F-9789403A44B2}">
      <dsp:nvSpPr>
        <dsp:cNvPr id="0" name=""/>
        <dsp:cNvSpPr/>
      </dsp:nvSpPr>
      <dsp:spPr>
        <a:xfrm rot="1904437">
          <a:off x="4046646" y="1607298"/>
          <a:ext cx="1043767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1043767" y="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42435" y="1588082"/>
        <a:ext cx="52188" cy="52188"/>
      </dsp:txXfrm>
    </dsp:sp>
    <dsp:sp modelId="{1632574A-925C-40A1-895E-5B745D246412}">
      <dsp:nvSpPr>
        <dsp:cNvPr id="0" name=""/>
        <dsp:cNvSpPr/>
      </dsp:nvSpPr>
      <dsp:spPr>
        <a:xfrm>
          <a:off x="5012360" y="1649987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DF </a:t>
          </a:r>
          <a:r>
            <a:rPr lang="en-US" sz="1500" kern="1200" dirty="0" err="1"/>
            <a:t>Relatif</a:t>
          </a:r>
          <a:r>
            <a:rPr lang="en-US" sz="1500" kern="1200" dirty="0"/>
            <a:t> </a:t>
          </a:r>
          <a:r>
            <a:rPr lang="en-US" sz="1500" kern="1200" dirty="0" err="1"/>
            <a:t>Kumulatif</a:t>
          </a:r>
          <a:endParaRPr lang="en-US" sz="1500" kern="1200" dirty="0"/>
        </a:p>
      </dsp:txBody>
      <dsp:txXfrm>
        <a:off x="5026345" y="1663972"/>
        <a:ext cx="926985" cy="449507"/>
      </dsp:txXfrm>
    </dsp:sp>
    <dsp:sp modelId="{676CF4D2-389A-4E28-94D2-55C239C5AD41}">
      <dsp:nvSpPr>
        <dsp:cNvPr id="0" name=""/>
        <dsp:cNvSpPr/>
      </dsp:nvSpPr>
      <dsp:spPr>
        <a:xfrm rot="3063111">
          <a:off x="3862488" y="1881848"/>
          <a:ext cx="1412084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1412084" y="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33228" y="1853424"/>
        <a:ext cx="70604" cy="70604"/>
      </dsp:txXfrm>
    </dsp:sp>
    <dsp:sp modelId="{7C1451B4-EBA8-45F3-B4A6-54F58C215A8C}">
      <dsp:nvSpPr>
        <dsp:cNvPr id="0" name=""/>
        <dsp:cNvSpPr/>
      </dsp:nvSpPr>
      <dsp:spPr>
        <a:xfrm>
          <a:off x="5012360" y="2199086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Distribusi</a:t>
          </a:r>
          <a:r>
            <a:rPr lang="en-US" sz="1500" kern="1200" dirty="0"/>
            <a:t> </a:t>
          </a:r>
          <a:r>
            <a:rPr lang="en-US" sz="1500" kern="1200" dirty="0" err="1"/>
            <a:t>frekuensi</a:t>
          </a:r>
          <a:endParaRPr lang="en-US" sz="1500" kern="1200" dirty="0"/>
        </a:p>
      </dsp:txBody>
      <dsp:txXfrm>
        <a:off x="5026345" y="2213071"/>
        <a:ext cx="926985" cy="449507"/>
      </dsp:txXfrm>
    </dsp:sp>
    <dsp:sp modelId="{61CBF37E-8F25-4C98-97EE-F6DE63541953}">
      <dsp:nvSpPr>
        <dsp:cNvPr id="0" name=""/>
        <dsp:cNvSpPr/>
      </dsp:nvSpPr>
      <dsp:spPr>
        <a:xfrm rot="3608217">
          <a:off x="947810" y="3160601"/>
          <a:ext cx="3063910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3063910" y="6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403167" y="3090880"/>
        <a:ext cx="153195" cy="153195"/>
      </dsp:txXfrm>
    </dsp:sp>
    <dsp:sp modelId="{D1BE32CC-F547-4652-A7C9-6D35A32C8BA0}">
      <dsp:nvSpPr>
        <dsp:cNvPr id="0" name=""/>
        <dsp:cNvSpPr/>
      </dsp:nvSpPr>
      <dsp:spPr>
        <a:xfrm>
          <a:off x="3242569" y="4257278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sunset" dir="t"/>
        </a:scene3d>
        <a:sp3d contourW="19050" prstMaterial="metal">
          <a:bevelT w="88900" h="203200"/>
          <a:bevelB w="165100" h="254000"/>
          <a:contourClr>
            <a:srgbClr val="FF0000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Diagram</a:t>
          </a:r>
        </a:p>
      </dsp:txBody>
      <dsp:txXfrm>
        <a:off x="3256554" y="4271263"/>
        <a:ext cx="926985" cy="449507"/>
      </dsp:txXfrm>
    </dsp:sp>
    <dsp:sp modelId="{A671FEA1-1341-4CA6-9105-A6F7BA1C3006}">
      <dsp:nvSpPr>
        <dsp:cNvPr id="0" name=""/>
        <dsp:cNvSpPr/>
      </dsp:nvSpPr>
      <dsp:spPr>
        <a:xfrm rot="18637317">
          <a:off x="3850647" y="3734593"/>
          <a:ext cx="1988206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1988206" y="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795045" y="3691766"/>
        <a:ext cx="99410" cy="99410"/>
      </dsp:txXfrm>
    </dsp:sp>
    <dsp:sp modelId="{6EBCDBEE-098C-46CF-8438-AF3F243CBF24}">
      <dsp:nvSpPr>
        <dsp:cNvPr id="0" name=""/>
        <dsp:cNvSpPr/>
      </dsp:nvSpPr>
      <dsp:spPr>
        <a:xfrm>
          <a:off x="5491977" y="2748186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sunrise" dir="t"/>
        </a:scene3d>
        <a:sp3d extrusionH="76200" contourW="19050" prstMaterial="dkEdge">
          <a:bevelT w="88900" h="203200"/>
          <a:bevelB w="165100" h="254000"/>
          <a:extrusionClr>
            <a:srgbClr val="FF9933"/>
          </a:extrusionClr>
          <a:contourClr>
            <a:srgbClr val="FF0000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Batang</a:t>
          </a:r>
          <a:endParaRPr lang="en-US" sz="1500" kern="1200" dirty="0"/>
        </a:p>
      </dsp:txBody>
      <dsp:txXfrm>
        <a:off x="5505962" y="2762171"/>
        <a:ext cx="926985" cy="449507"/>
      </dsp:txXfrm>
    </dsp:sp>
    <dsp:sp modelId="{9404F744-C9EF-4D4F-A30E-261B9BEA1BBF}">
      <dsp:nvSpPr>
        <dsp:cNvPr id="0" name=""/>
        <dsp:cNvSpPr/>
      </dsp:nvSpPr>
      <dsp:spPr>
        <a:xfrm rot="19406315">
          <a:off x="4038960" y="4009143"/>
          <a:ext cx="1611580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1611580" y="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04461" y="3975731"/>
        <a:ext cx="80579" cy="80579"/>
      </dsp:txXfrm>
    </dsp:sp>
    <dsp:sp modelId="{EB85B715-17E1-4A2D-BCB9-AB483E77DB5E}">
      <dsp:nvSpPr>
        <dsp:cNvPr id="0" name=""/>
        <dsp:cNvSpPr/>
      </dsp:nvSpPr>
      <dsp:spPr>
        <a:xfrm>
          <a:off x="5491977" y="3297285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  <a:contourClr>
            <a:srgbClr val="FF0000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Garis</a:t>
          </a:r>
          <a:endParaRPr lang="en-US" sz="1500" kern="1200" dirty="0"/>
        </a:p>
      </dsp:txBody>
      <dsp:txXfrm>
        <a:off x="5505962" y="3311270"/>
        <a:ext cx="926985" cy="449507"/>
      </dsp:txXfrm>
    </dsp:sp>
    <dsp:sp modelId="{8445BE93-69B8-40E1-A2AC-F57E94DC51AD}">
      <dsp:nvSpPr>
        <dsp:cNvPr id="0" name=""/>
        <dsp:cNvSpPr/>
      </dsp:nvSpPr>
      <dsp:spPr>
        <a:xfrm rot="20543350">
          <a:off x="4165700" y="4283693"/>
          <a:ext cx="1358101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1358101" y="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10798" y="4256618"/>
        <a:ext cx="67905" cy="67905"/>
      </dsp:txXfrm>
    </dsp:sp>
    <dsp:sp modelId="{8CF17455-47E7-4033-BA9D-4FAEF239C5D5}">
      <dsp:nvSpPr>
        <dsp:cNvPr id="0" name=""/>
        <dsp:cNvSpPr/>
      </dsp:nvSpPr>
      <dsp:spPr>
        <a:xfrm>
          <a:off x="5491977" y="3846385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  <a:contourClr>
            <a:srgbClr val="FF0000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SImbol</a:t>
          </a:r>
          <a:endParaRPr lang="en-US" sz="1500" kern="1200" dirty="0"/>
        </a:p>
      </dsp:txBody>
      <dsp:txXfrm>
        <a:off x="5505962" y="3860370"/>
        <a:ext cx="926985" cy="449507"/>
      </dsp:txXfrm>
    </dsp:sp>
    <dsp:sp modelId="{4FE8A718-85C3-4BC1-8A0E-541F21FE733D}">
      <dsp:nvSpPr>
        <dsp:cNvPr id="0" name=""/>
        <dsp:cNvSpPr/>
      </dsp:nvSpPr>
      <dsp:spPr>
        <a:xfrm rot="365656">
          <a:off x="4193846" y="4558243"/>
          <a:ext cx="1301809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1301809" y="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12205" y="4532575"/>
        <a:ext cx="65090" cy="65090"/>
      </dsp:txXfrm>
    </dsp:sp>
    <dsp:sp modelId="{6F0EB209-B198-437E-82D2-A6828EC458C3}">
      <dsp:nvSpPr>
        <dsp:cNvPr id="0" name=""/>
        <dsp:cNvSpPr/>
      </dsp:nvSpPr>
      <dsp:spPr>
        <a:xfrm>
          <a:off x="5491977" y="4395484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  <a:contourClr>
            <a:srgbClr val="FF0000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Postel</a:t>
          </a:r>
          <a:endParaRPr lang="en-US" sz="1500" kern="1200" dirty="0"/>
        </a:p>
      </dsp:txBody>
      <dsp:txXfrm>
        <a:off x="5505962" y="4409469"/>
        <a:ext cx="926985" cy="449507"/>
      </dsp:txXfrm>
    </dsp:sp>
    <dsp:sp modelId="{9D14D462-4572-4C10-8C1D-14DA98A51AA1}">
      <dsp:nvSpPr>
        <dsp:cNvPr id="0" name=""/>
        <dsp:cNvSpPr/>
      </dsp:nvSpPr>
      <dsp:spPr>
        <a:xfrm rot="1677998">
          <a:off x="4111949" y="4832792"/>
          <a:ext cx="1465603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1465603" y="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08110" y="4803030"/>
        <a:ext cx="73280" cy="73280"/>
      </dsp:txXfrm>
    </dsp:sp>
    <dsp:sp modelId="{DD530BCB-3E6F-40BF-BAB4-D9302BE4DD3A}">
      <dsp:nvSpPr>
        <dsp:cNvPr id="0" name=""/>
        <dsp:cNvSpPr/>
      </dsp:nvSpPr>
      <dsp:spPr>
        <a:xfrm>
          <a:off x="5491977" y="4944584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  <a:contourClr>
            <a:srgbClr val="FF0000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Peta</a:t>
          </a:r>
          <a:endParaRPr lang="en-US" sz="1500" kern="1200" dirty="0"/>
        </a:p>
      </dsp:txBody>
      <dsp:txXfrm>
        <a:off x="5505962" y="4958569"/>
        <a:ext cx="926985" cy="449507"/>
      </dsp:txXfrm>
    </dsp:sp>
    <dsp:sp modelId="{61587ED1-7E4B-4520-B5F0-CEEDF90E7EF6}">
      <dsp:nvSpPr>
        <dsp:cNvPr id="0" name=""/>
        <dsp:cNvSpPr/>
      </dsp:nvSpPr>
      <dsp:spPr>
        <a:xfrm rot="2623446">
          <a:off x="3949155" y="5108163"/>
          <a:ext cx="1791191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1791191" y="6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799971" y="5070261"/>
        <a:ext cx="89559" cy="89559"/>
      </dsp:txXfrm>
    </dsp:sp>
    <dsp:sp modelId="{3A8AA2F2-B935-4FAF-8B4A-5C42A4B41854}">
      <dsp:nvSpPr>
        <dsp:cNvPr id="0" name=""/>
        <dsp:cNvSpPr/>
      </dsp:nvSpPr>
      <dsp:spPr>
        <a:xfrm>
          <a:off x="5491977" y="5495326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dkEdge">
          <a:bevelT w="88900" h="203200"/>
          <a:bevelB w="165100" h="254000"/>
          <a:contourClr>
            <a:srgbClr val="FF0000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Pencar</a:t>
          </a:r>
          <a:endParaRPr lang="en-US" sz="1500" kern="1200" dirty="0"/>
        </a:p>
      </dsp:txBody>
      <dsp:txXfrm>
        <a:off x="5505962" y="5509311"/>
        <a:ext cx="926985" cy="449507"/>
      </dsp:txXfrm>
    </dsp:sp>
    <dsp:sp modelId="{E56634B8-D09D-4D98-9D19-17B2390A0A44}">
      <dsp:nvSpPr>
        <dsp:cNvPr id="0" name=""/>
        <dsp:cNvSpPr/>
      </dsp:nvSpPr>
      <dsp:spPr>
        <a:xfrm rot="7670780">
          <a:off x="-540731" y="2936962"/>
          <a:ext cx="2798423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2798423" y="6877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788519" y="2873879"/>
        <a:ext cx="139921" cy="139921"/>
      </dsp:txXfrm>
    </dsp:sp>
    <dsp:sp modelId="{D305DCD3-6E55-42D1-AA2D-11E9FC34F9B4}">
      <dsp:nvSpPr>
        <dsp:cNvPr id="0" name=""/>
        <dsp:cNvSpPr/>
      </dsp:nvSpPr>
      <dsp:spPr>
        <a:xfrm>
          <a:off x="0" y="3810001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Histogram</a:t>
          </a:r>
        </a:p>
      </dsp:txBody>
      <dsp:txXfrm>
        <a:off x="13985" y="3823986"/>
        <a:ext cx="926985" cy="449507"/>
      </dsp:txXfrm>
    </dsp:sp>
    <dsp:sp modelId="{88BB9CBA-CA7C-45FB-AA4D-4DBDBE07B6F3}">
      <dsp:nvSpPr>
        <dsp:cNvPr id="0" name=""/>
        <dsp:cNvSpPr/>
      </dsp:nvSpPr>
      <dsp:spPr>
        <a:xfrm rot="5813711">
          <a:off x="-338835" y="3654232"/>
          <a:ext cx="3670889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3670889" y="6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1404837" y="3569337"/>
        <a:ext cx="183544" cy="183544"/>
      </dsp:txXfrm>
    </dsp:sp>
    <dsp:sp modelId="{BFFA172F-2154-4F7D-9D44-8EE423265DF0}">
      <dsp:nvSpPr>
        <dsp:cNvPr id="0" name=""/>
        <dsp:cNvSpPr/>
      </dsp:nvSpPr>
      <dsp:spPr>
        <a:xfrm>
          <a:off x="1276258" y="5244540"/>
          <a:ext cx="954955" cy="477477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Poligon</a:t>
          </a:r>
          <a:endParaRPr lang="en-US" sz="1500" kern="1200" dirty="0"/>
        </a:p>
      </dsp:txBody>
      <dsp:txXfrm>
        <a:off x="1290243" y="5258525"/>
        <a:ext cx="926985" cy="449507"/>
      </dsp:txXfrm>
    </dsp:sp>
    <dsp:sp modelId="{C8058B19-F4A4-48DD-94E8-7230D61C85C8}">
      <dsp:nvSpPr>
        <dsp:cNvPr id="0" name=""/>
        <dsp:cNvSpPr/>
      </dsp:nvSpPr>
      <dsp:spPr>
        <a:xfrm rot="3889936">
          <a:off x="393580" y="3916078"/>
          <a:ext cx="4605221" cy="13754"/>
        </a:xfrm>
        <a:custGeom>
          <a:avLst/>
          <a:gdLst/>
          <a:ahLst/>
          <a:cxnLst/>
          <a:rect l="0" t="0" r="0" b="0"/>
          <a:pathLst>
            <a:path>
              <a:moveTo>
                <a:pt x="0" y="6877"/>
              </a:moveTo>
              <a:lnTo>
                <a:pt x="4605221" y="6877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581060" y="3807825"/>
        <a:ext cx="230261" cy="230261"/>
      </dsp:txXfrm>
    </dsp:sp>
    <dsp:sp modelId="{5C904081-8492-4E6D-9907-CBBE1235785D}">
      <dsp:nvSpPr>
        <dsp:cNvPr id="0" name=""/>
        <dsp:cNvSpPr/>
      </dsp:nvSpPr>
      <dsp:spPr>
        <a:xfrm>
          <a:off x="3675422" y="5768233"/>
          <a:ext cx="954955" cy="4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Ogive</a:t>
          </a:r>
          <a:endParaRPr lang="en-US" sz="1500" kern="1200" dirty="0"/>
        </a:p>
      </dsp:txBody>
      <dsp:txXfrm>
        <a:off x="3689407" y="5782218"/>
        <a:ext cx="926985" cy="449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0.28704</cdr:x>
      <cdr:y>0.7027</cdr:y>
    </cdr:from>
    <cdr:to>
      <cdr:x>0.29259</cdr:x>
      <cdr:y>0.71622</cdr:y>
    </cdr:to>
    <cdr:sp macro="" textlink="">
      <cdr:nvSpPr>
        <cdr:cNvPr id="2" name="Minus 1"/>
        <cdr:cNvSpPr/>
      </cdr:nvSpPr>
      <cdr:spPr>
        <a:xfrm xmlns:a="http://schemas.openxmlformats.org/drawingml/2006/main">
          <a:off x="2362200" y="3962400"/>
          <a:ext cx="45719" cy="76200"/>
        </a:xfrm>
        <a:prstGeom xmlns:a="http://schemas.openxmlformats.org/drawingml/2006/main" prst="mathMinus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5BB42E02-4563-401C-B793-B4DF6A4F1687}" type="datetimeFigureOut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13486BD6-4176-418C-8B05-F598F9DE8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986" indent="-30961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441" indent="-24768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817" indent="-24768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9193" indent="-24768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569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945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5322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0698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F11660-CC07-46FB-B911-75880358113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986" indent="-30961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441" indent="-24768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817" indent="-24768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9193" indent="-24768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569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945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5322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0698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376E2A-F930-4EA7-8C58-054DEEEA75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986" indent="-30961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441" indent="-24768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817" indent="-24768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9193" indent="-24768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569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945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5322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0698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E6315-F199-4AEB-9E91-50E2209E017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986" indent="-30961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441" indent="-24768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817" indent="-24768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9193" indent="-247688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4569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945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5322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0698" indent="-24768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8A5E71-07B8-4D83-A8AC-D7FEFE555CA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486BD6-4176-418C-8B05-F598F9DE8DE4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9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3AFEB77A-7E16-479F-A302-BCBB7C9A5A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43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B713C-C375-4A28-AE67-C3AAC5CB530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8301F-A058-4786-B601-AA61D4C193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395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E5646-6CA8-4BC1-91B8-829CE7577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78F655-EC77-49AE-AECB-B8E55F309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3686B-2C5F-44AF-9328-B3A3DE64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374A1-7FB8-48EA-A3BD-CE0C6C82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DBBDA-C905-42BD-8612-BE3D12A6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EB77A-7E16-479F-A302-BCBB7C9A5A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766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B151-5A89-435F-BE18-E9DDB226D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36767-660A-455F-8CDE-79C7DC3F8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5D50B-3984-4E2B-B724-AD325E5D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37515-FA47-4AC9-83F7-4CFE978A2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74CD4-CB01-418A-BB8F-FE999C57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10F1-D0AF-49B6-A03F-1BDD8B33EC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308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ECD22-C55C-4489-820D-28E40BC79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669DA-FAFF-491A-8019-0D2FC2FD5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904C3-E8FC-45CB-BE5C-17883FE6C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C03F2-62A9-42EB-A608-1E5B4F1B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44C32-B314-4FAD-832B-191D27B6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554BA-43B1-4D57-8EE6-F0CF60802D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871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12889-0B30-4F50-92B5-D338A765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51E0B-0F5A-4193-8474-E7C662313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AB925-643E-4B65-BB08-0DFD151B2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F7BFA-8138-4327-B9F0-1FCBA1D0F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7938E-0FCB-48A0-BED1-1C2043E3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4C366-6C6A-435C-A313-152D7F10E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DAC82-EEAE-4080-B0C2-CF4583FAE1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452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23585-6326-4ACD-8018-8D3892E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BC165-54CD-4F0B-B163-053A55715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1DA7A-7E83-4E73-B0E3-220F75F81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BB5AED-A798-46A8-B3DA-1E821B6AB8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E26180-BAB7-4633-9CD2-D484A518B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F79669-E3B1-45AF-BAD0-925820F2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120A6C-CA3C-4AD7-85E8-77F2C8DD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EC2204-1366-437A-AD67-4B22D574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194F8-E727-4F67-B8AD-C44018D476B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12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971AB-5D71-4396-A901-36B2E83C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897C7E-3EE3-45CA-A1E9-DDF1A3DC7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846F7-0129-4160-9E94-479DF6A6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6FD06-2A76-4376-B386-66D94586E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446CD-983A-4F9A-9246-429266C20A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398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7F24BB-B12E-4E94-8E81-6E62992AE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89C4C5-39C1-44AF-935A-A5F08789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3A6B1-EDF5-49EA-8B8E-B5FAFD35B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6A2EA-4743-4F7E-8523-3737C0DDC84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440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03898-E610-4E64-B655-839BE600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ADBE4-D528-4A64-8877-1FBC6BE57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D2441-DD01-4689-8F07-626E472A5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A0BE1-01FA-4415-AE4E-4547753B1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29106-9756-4BF1-BD1C-211D497D6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5B065-718D-4BEE-B78F-F793A5E9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791AC-1540-4927-BF83-6F7712CCC0B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52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10F1-D0AF-49B6-A03F-1BDD8B33EC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091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4BD58-7398-45CA-9A67-0E28B4A3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787FA1-056F-4F5C-B5C9-67BCAC35A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69951-3800-4BEB-BE64-6894693CC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C5569-1679-40AE-B74F-AACB82905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337A3-896B-4830-932C-AFA932E4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7F3C0-DD4E-4BB7-BFAF-873C2B272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279B6-882F-4308-96EA-BC414255E9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7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4522D-D374-431B-BC23-462329171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F077D-31C8-413B-80B1-CFBB015BB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E819F-F4E4-4817-AD74-2FE6CB540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5C02E-87AE-4D8B-A4C3-FAA10F7F1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FE7F6-CB4D-4667-8EBB-CEC71714E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B713C-C375-4A28-AE67-C3AAC5CB530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815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CA292E-3B11-472C-B956-D17BDB2FE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FC02D-546A-4E25-888B-B82CBC7FC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0477E-9C21-48C0-8B66-CBE25FFFA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F6E48-B0F3-4FA0-A7F2-94504A5C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F356E-32AF-46EE-BCBE-26D0D14A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8301F-A058-4786-B601-AA61D4C193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158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ED45-D6F0-4CFA-8B0D-F56D191F29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271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96DC8-48E7-4ACD-BFD3-F8ABA6FD66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76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554BA-43B1-4D57-8EE6-F0CF60802D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2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DAC82-EEAE-4080-B0C2-CF4583FAE1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75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194F8-E727-4F67-B8AD-C44018D476B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06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446CD-983A-4F9A-9246-429266C20A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00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6A2EA-4743-4F7E-8523-3737C0DDC84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87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791AC-1540-4927-BF83-6F7712CCC0B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19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279B6-882F-4308-96EA-BC414255E9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49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FE3E9D9-5973-4BA1-B09E-2E1ACF83229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80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19849-9705-486B-BC71-D30FF0A32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5F6EE-72D5-4216-B76B-9CCD13322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4F32E-B284-4A47-995E-A5948EC58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1689C-2D4F-4705-B390-A86BBAACC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AF4F6-8F49-4C83-88CE-349652ABB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E3E9D9-5973-4BA1-B09E-2E1ACF83229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49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alatief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satMod val="130000"/>
                  </a:schemeClr>
                </a:solidFill>
              </a:rPr>
              <a:t>CARA MEMBUAT TABLE DISTRIBUSI FREKUENSI DAN PENYAJIAN DATA STATISTIK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38297" y="2247900"/>
            <a:ext cx="7904914" cy="31242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None/>
              <a:defRPr sz="2000" i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altLang="en-US" sz="2900" b="1" dirty="0"/>
              <a:t>Khatib A. Latief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altLang="en-US" sz="2900" b="1" dirty="0" err="1"/>
              <a:t>Fakultas</a:t>
            </a:r>
            <a:r>
              <a:rPr lang="en-US" altLang="en-US" sz="2900" b="1" dirty="0"/>
              <a:t> </a:t>
            </a:r>
            <a:r>
              <a:rPr lang="en-US" altLang="en-US" sz="2900" b="1" dirty="0" err="1"/>
              <a:t>Adab</a:t>
            </a:r>
            <a:r>
              <a:rPr lang="en-US" altLang="en-US" sz="2900" b="1" dirty="0"/>
              <a:t> </a:t>
            </a:r>
            <a:r>
              <a:rPr lang="en-US" altLang="en-US" sz="2900" b="1" dirty="0" err="1"/>
              <a:t>dan</a:t>
            </a:r>
            <a:r>
              <a:rPr lang="en-US" altLang="en-US" sz="2900" b="1" dirty="0"/>
              <a:t> </a:t>
            </a:r>
            <a:r>
              <a:rPr lang="en-US" altLang="en-US" sz="2900" b="1" dirty="0" err="1"/>
              <a:t>Humaniora</a:t>
            </a:r>
            <a:r>
              <a:rPr lang="en-US" altLang="en-US" sz="2900" b="1" dirty="0"/>
              <a:t> UIN </a:t>
            </a:r>
            <a:r>
              <a:rPr lang="en-US" altLang="en-US" sz="2900" b="1" dirty="0" err="1"/>
              <a:t>Ar-Raniry</a:t>
            </a:r>
            <a:r>
              <a:rPr lang="en-US" altLang="en-US" sz="2900" b="1" dirty="0"/>
              <a:t> Banda Aceh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altLang="en-US" b="1" dirty="0"/>
              <a:t>Email: </a:t>
            </a:r>
            <a:r>
              <a:rPr lang="en-US" altLang="en-US" b="1" dirty="0">
                <a:hlinkClick r:id="rId2"/>
              </a:rPr>
              <a:t>kalatief@gmail.com</a:t>
            </a:r>
            <a:r>
              <a:rPr lang="en-US" altLang="en-US" b="1" dirty="0"/>
              <a:t>; khatibalatif@yahoo.com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altLang="en-US" b="1" dirty="0"/>
              <a:t>Twitter: @</a:t>
            </a:r>
            <a:r>
              <a:rPr lang="en-US" altLang="en-US" b="1" dirty="0" err="1"/>
              <a:t>khatibalatief</a:t>
            </a:r>
            <a:endParaRPr lang="en-US" altLang="en-US" b="1" dirty="0"/>
          </a:p>
          <a:p>
            <a:pPr algn="l" fontAlgn="auto">
              <a:spcAft>
                <a:spcPts val="0"/>
              </a:spcAft>
              <a:defRPr/>
            </a:pPr>
            <a:r>
              <a:rPr lang="en-US" altLang="en-US" b="1" dirty="0"/>
              <a:t>	Khatib A. Latief</a:t>
            </a:r>
          </a:p>
          <a:p>
            <a:pPr algn="l" fontAlgn="auto">
              <a:spcAft>
                <a:spcPts val="0"/>
              </a:spcAft>
              <a:defRPr/>
            </a:pPr>
            <a:endParaRPr lang="en-US" altLang="en-US" b="1" dirty="0"/>
          </a:p>
          <a:p>
            <a:pPr algn="l" fontAlgn="auto">
              <a:spcAft>
                <a:spcPts val="0"/>
              </a:spcAft>
              <a:defRPr/>
            </a:pPr>
            <a:endParaRPr lang="en-US" altLang="en-US" b="1" dirty="0"/>
          </a:p>
          <a:p>
            <a:pPr algn="l" fontAlgn="auto">
              <a:spcAft>
                <a:spcPts val="0"/>
              </a:spcAft>
              <a:defRPr/>
            </a:pPr>
            <a:r>
              <a:rPr lang="en-US" altLang="en-US" b="1" dirty="0"/>
              <a:t>Mobile: +628 1168 3019</a:t>
            </a:r>
          </a:p>
          <a:p>
            <a:pPr algn="l"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35567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4211" y="4140367"/>
            <a:ext cx="1319463" cy="41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56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ANIMAT1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232989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 rot="5400000">
            <a:off x="6057900" y="2514600"/>
            <a:ext cx="4343400" cy="609600"/>
          </a:xfrm>
        </p:spPr>
        <p:txBody>
          <a:bodyPr>
            <a:normAutofit/>
          </a:bodyPr>
          <a:lstStyle/>
          <a:p>
            <a:pPr marL="53975" eaLnBrk="1" hangingPunct="1"/>
            <a:r>
              <a:rPr lang="en-US" altLang="en-US"/>
              <a:t>PENYAJIAN DATA</a:t>
            </a:r>
          </a:p>
        </p:txBody>
      </p:sp>
      <p:sp>
        <p:nvSpPr>
          <p:cNvPr id="1229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A03713-648E-4326-A745-14FAD872E951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46527428"/>
              </p:ext>
            </p:extLst>
          </p:nvPr>
        </p:nvGraphicFramePr>
        <p:xfrm>
          <a:off x="1524000" y="146051"/>
          <a:ext cx="8305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3975" algn="l" eaLnBrk="1" hangingPunct="1"/>
            <a:r>
              <a:rPr lang="en-US" altLang="en-US" sz="2800"/>
              <a:t>Cara Melukiskan Distribusi Frekuensi Dalam Bentuk Grafik Poligon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590800"/>
            <a:ext cx="7848600" cy="3535363"/>
          </a:xfrm>
        </p:spPr>
        <p:txBody>
          <a:bodyPr>
            <a:normAutofit/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Membuat sumbu horizontal (abscis- X)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Membuat sumbu vertikal (ordinal - Y)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Menetapkan titik nol (potongan X dengan Y)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Menempatkan nilai hasil Ujian Statistik pada X berturut-turut dari kiri ke kanan mulai nilai terendah ke tertinggi.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Menempatkan frekuensi pada 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Melukiskan grafik poligonnya.</a:t>
            </a:r>
          </a:p>
          <a:p>
            <a:pPr marL="514350" indent="-514350" eaLnBrk="1" hangingPunct="1">
              <a:buFontTx/>
              <a:buAutoNum type="arabicPeriod"/>
            </a:pPr>
            <a:endParaRPr lang="en-US" altLang="en-US" sz="2400"/>
          </a:p>
        </p:txBody>
      </p:sp>
      <p:sp>
        <p:nvSpPr>
          <p:cNvPr id="1331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AD37BE-0067-48AA-810B-46E3FC6E610F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1447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975" eaLnBrk="1" hangingPunct="1">
              <a:defRPr/>
            </a:pPr>
            <a:r>
              <a:rPr lang="en-US" sz="2800" dirty="0">
                <a:latin typeface="+mj-lt"/>
                <a:ea typeface="+mj-ea"/>
                <a:cs typeface="+mj-cs"/>
              </a:rPr>
              <a:t>Cara </a:t>
            </a:r>
            <a:r>
              <a:rPr lang="en-US" sz="2800" dirty="0" err="1">
                <a:latin typeface="+mj-lt"/>
                <a:ea typeface="+mj-ea"/>
                <a:cs typeface="+mj-cs"/>
              </a:rPr>
              <a:t>Melukiskan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latin typeface="+mj-lt"/>
                <a:ea typeface="+mj-ea"/>
                <a:cs typeface="+mj-cs"/>
              </a:rPr>
              <a:t>Distribusi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latin typeface="+mj-lt"/>
                <a:ea typeface="+mj-ea"/>
                <a:cs typeface="+mj-cs"/>
              </a:rPr>
              <a:t>Frekuensi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latin typeface="+mj-lt"/>
                <a:ea typeface="+mj-ea"/>
                <a:cs typeface="+mj-cs"/>
              </a:rPr>
              <a:t>Dalam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latin typeface="+mj-lt"/>
                <a:ea typeface="+mj-ea"/>
                <a:cs typeface="+mj-cs"/>
              </a:rPr>
              <a:t>Bentuk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latin typeface="+mj-lt"/>
                <a:ea typeface="+mj-ea"/>
                <a:cs typeface="+mj-cs"/>
              </a:rPr>
              <a:t>Grafik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latin typeface="+mj-lt"/>
                <a:ea typeface="+mj-ea"/>
                <a:cs typeface="+mj-cs"/>
              </a:rPr>
              <a:t>Poligon</a:t>
            </a:r>
            <a:r>
              <a:rPr lang="en-US" sz="2800" dirty="0">
                <a:latin typeface="+mj-lt"/>
                <a:ea typeface="+mj-ea"/>
                <a:cs typeface="+mj-cs"/>
              </a:rPr>
              <a:t> Data Tunggal</a:t>
            </a:r>
          </a:p>
        </p:txBody>
      </p:sp>
    </p:spTree>
  </p:cSld>
  <p:clrMapOvr>
    <a:masterClrMapping/>
  </p:clrMapOvr>
  <p:transition spd="slow"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7772400" cy="685800"/>
          </a:xfrm>
        </p:spPr>
        <p:txBody>
          <a:bodyPr>
            <a:normAutofit/>
          </a:bodyPr>
          <a:lstStyle/>
          <a:p>
            <a:pPr eaLnBrk="1" hangingPunct="1">
              <a:buFontTx/>
              <a:buChar char="•"/>
            </a:pPr>
            <a:r>
              <a:rPr lang="en-US" altLang="en-US" sz="2800"/>
              <a:t>Contoh bentuk grafik poligon data tunggal</a:t>
            </a:r>
          </a:p>
        </p:txBody>
      </p:sp>
      <p:sp>
        <p:nvSpPr>
          <p:cNvPr id="1539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0107FB-E0CD-46F4-AA0C-688A1F7AC61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62400" y="2024063"/>
          <a:ext cx="2743200" cy="2967035"/>
        </p:xfrm>
        <a:graphic>
          <a:graphicData uri="http://schemas.openxmlformats.org/drawingml/2006/table">
            <a:tbl>
              <a:tblPr/>
              <a:tblGrid>
                <a:gridCol w="144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Nilai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 = 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5398" name="Picture 9" descr="2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2547938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n 2"/>
          <p:cNvSpPr/>
          <p:nvPr/>
        </p:nvSpPr>
        <p:spPr>
          <a:xfrm flipV="1">
            <a:off x="914400" y="4267200"/>
            <a:ext cx="228600" cy="15716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Sun 7"/>
          <p:cNvSpPr/>
          <p:nvPr/>
        </p:nvSpPr>
        <p:spPr>
          <a:xfrm flipV="1">
            <a:off x="1066800" y="4414838"/>
            <a:ext cx="228600" cy="15716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n 8"/>
          <p:cNvSpPr/>
          <p:nvPr/>
        </p:nvSpPr>
        <p:spPr>
          <a:xfrm flipV="1">
            <a:off x="1219200" y="4572000"/>
            <a:ext cx="228600" cy="15716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un 9"/>
          <p:cNvSpPr/>
          <p:nvPr/>
        </p:nvSpPr>
        <p:spPr>
          <a:xfrm flipV="1">
            <a:off x="1371600" y="4724400"/>
            <a:ext cx="228600" cy="15716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Sun 10"/>
          <p:cNvSpPr/>
          <p:nvPr/>
        </p:nvSpPr>
        <p:spPr>
          <a:xfrm flipV="1">
            <a:off x="1524000" y="4876800"/>
            <a:ext cx="228600" cy="15716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072694"/>
              </p:ext>
            </p:extLst>
          </p:nvPr>
        </p:nvGraphicFramePr>
        <p:xfrm>
          <a:off x="508000" y="889000"/>
          <a:ext cx="8128000" cy="553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ED87B-D44A-4C07-BB98-07C2CFC9ED3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10600" y="5486400"/>
            <a:ext cx="381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457200"/>
            <a:ext cx="381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</p:spTree>
  </p:cSld>
  <p:clrMapOvr>
    <a:masterClrMapping/>
  </p:clrMapOvr>
  <p:transition spd="slow"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75" algn="l" eaLnBrk="1" hangingPunct="1"/>
            <a:r>
              <a:rPr lang="en-US" altLang="en-US" sz="2800"/>
              <a:t>Cara Melukiskan Distribusi Frekuensi Dalam Bentuk Grafik Poligon Data Kelompokan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Membuat sumbu horizontal (abscis- X)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Membuat sumbu vertikal (ordinal - Y)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Menetapkan titik nol (potongan X dengan Y)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Menetapkan atau mencari nilai tengah masing-masing interval yang ada.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Menempatkan nilai titik tengah dari masing-masing interval pada abscis (X).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Menempatkan frekuensi dari masing-masing interval pada ordinal (Y).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Membuat gari pertolongan (koordinasi)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/>
              <a:t>Melukiskan grafik poligonnya.</a:t>
            </a:r>
          </a:p>
          <a:p>
            <a:pPr marL="514350" indent="-514350" eaLnBrk="1" hangingPunct="1">
              <a:buFontTx/>
              <a:buAutoNum type="arabicPeriod"/>
            </a:pPr>
            <a:endParaRPr lang="en-US" altLang="en-US" sz="240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8B3DF1-5E06-427E-B200-1F6A0DBC87D7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400"/>
              <a:t>Distribusi frekuensi Nilai Hasil EBTA Bidang Studi Biologi sejumlah 80 siswa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447800"/>
          <a:ext cx="6400800" cy="519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8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Interval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midpoint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78 - 80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79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75 – 77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76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72 – 74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73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69 – 71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66 –</a:t>
                      </a:r>
                      <a:r>
                        <a:rPr lang="en-US" sz="1800" baseline="0" dirty="0"/>
                        <a:t> 68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67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63 – 65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64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60 – 62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17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61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57 – 59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58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54 – 56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55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51 – 53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52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48 – 50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49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45 – 47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46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80</a:t>
                      </a:r>
                      <a:r>
                        <a:rPr lang="en-US" sz="1800" baseline="0" dirty="0"/>
                        <a:t> = N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952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CD0E63-8883-4910-815F-83FE76F80E0D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 noGrp="1"/>
          </p:cNvGraphicFramePr>
          <p:nvPr>
            <p:ph idx="1"/>
          </p:nvPr>
        </p:nvGraphicFramePr>
        <p:xfrm>
          <a:off x="508000" y="584200"/>
          <a:ext cx="8204200" cy="591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1B5652-CF29-48B2-A112-9BA63D99377C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52400"/>
            <a:ext cx="381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8686800" y="5562600"/>
            <a:ext cx="381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X</a:t>
            </a:r>
          </a:p>
        </p:txBody>
      </p:sp>
    </p:spTree>
  </p:cSld>
  <p:clrMapOvr>
    <a:masterClrMapping/>
  </p:clrMapOvr>
  <p:transition spd="slow">
    <p:cover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3975" algn="l" eaLnBrk="1" hangingPunct="1"/>
            <a:r>
              <a:rPr lang="en-US" altLang="en-US" sz="2800"/>
              <a:t>Cara Melukiskan Distribusi Frekuensi Dalam Bentuk Grafik Histogram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4221163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sz="2800"/>
              <a:t>Membuat sumbu horizontal (abscis- X)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/>
              <a:t>Membuat sumbu vertikal (ordinal - Y)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/>
              <a:t>Menetapkan titik nol (potongan X dengan Y)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/>
              <a:t>Menghitung Nilai Nyata tiap-tiap interval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/>
              <a:t>Menempatkan Nilai Nyata pada abscis (X)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/>
              <a:t>Menempatkan frekuensi pada Ordinal (Y)</a:t>
            </a:r>
          </a:p>
        </p:txBody>
      </p:sp>
      <p:sp>
        <p:nvSpPr>
          <p:cNvPr id="2150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2CACCC-0194-484C-8542-99E946D7D8AC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14478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975" eaLnBrk="1" hangingPunct="1">
              <a:defRPr/>
            </a:pPr>
            <a:r>
              <a:rPr lang="en-US" sz="2800" dirty="0">
                <a:latin typeface="+mj-lt"/>
                <a:ea typeface="+mj-ea"/>
                <a:cs typeface="+mj-cs"/>
              </a:rPr>
              <a:t>Cara </a:t>
            </a:r>
            <a:r>
              <a:rPr lang="en-US" sz="2800" dirty="0" err="1">
                <a:latin typeface="+mj-lt"/>
                <a:ea typeface="+mj-ea"/>
                <a:cs typeface="+mj-cs"/>
              </a:rPr>
              <a:t>Melukiskan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latin typeface="+mj-lt"/>
                <a:ea typeface="+mj-ea"/>
                <a:cs typeface="+mj-cs"/>
              </a:rPr>
              <a:t>Distribusi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latin typeface="+mj-lt"/>
                <a:ea typeface="+mj-ea"/>
                <a:cs typeface="+mj-cs"/>
              </a:rPr>
              <a:t>Frekuensi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latin typeface="+mj-lt"/>
                <a:ea typeface="+mj-ea"/>
                <a:cs typeface="+mj-cs"/>
              </a:rPr>
              <a:t>Dalam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latin typeface="+mj-lt"/>
                <a:ea typeface="+mj-ea"/>
                <a:cs typeface="+mj-cs"/>
              </a:rPr>
              <a:t>Bentuk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latin typeface="+mj-lt"/>
                <a:ea typeface="+mj-ea"/>
                <a:cs typeface="+mj-cs"/>
              </a:rPr>
              <a:t>Grafik</a:t>
            </a:r>
            <a:r>
              <a:rPr lang="en-US" sz="2800" dirty="0">
                <a:latin typeface="+mj-lt"/>
                <a:ea typeface="+mj-ea"/>
                <a:cs typeface="+mj-cs"/>
              </a:rPr>
              <a:t> Histogram Data Tunggal </a:t>
            </a:r>
          </a:p>
        </p:txBody>
      </p:sp>
    </p:spTree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57400" y="838200"/>
          <a:ext cx="5562601" cy="2962275"/>
        </p:xfrm>
        <a:graphic>
          <a:graphicData uri="http://schemas.openxmlformats.org/drawingml/2006/table">
            <a:tbl>
              <a:tblPr/>
              <a:tblGrid>
                <a:gridCol w="1665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Nilai (X)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Nilai Nyata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= 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59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875362-159A-467D-9003-A91298B7D986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22594" name="Picture 5" descr="ANIMAT2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11600"/>
            <a:ext cx="3560763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Histogram Frekuensi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57994"/>
              </p:ext>
            </p:extLst>
          </p:nvPr>
        </p:nvGraphicFramePr>
        <p:xfrm>
          <a:off x="1295400" y="1600200"/>
          <a:ext cx="6477003" cy="4495798"/>
        </p:xfrm>
        <a:graphic>
          <a:graphicData uri="http://schemas.openxmlformats.org/drawingml/2006/table">
            <a:tbl>
              <a:tblPr/>
              <a:tblGrid>
                <a:gridCol w="261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8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0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0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30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304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304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304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67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86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86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24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4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75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C591A4-D0C4-4598-B377-7892B0F6DC6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685800"/>
          </a:xfrm>
        </p:spPr>
        <p:txBody>
          <a:bodyPr>
            <a:normAutofit/>
          </a:bodyPr>
          <a:lstStyle/>
          <a:p>
            <a:pPr marL="53975" algn="just" eaLnBrk="1" hangingPunct="1"/>
            <a:r>
              <a:rPr lang="en-US" altLang="en-US" sz="3000" b="1" dirty="0"/>
              <a:t>Cara </a:t>
            </a:r>
            <a:r>
              <a:rPr lang="en-US" altLang="en-US" sz="3000" b="1" dirty="0" err="1"/>
              <a:t>Membuat</a:t>
            </a:r>
            <a:r>
              <a:rPr lang="en-US" altLang="en-US" sz="3000" b="1" dirty="0"/>
              <a:t> Table </a:t>
            </a:r>
            <a:r>
              <a:rPr lang="en-US" altLang="en-US" sz="3000" b="1" dirty="0" err="1"/>
              <a:t>Distribusi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Frekuensi</a:t>
            </a:r>
            <a:endParaRPr lang="en-US" alt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3352800" cy="52578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b="1" dirty="0">
                <a:solidFill>
                  <a:schemeClr val="tx1"/>
                </a:solidFill>
              </a:rPr>
              <a:t>Cara </a:t>
            </a:r>
            <a:r>
              <a:rPr lang="en-US" b="1" dirty="0" err="1">
                <a:solidFill>
                  <a:schemeClr val="tx1"/>
                </a:solidFill>
              </a:rPr>
              <a:t>membuat</a:t>
            </a:r>
            <a:r>
              <a:rPr lang="en-US" b="1" dirty="0">
                <a:solidFill>
                  <a:schemeClr val="tx1"/>
                </a:solidFill>
              </a:rPr>
              <a:t> Table </a:t>
            </a:r>
            <a:r>
              <a:rPr lang="en-US" b="1" dirty="0" err="1">
                <a:solidFill>
                  <a:schemeClr val="tx1"/>
                </a:solidFill>
              </a:rPr>
              <a:t>distribusi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frekuensi</a:t>
            </a:r>
            <a:r>
              <a:rPr lang="en-US" b="1" dirty="0">
                <a:solidFill>
                  <a:schemeClr val="tx1"/>
                </a:solidFill>
              </a:rPr>
              <a:t> Data Tunggal </a:t>
            </a:r>
            <a:r>
              <a:rPr lang="en-US" b="1" dirty="0" err="1">
                <a:solidFill>
                  <a:schemeClr val="tx1"/>
                </a:solidFill>
              </a:rPr>
              <a:t>yg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semua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skornya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berfrekuensi</a:t>
            </a:r>
            <a:r>
              <a:rPr lang="en-US" b="1" dirty="0">
                <a:solidFill>
                  <a:schemeClr val="tx1"/>
                </a:solidFill>
              </a:rPr>
              <a:t> 1</a:t>
            </a:r>
          </a:p>
          <a:p>
            <a:pPr marL="514350" indent="-514350" algn="l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914400" indent="-398463" algn="l" eaLnBrk="1" fontAlgn="auto" hangingPunct="1">
              <a:spcAft>
                <a:spcPts val="0"/>
              </a:spcAft>
              <a:tabLst>
                <a:tab pos="914400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a. 	</a:t>
            </a:r>
            <a:r>
              <a:rPr lang="en-US" dirty="0" err="1">
                <a:solidFill>
                  <a:schemeClr val="tx1"/>
                </a:solidFill>
              </a:rPr>
              <a:t>Buat</a:t>
            </a:r>
            <a:r>
              <a:rPr lang="en-US" dirty="0">
                <a:solidFill>
                  <a:schemeClr val="tx1"/>
                </a:solidFill>
              </a:rPr>
              <a:t> table yang </a:t>
            </a:r>
            <a:r>
              <a:rPr lang="en-US" dirty="0" err="1">
                <a:solidFill>
                  <a:schemeClr val="tx1"/>
                </a:solidFill>
              </a:rPr>
              <a:t>terdiri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kolum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914400" indent="-398463" algn="l" eaLnBrk="1" fontAlgn="auto" hangingPunct="1">
              <a:spcAft>
                <a:spcPts val="0"/>
              </a:spcAft>
              <a:tabLst>
                <a:tab pos="914400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b. 	</a:t>
            </a:r>
            <a:r>
              <a:rPr lang="en-US" dirty="0" err="1">
                <a:solidFill>
                  <a:schemeClr val="tx1"/>
                </a:solidFill>
              </a:rPr>
              <a:t>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kolum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Kolom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objek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kolom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914400" indent="-398463" algn="l" eaLnBrk="1" fontAlgn="auto" hangingPunct="1">
              <a:spcAft>
                <a:spcPts val="0"/>
              </a:spcAft>
              <a:tabLst>
                <a:tab pos="914400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c.	</a:t>
            </a:r>
            <a:r>
              <a:rPr lang="en-US" dirty="0" err="1">
                <a:solidFill>
                  <a:schemeClr val="tx1"/>
                </a:solidFill>
              </a:rPr>
              <a:t>Isi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table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kolom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514350" indent="-514350" algn="l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E973EF-933C-41C6-9ED4-8EB81DB486A6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544737"/>
              </p:ext>
            </p:extLst>
          </p:nvPr>
        </p:nvGraphicFramePr>
        <p:xfrm>
          <a:off x="3810000" y="1143000"/>
          <a:ext cx="5181600" cy="4800596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811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18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i-FI" sz="2000" b="1" i="0" u="none" strike="noStrike" dirty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Nilai Statistik 10 Mahasiswa AIPI</a:t>
                      </a:r>
                    </a:p>
                  </a:txBody>
                  <a:tcPr marL="9525" marR="9525" marT="952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No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Nama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Nilai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Abubakar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63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/>
                      </a:pP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Taleb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60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Raihan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65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4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Fatimah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75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Rabiah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80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Rukiah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50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Abdullah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55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8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Wanda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79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9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Sri Dahlia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83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Aisyah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85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2800"/>
              <a:t>Cara Melukiskan Distribusi Frekuensi Dalam Bentuk Grafik Histogram Data Kelompok </a:t>
            </a:r>
            <a:br>
              <a:rPr lang="en-US" altLang="en-US" sz="2800"/>
            </a:br>
            <a:endParaRPr lang="en-US" alt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horizontal (</a:t>
            </a:r>
            <a:r>
              <a:rPr lang="en-US" dirty="0" err="1"/>
              <a:t>abscis</a:t>
            </a:r>
            <a:r>
              <a:rPr lang="en-US" dirty="0"/>
              <a:t>- X)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(ordinal - Y)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(</a:t>
            </a:r>
            <a:r>
              <a:rPr lang="en-US" dirty="0" err="1"/>
              <a:t>potongan</a:t>
            </a:r>
            <a:r>
              <a:rPr lang="en-US" dirty="0"/>
              <a:t> X </a:t>
            </a:r>
            <a:r>
              <a:rPr lang="en-US" dirty="0" err="1"/>
              <a:t>dengan</a:t>
            </a:r>
            <a:r>
              <a:rPr lang="en-US" dirty="0"/>
              <a:t> Y)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interval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abscis</a:t>
            </a:r>
            <a:r>
              <a:rPr lang="en-US" dirty="0"/>
              <a:t> (X)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Ordinal (Y)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koordinasi</a:t>
            </a: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0EFBB3-6DC7-4306-ACFB-0FB1E5222ED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Nilai Ujian Statistika 80 APK</a:t>
            </a:r>
          </a:p>
        </p:txBody>
      </p:sp>
      <p:sp>
        <p:nvSpPr>
          <p:cNvPr id="2672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B47610-B95E-40E8-9BE8-ADB337E90243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1371600"/>
          <a:ext cx="4800600" cy="3438522"/>
        </p:xfrm>
        <a:graphic>
          <a:graphicData uri="http://schemas.openxmlformats.org/drawingml/2006/table">
            <a:tbl>
              <a:tblPr/>
              <a:tblGrid>
                <a:gridCol w="84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3191"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Nilai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Ujian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Nilai Nyata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21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584"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0" y="990600"/>
          <a:ext cx="6248400" cy="5486397"/>
        </p:xfrm>
        <a:graphic>
          <a:graphicData uri="http://schemas.openxmlformats.org/drawingml/2006/table">
            <a:tbl>
              <a:tblPr/>
              <a:tblGrid>
                <a:gridCol w="624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42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22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22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22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2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613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2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2897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6223C6-634F-4E6B-84B8-F3133DA10104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1066800"/>
            <a:ext cx="238125" cy="314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Y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9000" y="5943600"/>
            <a:ext cx="457200" cy="314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1800">
                <a:solidFill>
                  <a:sysClr val="windowText" lastClr="000000"/>
                </a:solidFill>
              </a:rPr>
              <a:t>X</a:t>
            </a:r>
          </a:p>
        </p:txBody>
      </p:sp>
      <p:sp>
        <p:nvSpPr>
          <p:cNvPr id="11" name="Freeform 10"/>
          <p:cNvSpPr/>
          <p:nvPr/>
        </p:nvSpPr>
        <p:spPr>
          <a:xfrm>
            <a:off x="2700338" y="1628775"/>
            <a:ext cx="4664075" cy="4576763"/>
          </a:xfrm>
          <a:custGeom>
            <a:avLst/>
            <a:gdLst>
              <a:gd name="connsiteX0" fmla="*/ 0 w 4614862"/>
              <a:gd name="connsiteY0" fmla="*/ 4543425 h 4577426"/>
              <a:gd name="connsiteX1" fmla="*/ 57150 w 4614862"/>
              <a:gd name="connsiteY1" fmla="*/ 4514850 h 4577426"/>
              <a:gd name="connsiteX2" fmla="*/ 100012 w 4614862"/>
              <a:gd name="connsiteY2" fmla="*/ 4500563 h 4577426"/>
              <a:gd name="connsiteX3" fmla="*/ 185737 w 4614862"/>
              <a:gd name="connsiteY3" fmla="*/ 4457700 h 4577426"/>
              <a:gd name="connsiteX4" fmla="*/ 228600 w 4614862"/>
              <a:gd name="connsiteY4" fmla="*/ 4371975 h 4577426"/>
              <a:gd name="connsiteX5" fmla="*/ 242887 w 4614862"/>
              <a:gd name="connsiteY5" fmla="*/ 4329113 h 4577426"/>
              <a:gd name="connsiteX6" fmla="*/ 271462 w 4614862"/>
              <a:gd name="connsiteY6" fmla="*/ 4286250 h 4577426"/>
              <a:gd name="connsiteX7" fmla="*/ 285750 w 4614862"/>
              <a:gd name="connsiteY7" fmla="*/ 4243388 h 4577426"/>
              <a:gd name="connsiteX8" fmla="*/ 328612 w 4614862"/>
              <a:gd name="connsiteY8" fmla="*/ 4229100 h 4577426"/>
              <a:gd name="connsiteX9" fmla="*/ 371475 w 4614862"/>
              <a:gd name="connsiteY9" fmla="*/ 4200525 h 4577426"/>
              <a:gd name="connsiteX10" fmla="*/ 457200 w 4614862"/>
              <a:gd name="connsiteY10" fmla="*/ 4171950 h 4577426"/>
              <a:gd name="connsiteX11" fmla="*/ 500062 w 4614862"/>
              <a:gd name="connsiteY11" fmla="*/ 4143375 h 4577426"/>
              <a:gd name="connsiteX12" fmla="*/ 714375 w 4614862"/>
              <a:gd name="connsiteY12" fmla="*/ 4114800 h 4577426"/>
              <a:gd name="connsiteX13" fmla="*/ 857250 w 4614862"/>
              <a:gd name="connsiteY13" fmla="*/ 4086225 h 4577426"/>
              <a:gd name="connsiteX14" fmla="*/ 900112 w 4614862"/>
              <a:gd name="connsiteY14" fmla="*/ 4071938 h 4577426"/>
              <a:gd name="connsiteX15" fmla="*/ 971550 w 4614862"/>
              <a:gd name="connsiteY15" fmla="*/ 4000500 h 4577426"/>
              <a:gd name="connsiteX16" fmla="*/ 1057275 w 4614862"/>
              <a:gd name="connsiteY16" fmla="*/ 3943350 h 4577426"/>
              <a:gd name="connsiteX17" fmla="*/ 1100137 w 4614862"/>
              <a:gd name="connsiteY17" fmla="*/ 3914775 h 4577426"/>
              <a:gd name="connsiteX18" fmla="*/ 1157287 w 4614862"/>
              <a:gd name="connsiteY18" fmla="*/ 3900488 h 4577426"/>
              <a:gd name="connsiteX19" fmla="*/ 1285875 w 4614862"/>
              <a:gd name="connsiteY19" fmla="*/ 3871913 h 4577426"/>
              <a:gd name="connsiteX20" fmla="*/ 1385887 w 4614862"/>
              <a:gd name="connsiteY20" fmla="*/ 3843338 h 4577426"/>
              <a:gd name="connsiteX21" fmla="*/ 1471612 w 4614862"/>
              <a:gd name="connsiteY21" fmla="*/ 3786188 h 4577426"/>
              <a:gd name="connsiteX22" fmla="*/ 1514475 w 4614862"/>
              <a:gd name="connsiteY22" fmla="*/ 3757613 h 4577426"/>
              <a:gd name="connsiteX23" fmla="*/ 1557337 w 4614862"/>
              <a:gd name="connsiteY23" fmla="*/ 3743325 h 4577426"/>
              <a:gd name="connsiteX24" fmla="*/ 1628775 w 4614862"/>
              <a:gd name="connsiteY24" fmla="*/ 3671888 h 4577426"/>
              <a:gd name="connsiteX25" fmla="*/ 1700212 w 4614862"/>
              <a:gd name="connsiteY25" fmla="*/ 3586163 h 4577426"/>
              <a:gd name="connsiteX26" fmla="*/ 1785937 w 4614862"/>
              <a:gd name="connsiteY26" fmla="*/ 3514725 h 4577426"/>
              <a:gd name="connsiteX27" fmla="*/ 1828800 w 4614862"/>
              <a:gd name="connsiteY27" fmla="*/ 3457575 h 4577426"/>
              <a:gd name="connsiteX28" fmla="*/ 1885950 w 4614862"/>
              <a:gd name="connsiteY28" fmla="*/ 3371850 h 4577426"/>
              <a:gd name="connsiteX29" fmla="*/ 1971675 w 4614862"/>
              <a:gd name="connsiteY29" fmla="*/ 3300413 h 4577426"/>
              <a:gd name="connsiteX30" fmla="*/ 2000250 w 4614862"/>
              <a:gd name="connsiteY30" fmla="*/ 3214688 h 4577426"/>
              <a:gd name="connsiteX31" fmla="*/ 2028825 w 4614862"/>
              <a:gd name="connsiteY31" fmla="*/ 3128963 h 4577426"/>
              <a:gd name="connsiteX32" fmla="*/ 2085975 w 4614862"/>
              <a:gd name="connsiteY32" fmla="*/ 2971800 h 4577426"/>
              <a:gd name="connsiteX33" fmla="*/ 2100262 w 4614862"/>
              <a:gd name="connsiteY33" fmla="*/ 2871788 h 4577426"/>
              <a:gd name="connsiteX34" fmla="*/ 2143125 w 4614862"/>
              <a:gd name="connsiteY34" fmla="*/ 2757488 h 4577426"/>
              <a:gd name="connsiteX35" fmla="*/ 2171700 w 4614862"/>
              <a:gd name="connsiteY35" fmla="*/ 2643188 h 4577426"/>
              <a:gd name="connsiteX36" fmla="*/ 2200275 w 4614862"/>
              <a:gd name="connsiteY36" fmla="*/ 2557463 h 4577426"/>
              <a:gd name="connsiteX37" fmla="*/ 2214562 w 4614862"/>
              <a:gd name="connsiteY37" fmla="*/ 2486025 h 4577426"/>
              <a:gd name="connsiteX38" fmla="*/ 2228850 w 4614862"/>
              <a:gd name="connsiteY38" fmla="*/ 2443163 h 4577426"/>
              <a:gd name="connsiteX39" fmla="*/ 2286000 w 4614862"/>
              <a:gd name="connsiteY39" fmla="*/ 2185988 h 4577426"/>
              <a:gd name="connsiteX40" fmla="*/ 2300287 w 4614862"/>
              <a:gd name="connsiteY40" fmla="*/ 2143125 h 4577426"/>
              <a:gd name="connsiteX41" fmla="*/ 2328862 w 4614862"/>
              <a:gd name="connsiteY41" fmla="*/ 2071688 h 4577426"/>
              <a:gd name="connsiteX42" fmla="*/ 2357437 w 4614862"/>
              <a:gd name="connsiteY42" fmla="*/ 1957388 h 4577426"/>
              <a:gd name="connsiteX43" fmla="*/ 2371725 w 4614862"/>
              <a:gd name="connsiteY43" fmla="*/ 1914525 h 4577426"/>
              <a:gd name="connsiteX44" fmla="*/ 2414587 w 4614862"/>
              <a:gd name="connsiteY44" fmla="*/ 1871663 h 4577426"/>
              <a:gd name="connsiteX45" fmla="*/ 2443162 w 4614862"/>
              <a:gd name="connsiteY45" fmla="*/ 1743075 h 4577426"/>
              <a:gd name="connsiteX46" fmla="*/ 2471737 w 4614862"/>
              <a:gd name="connsiteY46" fmla="*/ 1657350 h 4577426"/>
              <a:gd name="connsiteX47" fmla="*/ 2500312 w 4614862"/>
              <a:gd name="connsiteY47" fmla="*/ 1528763 h 4577426"/>
              <a:gd name="connsiteX48" fmla="*/ 2514600 w 4614862"/>
              <a:gd name="connsiteY48" fmla="*/ 1471613 h 4577426"/>
              <a:gd name="connsiteX49" fmla="*/ 2543175 w 4614862"/>
              <a:gd name="connsiteY49" fmla="*/ 1428750 h 4577426"/>
              <a:gd name="connsiteX50" fmla="*/ 2571750 w 4614862"/>
              <a:gd name="connsiteY50" fmla="*/ 1357313 h 4577426"/>
              <a:gd name="connsiteX51" fmla="*/ 2586037 w 4614862"/>
              <a:gd name="connsiteY51" fmla="*/ 1271588 h 4577426"/>
              <a:gd name="connsiteX52" fmla="*/ 2628900 w 4614862"/>
              <a:gd name="connsiteY52" fmla="*/ 1157288 h 4577426"/>
              <a:gd name="connsiteX53" fmla="*/ 2800350 w 4614862"/>
              <a:gd name="connsiteY53" fmla="*/ 471488 h 4577426"/>
              <a:gd name="connsiteX54" fmla="*/ 2814637 w 4614862"/>
              <a:gd name="connsiteY54" fmla="*/ 200025 h 4577426"/>
              <a:gd name="connsiteX55" fmla="*/ 2828925 w 4614862"/>
              <a:gd name="connsiteY55" fmla="*/ 57150 h 4577426"/>
              <a:gd name="connsiteX56" fmla="*/ 2843212 w 4614862"/>
              <a:gd name="connsiteY56" fmla="*/ 14288 h 4577426"/>
              <a:gd name="connsiteX57" fmla="*/ 2886075 w 4614862"/>
              <a:gd name="connsiteY57" fmla="*/ 0 h 4577426"/>
              <a:gd name="connsiteX58" fmla="*/ 2928937 w 4614862"/>
              <a:gd name="connsiteY58" fmla="*/ 14288 h 4577426"/>
              <a:gd name="connsiteX59" fmla="*/ 2971800 w 4614862"/>
              <a:gd name="connsiteY59" fmla="*/ 100013 h 4577426"/>
              <a:gd name="connsiteX60" fmla="*/ 3043237 w 4614862"/>
              <a:gd name="connsiteY60" fmla="*/ 185738 h 4577426"/>
              <a:gd name="connsiteX61" fmla="*/ 3100387 w 4614862"/>
              <a:gd name="connsiteY61" fmla="*/ 314325 h 4577426"/>
              <a:gd name="connsiteX62" fmla="*/ 3143250 w 4614862"/>
              <a:gd name="connsiteY62" fmla="*/ 414338 h 4577426"/>
              <a:gd name="connsiteX63" fmla="*/ 3186112 w 4614862"/>
              <a:gd name="connsiteY63" fmla="*/ 442913 h 4577426"/>
              <a:gd name="connsiteX64" fmla="*/ 3257550 w 4614862"/>
              <a:gd name="connsiteY64" fmla="*/ 528638 h 4577426"/>
              <a:gd name="connsiteX65" fmla="*/ 3357562 w 4614862"/>
              <a:gd name="connsiteY65" fmla="*/ 728663 h 4577426"/>
              <a:gd name="connsiteX66" fmla="*/ 3400425 w 4614862"/>
              <a:gd name="connsiteY66" fmla="*/ 814388 h 4577426"/>
              <a:gd name="connsiteX67" fmla="*/ 3414712 w 4614862"/>
              <a:gd name="connsiteY67" fmla="*/ 900113 h 4577426"/>
              <a:gd name="connsiteX68" fmla="*/ 3443287 w 4614862"/>
              <a:gd name="connsiteY68" fmla="*/ 1000125 h 4577426"/>
              <a:gd name="connsiteX69" fmla="*/ 3457575 w 4614862"/>
              <a:gd name="connsiteY69" fmla="*/ 1071563 h 4577426"/>
              <a:gd name="connsiteX70" fmla="*/ 3486150 w 4614862"/>
              <a:gd name="connsiteY70" fmla="*/ 1157288 h 4577426"/>
              <a:gd name="connsiteX71" fmla="*/ 3500437 w 4614862"/>
              <a:gd name="connsiteY71" fmla="*/ 1214438 h 4577426"/>
              <a:gd name="connsiteX72" fmla="*/ 3514725 w 4614862"/>
              <a:gd name="connsiteY72" fmla="*/ 1414463 h 4577426"/>
              <a:gd name="connsiteX73" fmla="*/ 3586162 w 4614862"/>
              <a:gd name="connsiteY73" fmla="*/ 1543050 h 4577426"/>
              <a:gd name="connsiteX74" fmla="*/ 3643312 w 4614862"/>
              <a:gd name="connsiteY74" fmla="*/ 1657350 h 4577426"/>
              <a:gd name="connsiteX75" fmla="*/ 3671887 w 4614862"/>
              <a:gd name="connsiteY75" fmla="*/ 1700213 h 4577426"/>
              <a:gd name="connsiteX76" fmla="*/ 3686175 w 4614862"/>
              <a:gd name="connsiteY76" fmla="*/ 1743075 h 4577426"/>
              <a:gd name="connsiteX77" fmla="*/ 3729037 w 4614862"/>
              <a:gd name="connsiteY77" fmla="*/ 1785938 h 4577426"/>
              <a:gd name="connsiteX78" fmla="*/ 3743325 w 4614862"/>
              <a:gd name="connsiteY78" fmla="*/ 1828800 h 4577426"/>
              <a:gd name="connsiteX79" fmla="*/ 3800475 w 4614862"/>
              <a:gd name="connsiteY79" fmla="*/ 1914525 h 4577426"/>
              <a:gd name="connsiteX80" fmla="*/ 3843337 w 4614862"/>
              <a:gd name="connsiteY80" fmla="*/ 2028825 h 4577426"/>
              <a:gd name="connsiteX81" fmla="*/ 3857625 w 4614862"/>
              <a:gd name="connsiteY81" fmla="*/ 2085975 h 4577426"/>
              <a:gd name="connsiteX82" fmla="*/ 3914775 w 4614862"/>
              <a:gd name="connsiteY82" fmla="*/ 2171700 h 4577426"/>
              <a:gd name="connsiteX83" fmla="*/ 3943350 w 4614862"/>
              <a:gd name="connsiteY83" fmla="*/ 2257425 h 4577426"/>
              <a:gd name="connsiteX84" fmla="*/ 4029075 w 4614862"/>
              <a:gd name="connsiteY84" fmla="*/ 2400300 h 4577426"/>
              <a:gd name="connsiteX85" fmla="*/ 4057650 w 4614862"/>
              <a:gd name="connsiteY85" fmla="*/ 2486025 h 4577426"/>
              <a:gd name="connsiteX86" fmla="*/ 4071937 w 4614862"/>
              <a:gd name="connsiteY86" fmla="*/ 2600325 h 4577426"/>
              <a:gd name="connsiteX87" fmla="*/ 4086225 w 4614862"/>
              <a:gd name="connsiteY87" fmla="*/ 2643188 h 4577426"/>
              <a:gd name="connsiteX88" fmla="*/ 4114800 w 4614862"/>
              <a:gd name="connsiteY88" fmla="*/ 2743200 h 4577426"/>
              <a:gd name="connsiteX89" fmla="*/ 4143375 w 4614862"/>
              <a:gd name="connsiteY89" fmla="*/ 2800350 h 4577426"/>
              <a:gd name="connsiteX90" fmla="*/ 4200525 w 4614862"/>
              <a:gd name="connsiteY90" fmla="*/ 2957513 h 4577426"/>
              <a:gd name="connsiteX91" fmla="*/ 4229100 w 4614862"/>
              <a:gd name="connsiteY91" fmla="*/ 3071813 h 4577426"/>
              <a:gd name="connsiteX92" fmla="*/ 4243387 w 4614862"/>
              <a:gd name="connsiteY92" fmla="*/ 3128963 h 4577426"/>
              <a:gd name="connsiteX93" fmla="*/ 4271962 w 4614862"/>
              <a:gd name="connsiteY93" fmla="*/ 3171825 h 4577426"/>
              <a:gd name="connsiteX94" fmla="*/ 4286250 w 4614862"/>
              <a:gd name="connsiteY94" fmla="*/ 3257550 h 4577426"/>
              <a:gd name="connsiteX95" fmla="*/ 4329112 w 4614862"/>
              <a:gd name="connsiteY95" fmla="*/ 3371850 h 4577426"/>
              <a:gd name="connsiteX96" fmla="*/ 4357687 w 4614862"/>
              <a:gd name="connsiteY96" fmla="*/ 3471863 h 4577426"/>
              <a:gd name="connsiteX97" fmla="*/ 4371975 w 4614862"/>
              <a:gd name="connsiteY97" fmla="*/ 3786188 h 4577426"/>
              <a:gd name="connsiteX98" fmla="*/ 4400550 w 4614862"/>
              <a:gd name="connsiteY98" fmla="*/ 4043363 h 4577426"/>
              <a:gd name="connsiteX99" fmla="*/ 4414837 w 4614862"/>
              <a:gd name="connsiteY99" fmla="*/ 4114800 h 4577426"/>
              <a:gd name="connsiteX100" fmla="*/ 4429125 w 4614862"/>
              <a:gd name="connsiteY100" fmla="*/ 4200525 h 4577426"/>
              <a:gd name="connsiteX101" fmla="*/ 4457700 w 4614862"/>
              <a:gd name="connsiteY101" fmla="*/ 4286250 h 4577426"/>
              <a:gd name="connsiteX102" fmla="*/ 4514850 w 4614862"/>
              <a:gd name="connsiteY102" fmla="*/ 4443413 h 4577426"/>
              <a:gd name="connsiteX103" fmla="*/ 4557712 w 4614862"/>
              <a:gd name="connsiteY103" fmla="*/ 4471988 h 4577426"/>
              <a:gd name="connsiteX104" fmla="*/ 4586287 w 4614862"/>
              <a:gd name="connsiteY104" fmla="*/ 4514850 h 4577426"/>
              <a:gd name="connsiteX105" fmla="*/ 4614862 w 4614862"/>
              <a:gd name="connsiteY105" fmla="*/ 4529138 h 457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614862" h="4577426">
                <a:moveTo>
                  <a:pt x="0" y="4543425"/>
                </a:moveTo>
                <a:cubicBezTo>
                  <a:pt x="19050" y="4533900"/>
                  <a:pt x="37574" y="4523240"/>
                  <a:pt x="57150" y="4514850"/>
                </a:cubicBezTo>
                <a:cubicBezTo>
                  <a:pt x="70992" y="4508918"/>
                  <a:pt x="86542" y="4507298"/>
                  <a:pt x="100012" y="4500563"/>
                </a:cubicBezTo>
                <a:cubicBezTo>
                  <a:pt x="210806" y="4445166"/>
                  <a:pt x="77996" y="4493615"/>
                  <a:pt x="185737" y="4457700"/>
                </a:cubicBezTo>
                <a:cubicBezTo>
                  <a:pt x="221652" y="4349959"/>
                  <a:pt x="173203" y="4482769"/>
                  <a:pt x="228600" y="4371975"/>
                </a:cubicBezTo>
                <a:cubicBezTo>
                  <a:pt x="235335" y="4358505"/>
                  <a:pt x="236152" y="4342583"/>
                  <a:pt x="242887" y="4329113"/>
                </a:cubicBezTo>
                <a:cubicBezTo>
                  <a:pt x="250566" y="4313754"/>
                  <a:pt x="263783" y="4301609"/>
                  <a:pt x="271462" y="4286250"/>
                </a:cubicBezTo>
                <a:cubicBezTo>
                  <a:pt x="278197" y="4272780"/>
                  <a:pt x="275101" y="4254037"/>
                  <a:pt x="285750" y="4243388"/>
                </a:cubicBezTo>
                <a:cubicBezTo>
                  <a:pt x="296399" y="4232739"/>
                  <a:pt x="315142" y="4235835"/>
                  <a:pt x="328612" y="4229100"/>
                </a:cubicBezTo>
                <a:cubicBezTo>
                  <a:pt x="343971" y="4221421"/>
                  <a:pt x="355783" y="4207499"/>
                  <a:pt x="371475" y="4200525"/>
                </a:cubicBezTo>
                <a:cubicBezTo>
                  <a:pt x="399000" y="4188292"/>
                  <a:pt x="432138" y="4188658"/>
                  <a:pt x="457200" y="4171950"/>
                </a:cubicBezTo>
                <a:cubicBezTo>
                  <a:pt x="471487" y="4162425"/>
                  <a:pt x="484703" y="4151054"/>
                  <a:pt x="500062" y="4143375"/>
                </a:cubicBezTo>
                <a:cubicBezTo>
                  <a:pt x="559138" y="4113837"/>
                  <a:pt x="673347" y="4119359"/>
                  <a:pt x="714375" y="4114800"/>
                </a:cubicBezTo>
                <a:cubicBezTo>
                  <a:pt x="760313" y="4109696"/>
                  <a:pt x="812094" y="4099127"/>
                  <a:pt x="857250" y="4086225"/>
                </a:cubicBezTo>
                <a:cubicBezTo>
                  <a:pt x="871731" y="4082088"/>
                  <a:pt x="885825" y="4076700"/>
                  <a:pt x="900112" y="4071938"/>
                </a:cubicBezTo>
                <a:cubicBezTo>
                  <a:pt x="1071558" y="3957642"/>
                  <a:pt x="819154" y="4133847"/>
                  <a:pt x="971550" y="4000500"/>
                </a:cubicBezTo>
                <a:cubicBezTo>
                  <a:pt x="997396" y="3977885"/>
                  <a:pt x="1028700" y="3962400"/>
                  <a:pt x="1057275" y="3943350"/>
                </a:cubicBezTo>
                <a:cubicBezTo>
                  <a:pt x="1071562" y="3933825"/>
                  <a:pt x="1083478" y="3918940"/>
                  <a:pt x="1100137" y="3914775"/>
                </a:cubicBezTo>
                <a:cubicBezTo>
                  <a:pt x="1119187" y="3910013"/>
                  <a:pt x="1138118" y="3904748"/>
                  <a:pt x="1157287" y="3900488"/>
                </a:cubicBezTo>
                <a:cubicBezTo>
                  <a:pt x="1223553" y="3885762"/>
                  <a:pt x="1224917" y="3889330"/>
                  <a:pt x="1285875" y="3871913"/>
                </a:cubicBezTo>
                <a:cubicBezTo>
                  <a:pt x="1429354" y="3830919"/>
                  <a:pt x="1207226" y="3888002"/>
                  <a:pt x="1385887" y="3843338"/>
                </a:cubicBezTo>
                <a:lnTo>
                  <a:pt x="1471612" y="3786188"/>
                </a:lnTo>
                <a:cubicBezTo>
                  <a:pt x="1485900" y="3776663"/>
                  <a:pt x="1498185" y="3763043"/>
                  <a:pt x="1514475" y="3757613"/>
                </a:cubicBezTo>
                <a:lnTo>
                  <a:pt x="1557337" y="3743325"/>
                </a:lnTo>
                <a:cubicBezTo>
                  <a:pt x="1609726" y="3664742"/>
                  <a:pt x="1557335" y="3731422"/>
                  <a:pt x="1628775" y="3671888"/>
                </a:cubicBezTo>
                <a:cubicBezTo>
                  <a:pt x="1697075" y="3614971"/>
                  <a:pt x="1649129" y="3647462"/>
                  <a:pt x="1700212" y="3586163"/>
                </a:cubicBezTo>
                <a:cubicBezTo>
                  <a:pt x="1817247" y="3445722"/>
                  <a:pt x="1673548" y="3627114"/>
                  <a:pt x="1785937" y="3514725"/>
                </a:cubicBezTo>
                <a:cubicBezTo>
                  <a:pt x="1802775" y="3497887"/>
                  <a:pt x="1815144" y="3477083"/>
                  <a:pt x="1828800" y="3457575"/>
                </a:cubicBezTo>
                <a:cubicBezTo>
                  <a:pt x="1848494" y="3429440"/>
                  <a:pt x="1861666" y="3396134"/>
                  <a:pt x="1885950" y="3371850"/>
                </a:cubicBezTo>
                <a:cubicBezTo>
                  <a:pt x="1940954" y="3316846"/>
                  <a:pt x="1912000" y="3340196"/>
                  <a:pt x="1971675" y="3300413"/>
                </a:cubicBezTo>
                <a:lnTo>
                  <a:pt x="2000250" y="3214688"/>
                </a:lnTo>
                <a:cubicBezTo>
                  <a:pt x="2009775" y="3186113"/>
                  <a:pt x="2015355" y="3155904"/>
                  <a:pt x="2028825" y="3128963"/>
                </a:cubicBezTo>
                <a:cubicBezTo>
                  <a:pt x="2072906" y="3040802"/>
                  <a:pt x="2051549" y="3092292"/>
                  <a:pt x="2085975" y="2971800"/>
                </a:cubicBezTo>
                <a:cubicBezTo>
                  <a:pt x="2090737" y="2938463"/>
                  <a:pt x="2091585" y="2904327"/>
                  <a:pt x="2100262" y="2871788"/>
                </a:cubicBezTo>
                <a:cubicBezTo>
                  <a:pt x="2110747" y="2832471"/>
                  <a:pt x="2130988" y="2796327"/>
                  <a:pt x="2143125" y="2757488"/>
                </a:cubicBezTo>
                <a:cubicBezTo>
                  <a:pt x="2154839" y="2720003"/>
                  <a:pt x="2160911" y="2680950"/>
                  <a:pt x="2171700" y="2643188"/>
                </a:cubicBezTo>
                <a:cubicBezTo>
                  <a:pt x="2179975" y="2614226"/>
                  <a:pt x="2192350" y="2586522"/>
                  <a:pt x="2200275" y="2557463"/>
                </a:cubicBezTo>
                <a:cubicBezTo>
                  <a:pt x="2206665" y="2534034"/>
                  <a:pt x="2208672" y="2509584"/>
                  <a:pt x="2214562" y="2486025"/>
                </a:cubicBezTo>
                <a:cubicBezTo>
                  <a:pt x="2218215" y="2471414"/>
                  <a:pt x="2225464" y="2457838"/>
                  <a:pt x="2228850" y="2443163"/>
                </a:cubicBezTo>
                <a:cubicBezTo>
                  <a:pt x="2245840" y="2369541"/>
                  <a:pt x="2261241" y="2260268"/>
                  <a:pt x="2286000" y="2185988"/>
                </a:cubicBezTo>
                <a:cubicBezTo>
                  <a:pt x="2290762" y="2171700"/>
                  <a:pt x="2294999" y="2157227"/>
                  <a:pt x="2300287" y="2143125"/>
                </a:cubicBezTo>
                <a:cubicBezTo>
                  <a:pt x="2309292" y="2119111"/>
                  <a:pt x="2321320" y="2096201"/>
                  <a:pt x="2328862" y="2071688"/>
                </a:cubicBezTo>
                <a:cubicBezTo>
                  <a:pt x="2340412" y="2034152"/>
                  <a:pt x="2345018" y="1994645"/>
                  <a:pt x="2357437" y="1957388"/>
                </a:cubicBezTo>
                <a:cubicBezTo>
                  <a:pt x="2362200" y="1943100"/>
                  <a:pt x="2363371" y="1927056"/>
                  <a:pt x="2371725" y="1914525"/>
                </a:cubicBezTo>
                <a:cubicBezTo>
                  <a:pt x="2382933" y="1897713"/>
                  <a:pt x="2400300" y="1885950"/>
                  <a:pt x="2414587" y="1871663"/>
                </a:cubicBezTo>
                <a:cubicBezTo>
                  <a:pt x="2455465" y="1749032"/>
                  <a:pt x="2392875" y="1944227"/>
                  <a:pt x="2443162" y="1743075"/>
                </a:cubicBezTo>
                <a:cubicBezTo>
                  <a:pt x="2450467" y="1713854"/>
                  <a:pt x="2466785" y="1687061"/>
                  <a:pt x="2471737" y="1657350"/>
                </a:cubicBezTo>
                <a:cubicBezTo>
                  <a:pt x="2497521" y="1502653"/>
                  <a:pt x="2472175" y="1627241"/>
                  <a:pt x="2500312" y="1528763"/>
                </a:cubicBezTo>
                <a:cubicBezTo>
                  <a:pt x="2505707" y="1509882"/>
                  <a:pt x="2506865" y="1489662"/>
                  <a:pt x="2514600" y="1471613"/>
                </a:cubicBezTo>
                <a:cubicBezTo>
                  <a:pt x="2521364" y="1455830"/>
                  <a:pt x="2535496" y="1444109"/>
                  <a:pt x="2543175" y="1428750"/>
                </a:cubicBezTo>
                <a:cubicBezTo>
                  <a:pt x="2554645" y="1405811"/>
                  <a:pt x="2562225" y="1381125"/>
                  <a:pt x="2571750" y="1357313"/>
                </a:cubicBezTo>
                <a:cubicBezTo>
                  <a:pt x="2576512" y="1328738"/>
                  <a:pt x="2579753" y="1299867"/>
                  <a:pt x="2586037" y="1271588"/>
                </a:cubicBezTo>
                <a:cubicBezTo>
                  <a:pt x="2591636" y="1246393"/>
                  <a:pt x="2623339" y="1171189"/>
                  <a:pt x="2628900" y="1157288"/>
                </a:cubicBezTo>
                <a:cubicBezTo>
                  <a:pt x="2675111" y="926225"/>
                  <a:pt x="2725796" y="695140"/>
                  <a:pt x="2800350" y="471488"/>
                </a:cubicBezTo>
                <a:cubicBezTo>
                  <a:pt x="2805112" y="381000"/>
                  <a:pt x="2808403" y="290423"/>
                  <a:pt x="2814637" y="200025"/>
                </a:cubicBezTo>
                <a:cubicBezTo>
                  <a:pt x="2817930" y="152276"/>
                  <a:pt x="2821647" y="104456"/>
                  <a:pt x="2828925" y="57150"/>
                </a:cubicBezTo>
                <a:cubicBezTo>
                  <a:pt x="2831215" y="42265"/>
                  <a:pt x="2832563" y="24937"/>
                  <a:pt x="2843212" y="14288"/>
                </a:cubicBezTo>
                <a:cubicBezTo>
                  <a:pt x="2853861" y="3639"/>
                  <a:pt x="2871787" y="4763"/>
                  <a:pt x="2886075" y="0"/>
                </a:cubicBezTo>
                <a:cubicBezTo>
                  <a:pt x="2900362" y="4763"/>
                  <a:pt x="2917177" y="4880"/>
                  <a:pt x="2928937" y="14288"/>
                </a:cubicBezTo>
                <a:cubicBezTo>
                  <a:pt x="2977111" y="52828"/>
                  <a:pt x="2942219" y="55642"/>
                  <a:pt x="2971800" y="100013"/>
                </a:cubicBezTo>
                <a:cubicBezTo>
                  <a:pt x="3016663" y="167307"/>
                  <a:pt x="3012073" y="115618"/>
                  <a:pt x="3043237" y="185738"/>
                </a:cubicBezTo>
                <a:cubicBezTo>
                  <a:pt x="3111245" y="338758"/>
                  <a:pt x="3035719" y="217324"/>
                  <a:pt x="3100387" y="314325"/>
                </a:cubicBezTo>
                <a:cubicBezTo>
                  <a:pt x="3111317" y="358045"/>
                  <a:pt x="3110361" y="381449"/>
                  <a:pt x="3143250" y="414338"/>
                </a:cubicBezTo>
                <a:cubicBezTo>
                  <a:pt x="3155392" y="426480"/>
                  <a:pt x="3172921" y="431920"/>
                  <a:pt x="3186112" y="442913"/>
                </a:cubicBezTo>
                <a:cubicBezTo>
                  <a:pt x="3215187" y="467142"/>
                  <a:pt x="3239803" y="495117"/>
                  <a:pt x="3257550" y="528638"/>
                </a:cubicBezTo>
                <a:cubicBezTo>
                  <a:pt x="3292428" y="594520"/>
                  <a:pt x="3325821" y="661213"/>
                  <a:pt x="3357562" y="728663"/>
                </a:cubicBezTo>
                <a:cubicBezTo>
                  <a:pt x="3404883" y="829219"/>
                  <a:pt x="3332024" y="711785"/>
                  <a:pt x="3400425" y="814388"/>
                </a:cubicBezTo>
                <a:cubicBezTo>
                  <a:pt x="3405187" y="842963"/>
                  <a:pt x="3409031" y="871706"/>
                  <a:pt x="3414712" y="900113"/>
                </a:cubicBezTo>
                <a:cubicBezTo>
                  <a:pt x="3441432" y="1033714"/>
                  <a:pt x="3416057" y="891206"/>
                  <a:pt x="3443287" y="1000125"/>
                </a:cubicBezTo>
                <a:cubicBezTo>
                  <a:pt x="3449177" y="1023684"/>
                  <a:pt x="3451185" y="1048134"/>
                  <a:pt x="3457575" y="1071563"/>
                </a:cubicBezTo>
                <a:cubicBezTo>
                  <a:pt x="3465500" y="1100622"/>
                  <a:pt x="3478845" y="1128067"/>
                  <a:pt x="3486150" y="1157288"/>
                </a:cubicBezTo>
                <a:lnTo>
                  <a:pt x="3500437" y="1214438"/>
                </a:lnTo>
                <a:cubicBezTo>
                  <a:pt x="3505200" y="1281113"/>
                  <a:pt x="3504809" y="1348358"/>
                  <a:pt x="3514725" y="1414463"/>
                </a:cubicBezTo>
                <a:cubicBezTo>
                  <a:pt x="3535255" y="1551329"/>
                  <a:pt x="3531684" y="1457442"/>
                  <a:pt x="3586162" y="1543050"/>
                </a:cubicBezTo>
                <a:cubicBezTo>
                  <a:pt x="3609031" y="1578988"/>
                  <a:pt x="3619684" y="1621907"/>
                  <a:pt x="3643312" y="1657350"/>
                </a:cubicBezTo>
                <a:cubicBezTo>
                  <a:pt x="3652837" y="1671638"/>
                  <a:pt x="3664208" y="1684854"/>
                  <a:pt x="3671887" y="1700213"/>
                </a:cubicBezTo>
                <a:cubicBezTo>
                  <a:pt x="3678622" y="1713683"/>
                  <a:pt x="3677821" y="1730544"/>
                  <a:pt x="3686175" y="1743075"/>
                </a:cubicBezTo>
                <a:cubicBezTo>
                  <a:pt x="3697383" y="1759887"/>
                  <a:pt x="3714750" y="1771650"/>
                  <a:pt x="3729037" y="1785938"/>
                </a:cubicBezTo>
                <a:cubicBezTo>
                  <a:pt x="3733800" y="1800225"/>
                  <a:pt x="3736011" y="1815635"/>
                  <a:pt x="3743325" y="1828800"/>
                </a:cubicBezTo>
                <a:cubicBezTo>
                  <a:pt x="3760004" y="1858821"/>
                  <a:pt x="3800475" y="1914525"/>
                  <a:pt x="3800475" y="1914525"/>
                </a:cubicBezTo>
                <a:cubicBezTo>
                  <a:pt x="3837145" y="2061210"/>
                  <a:pt x="3787305" y="1879409"/>
                  <a:pt x="3843337" y="2028825"/>
                </a:cubicBezTo>
                <a:cubicBezTo>
                  <a:pt x="3850232" y="2047211"/>
                  <a:pt x="3848843" y="2068412"/>
                  <a:pt x="3857625" y="2085975"/>
                </a:cubicBezTo>
                <a:cubicBezTo>
                  <a:pt x="3872984" y="2116692"/>
                  <a:pt x="3914775" y="2171700"/>
                  <a:pt x="3914775" y="2171700"/>
                </a:cubicBezTo>
                <a:cubicBezTo>
                  <a:pt x="3924300" y="2200275"/>
                  <a:pt x="3926642" y="2232363"/>
                  <a:pt x="3943350" y="2257425"/>
                </a:cubicBezTo>
                <a:cubicBezTo>
                  <a:pt x="3976894" y="2307741"/>
                  <a:pt x="4007108" y="2345383"/>
                  <a:pt x="4029075" y="2400300"/>
                </a:cubicBezTo>
                <a:cubicBezTo>
                  <a:pt x="4040262" y="2428266"/>
                  <a:pt x="4057650" y="2486025"/>
                  <a:pt x="4057650" y="2486025"/>
                </a:cubicBezTo>
                <a:cubicBezTo>
                  <a:pt x="4062412" y="2524125"/>
                  <a:pt x="4065068" y="2562548"/>
                  <a:pt x="4071937" y="2600325"/>
                </a:cubicBezTo>
                <a:cubicBezTo>
                  <a:pt x="4074631" y="2615143"/>
                  <a:pt x="4082088" y="2628707"/>
                  <a:pt x="4086225" y="2643188"/>
                </a:cubicBezTo>
                <a:cubicBezTo>
                  <a:pt x="4096585" y="2679450"/>
                  <a:pt x="4100115" y="2708936"/>
                  <a:pt x="4114800" y="2743200"/>
                </a:cubicBezTo>
                <a:cubicBezTo>
                  <a:pt x="4123190" y="2762776"/>
                  <a:pt x="4133850" y="2781300"/>
                  <a:pt x="4143375" y="2800350"/>
                </a:cubicBezTo>
                <a:cubicBezTo>
                  <a:pt x="4176115" y="2931309"/>
                  <a:pt x="4150166" y="2881973"/>
                  <a:pt x="4200525" y="2957513"/>
                </a:cubicBezTo>
                <a:lnTo>
                  <a:pt x="4229100" y="3071813"/>
                </a:lnTo>
                <a:cubicBezTo>
                  <a:pt x="4233862" y="3090863"/>
                  <a:pt x="4232495" y="3112625"/>
                  <a:pt x="4243387" y="3128963"/>
                </a:cubicBezTo>
                <a:lnTo>
                  <a:pt x="4271962" y="3171825"/>
                </a:lnTo>
                <a:cubicBezTo>
                  <a:pt x="4276725" y="3200400"/>
                  <a:pt x="4279966" y="3229271"/>
                  <a:pt x="4286250" y="3257550"/>
                </a:cubicBezTo>
                <a:cubicBezTo>
                  <a:pt x="4292148" y="3284091"/>
                  <a:pt x="4323040" y="3355658"/>
                  <a:pt x="4329112" y="3371850"/>
                </a:cubicBezTo>
                <a:cubicBezTo>
                  <a:pt x="4344486" y="3412848"/>
                  <a:pt x="4346427" y="3426822"/>
                  <a:pt x="4357687" y="3471863"/>
                </a:cubicBezTo>
                <a:cubicBezTo>
                  <a:pt x="4362450" y="3576638"/>
                  <a:pt x="4365433" y="3681509"/>
                  <a:pt x="4371975" y="3786188"/>
                </a:cubicBezTo>
                <a:cubicBezTo>
                  <a:pt x="4374667" y="3829258"/>
                  <a:pt x="4392692" y="3992286"/>
                  <a:pt x="4400550" y="4043363"/>
                </a:cubicBezTo>
                <a:cubicBezTo>
                  <a:pt x="4404243" y="4067365"/>
                  <a:pt x="4410493" y="4090908"/>
                  <a:pt x="4414837" y="4114800"/>
                </a:cubicBezTo>
                <a:cubicBezTo>
                  <a:pt x="4420019" y="4143302"/>
                  <a:pt x="4422099" y="4172421"/>
                  <a:pt x="4429125" y="4200525"/>
                </a:cubicBezTo>
                <a:cubicBezTo>
                  <a:pt x="4436430" y="4229746"/>
                  <a:pt x="4451793" y="4256714"/>
                  <a:pt x="4457700" y="4286250"/>
                </a:cubicBezTo>
                <a:cubicBezTo>
                  <a:pt x="4468273" y="4339117"/>
                  <a:pt x="4473940" y="4402502"/>
                  <a:pt x="4514850" y="4443413"/>
                </a:cubicBezTo>
                <a:cubicBezTo>
                  <a:pt x="4526992" y="4455555"/>
                  <a:pt x="4543425" y="4462463"/>
                  <a:pt x="4557712" y="4471988"/>
                </a:cubicBezTo>
                <a:cubicBezTo>
                  <a:pt x="4567237" y="4486275"/>
                  <a:pt x="4578608" y="4499492"/>
                  <a:pt x="4586287" y="4514850"/>
                </a:cubicBezTo>
                <a:cubicBezTo>
                  <a:pt x="4608356" y="4558988"/>
                  <a:pt x="4590719" y="4577426"/>
                  <a:pt x="4614862" y="4529138"/>
                </a:cubicBezTo>
              </a:path>
            </a:pathLst>
          </a:cu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3" descr="CARTOONA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063875" cy="2082800"/>
          </a:xfrm>
          <a:noFill/>
        </p:spPr>
      </p:pic>
      <p:sp>
        <p:nvSpPr>
          <p:cNvPr id="2970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E565C5-09CD-4F15-8B57-7485E770E0B6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219200" y="1900237"/>
          <a:ext cx="5943600" cy="358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4495800" y="685800"/>
            <a:ext cx="3657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Diagram </a:t>
            </a:r>
            <a:r>
              <a:rPr lang="en-US" sz="2800" dirty="0" err="1"/>
              <a:t>Batang</a:t>
            </a:r>
            <a:endParaRPr lang="en-US" sz="2800" dirty="0"/>
          </a:p>
        </p:txBody>
      </p:sp>
    </p:spTree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altLang="en-US"/>
              <a:t>Diagram Lingkaran</a:t>
            </a:r>
          </a:p>
        </p:txBody>
      </p:sp>
      <p:sp>
        <p:nvSpPr>
          <p:cNvPr id="3072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AF0968-FA87-4ACD-9530-BE389B1DD3EE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96152453"/>
              </p:ext>
            </p:extLst>
          </p:nvPr>
        </p:nvGraphicFramePr>
        <p:xfrm>
          <a:off x="838200" y="1752600"/>
          <a:ext cx="6553200" cy="428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omb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1243B0C-C261-DF4D-F7F0-E77EE087C00D}"/>
              </a:ext>
            </a:extLst>
          </p:cNvPr>
          <p:cNvGrpSpPr/>
          <p:nvPr/>
        </p:nvGrpSpPr>
        <p:grpSpPr>
          <a:xfrm>
            <a:off x="62031" y="235484"/>
            <a:ext cx="8991869" cy="6421910"/>
            <a:chOff x="62031" y="235484"/>
            <a:chExt cx="8991869" cy="6421910"/>
          </a:xfrm>
        </p:grpSpPr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2121765E-34A1-0539-1183-8F76F0FB4B72}"/>
                </a:ext>
              </a:extLst>
            </p:cNvPr>
            <p:cNvSpPr/>
            <p:nvPr/>
          </p:nvSpPr>
          <p:spPr>
            <a:xfrm>
              <a:off x="62031" y="235484"/>
              <a:ext cx="8839469" cy="6269510"/>
            </a:xfrm>
            <a:custGeom>
              <a:avLst/>
              <a:gdLst>
                <a:gd name="connsiteX0" fmla="*/ 0 w 7315200"/>
                <a:gd name="connsiteY0" fmla="*/ 5791200 h 5791200"/>
                <a:gd name="connsiteX1" fmla="*/ 3657600 w 7315200"/>
                <a:gd name="connsiteY1" fmla="*/ 0 h 5791200"/>
                <a:gd name="connsiteX2" fmla="*/ 7315200 w 7315200"/>
                <a:gd name="connsiteY2" fmla="*/ 5791200 h 5791200"/>
                <a:gd name="connsiteX3" fmla="*/ 0 w 7315200"/>
                <a:gd name="connsiteY3" fmla="*/ 5791200 h 5791200"/>
                <a:gd name="connsiteX0" fmla="*/ 0 w 7315200"/>
                <a:gd name="connsiteY0" fmla="*/ 5791200 h 5791200"/>
                <a:gd name="connsiteX1" fmla="*/ 3657600 w 7315200"/>
                <a:gd name="connsiteY1" fmla="*/ 0 h 5791200"/>
                <a:gd name="connsiteX2" fmla="*/ 7315200 w 7315200"/>
                <a:gd name="connsiteY2" fmla="*/ 5791200 h 5791200"/>
                <a:gd name="connsiteX3" fmla="*/ 0 w 7315200"/>
                <a:gd name="connsiteY3" fmla="*/ 5791200 h 5791200"/>
                <a:gd name="connsiteX0" fmla="*/ 0 w 7315200"/>
                <a:gd name="connsiteY0" fmla="*/ 5791200 h 5791200"/>
                <a:gd name="connsiteX1" fmla="*/ 3657600 w 7315200"/>
                <a:gd name="connsiteY1" fmla="*/ 0 h 5791200"/>
                <a:gd name="connsiteX2" fmla="*/ 7315200 w 7315200"/>
                <a:gd name="connsiteY2" fmla="*/ 5791200 h 5791200"/>
                <a:gd name="connsiteX3" fmla="*/ 0 w 7315200"/>
                <a:gd name="connsiteY3" fmla="*/ 5791200 h 5791200"/>
                <a:gd name="connsiteX0" fmla="*/ 0 w 7474433"/>
                <a:gd name="connsiteY0" fmla="*/ 5873791 h 5873791"/>
                <a:gd name="connsiteX1" fmla="*/ 7049729 w 7474433"/>
                <a:gd name="connsiteY1" fmla="*/ 0 h 5873791"/>
                <a:gd name="connsiteX2" fmla="*/ 7315200 w 7474433"/>
                <a:gd name="connsiteY2" fmla="*/ 5873791 h 5873791"/>
                <a:gd name="connsiteX3" fmla="*/ 0 w 7474433"/>
                <a:gd name="connsiteY3" fmla="*/ 5873791 h 5873791"/>
                <a:gd name="connsiteX0" fmla="*/ 0 w 7315200"/>
                <a:gd name="connsiteY0" fmla="*/ 5873791 h 5873791"/>
                <a:gd name="connsiteX1" fmla="*/ 7049729 w 7315200"/>
                <a:gd name="connsiteY1" fmla="*/ 0 h 5873791"/>
                <a:gd name="connsiteX2" fmla="*/ 7315200 w 7315200"/>
                <a:gd name="connsiteY2" fmla="*/ 5873791 h 5873791"/>
                <a:gd name="connsiteX3" fmla="*/ 0 w 7315200"/>
                <a:gd name="connsiteY3" fmla="*/ 5873791 h 5873791"/>
                <a:gd name="connsiteX0" fmla="*/ 0 w 7256206"/>
                <a:gd name="connsiteY0" fmla="*/ 5873791 h 5873791"/>
                <a:gd name="connsiteX1" fmla="*/ 7049729 w 7256206"/>
                <a:gd name="connsiteY1" fmla="*/ 0 h 5873791"/>
                <a:gd name="connsiteX2" fmla="*/ 7256206 w 7256206"/>
                <a:gd name="connsiteY2" fmla="*/ 5873791 h 5873791"/>
                <a:gd name="connsiteX3" fmla="*/ 0 w 7256206"/>
                <a:gd name="connsiteY3" fmla="*/ 5873791 h 5873791"/>
                <a:gd name="connsiteX0" fmla="*/ 0 w 7256206"/>
                <a:gd name="connsiteY0" fmla="*/ 5873791 h 5873791"/>
                <a:gd name="connsiteX1" fmla="*/ 7049729 w 7256206"/>
                <a:gd name="connsiteY1" fmla="*/ 0 h 5873791"/>
                <a:gd name="connsiteX2" fmla="*/ 7256206 w 7256206"/>
                <a:gd name="connsiteY2" fmla="*/ 5873791 h 5873791"/>
                <a:gd name="connsiteX3" fmla="*/ 0 w 7256206"/>
                <a:gd name="connsiteY3" fmla="*/ 5873791 h 5873791"/>
                <a:gd name="connsiteX0" fmla="*/ 0 w 7256206"/>
                <a:gd name="connsiteY0" fmla="*/ 5873791 h 5873791"/>
                <a:gd name="connsiteX1" fmla="*/ 7049729 w 7256206"/>
                <a:gd name="connsiteY1" fmla="*/ 0 h 5873791"/>
                <a:gd name="connsiteX2" fmla="*/ 7256206 w 7256206"/>
                <a:gd name="connsiteY2" fmla="*/ 5873791 h 5873791"/>
                <a:gd name="connsiteX3" fmla="*/ 0 w 7256206"/>
                <a:gd name="connsiteY3" fmla="*/ 5873791 h 5873791"/>
                <a:gd name="connsiteX0" fmla="*/ 0 w 7256206"/>
                <a:gd name="connsiteY0" fmla="*/ 5873791 h 5873791"/>
                <a:gd name="connsiteX1" fmla="*/ 7049729 w 7256206"/>
                <a:gd name="connsiteY1" fmla="*/ 0 h 5873791"/>
                <a:gd name="connsiteX2" fmla="*/ 7256206 w 7256206"/>
                <a:gd name="connsiteY2" fmla="*/ 5873791 h 5873791"/>
                <a:gd name="connsiteX3" fmla="*/ 0 w 7256206"/>
                <a:gd name="connsiteY3" fmla="*/ 5873791 h 5873791"/>
                <a:gd name="connsiteX0" fmla="*/ 0 w 7256206"/>
                <a:gd name="connsiteY0" fmla="*/ 5873791 h 5880284"/>
                <a:gd name="connsiteX1" fmla="*/ 7049729 w 7256206"/>
                <a:gd name="connsiteY1" fmla="*/ 0 h 5880284"/>
                <a:gd name="connsiteX2" fmla="*/ 7256206 w 7256206"/>
                <a:gd name="connsiteY2" fmla="*/ 5873791 h 5880284"/>
                <a:gd name="connsiteX3" fmla="*/ 0 w 7256206"/>
                <a:gd name="connsiteY3" fmla="*/ 5873791 h 5880284"/>
                <a:gd name="connsiteX0" fmla="*/ 0 w 7256206"/>
                <a:gd name="connsiteY0" fmla="*/ 5873791 h 5880660"/>
                <a:gd name="connsiteX1" fmla="*/ 7049729 w 7256206"/>
                <a:gd name="connsiteY1" fmla="*/ 0 h 5880660"/>
                <a:gd name="connsiteX2" fmla="*/ 7256206 w 7256206"/>
                <a:gd name="connsiteY2" fmla="*/ 5873791 h 5880660"/>
                <a:gd name="connsiteX3" fmla="*/ 0 w 7256206"/>
                <a:gd name="connsiteY3" fmla="*/ 5873791 h 5880660"/>
                <a:gd name="connsiteX0" fmla="*/ 0 w 7256206"/>
                <a:gd name="connsiteY0" fmla="*/ 5873791 h 5880562"/>
                <a:gd name="connsiteX1" fmla="*/ 7049729 w 7256206"/>
                <a:gd name="connsiteY1" fmla="*/ 0 h 5880562"/>
                <a:gd name="connsiteX2" fmla="*/ 7256206 w 7256206"/>
                <a:gd name="connsiteY2" fmla="*/ 5873791 h 5880562"/>
                <a:gd name="connsiteX3" fmla="*/ 0 w 7256206"/>
                <a:gd name="connsiteY3" fmla="*/ 5873791 h 5880562"/>
                <a:gd name="connsiteX0" fmla="*/ 0 w 7256206"/>
                <a:gd name="connsiteY0" fmla="*/ 5873791 h 5880562"/>
                <a:gd name="connsiteX1" fmla="*/ 7049729 w 7256206"/>
                <a:gd name="connsiteY1" fmla="*/ 0 h 5880562"/>
                <a:gd name="connsiteX2" fmla="*/ 7256206 w 7256206"/>
                <a:gd name="connsiteY2" fmla="*/ 5873791 h 5880562"/>
                <a:gd name="connsiteX3" fmla="*/ 0 w 7256206"/>
                <a:gd name="connsiteY3" fmla="*/ 5873791 h 5880562"/>
                <a:gd name="connsiteX0" fmla="*/ 11535 w 7267741"/>
                <a:gd name="connsiteY0" fmla="*/ 5882271 h 5882271"/>
                <a:gd name="connsiteX1" fmla="*/ 5767832 w 7267741"/>
                <a:gd name="connsiteY1" fmla="*/ 4784521 h 5882271"/>
                <a:gd name="connsiteX2" fmla="*/ 7061264 w 7267741"/>
                <a:gd name="connsiteY2" fmla="*/ 8480 h 5882271"/>
                <a:gd name="connsiteX3" fmla="*/ 7267741 w 7267741"/>
                <a:gd name="connsiteY3" fmla="*/ 5882271 h 5882271"/>
                <a:gd name="connsiteX4" fmla="*/ 11535 w 7267741"/>
                <a:gd name="connsiteY4" fmla="*/ 5882271 h 5882271"/>
                <a:gd name="connsiteX0" fmla="*/ 11907 w 7268113"/>
                <a:gd name="connsiteY0" fmla="*/ 5882637 h 5882637"/>
                <a:gd name="connsiteX1" fmla="*/ 5609557 w 7268113"/>
                <a:gd name="connsiteY1" fmla="*/ 4612405 h 5882637"/>
                <a:gd name="connsiteX2" fmla="*/ 7061636 w 7268113"/>
                <a:gd name="connsiteY2" fmla="*/ 8846 h 5882637"/>
                <a:gd name="connsiteX3" fmla="*/ 7268113 w 7268113"/>
                <a:gd name="connsiteY3" fmla="*/ 5882637 h 5882637"/>
                <a:gd name="connsiteX4" fmla="*/ 11907 w 7268113"/>
                <a:gd name="connsiteY4" fmla="*/ 5882637 h 5882637"/>
                <a:gd name="connsiteX0" fmla="*/ 11907 w 7268113"/>
                <a:gd name="connsiteY0" fmla="*/ 5879756 h 5879756"/>
                <a:gd name="connsiteX1" fmla="*/ 5609557 w 7268113"/>
                <a:gd name="connsiteY1" fmla="*/ 4609524 h 5879756"/>
                <a:gd name="connsiteX2" fmla="*/ 7061636 w 7268113"/>
                <a:gd name="connsiteY2" fmla="*/ 5965 h 5879756"/>
                <a:gd name="connsiteX3" fmla="*/ 7268113 w 7268113"/>
                <a:gd name="connsiteY3" fmla="*/ 5879756 h 5879756"/>
                <a:gd name="connsiteX4" fmla="*/ 11907 w 7268113"/>
                <a:gd name="connsiteY4" fmla="*/ 5879756 h 5879756"/>
                <a:gd name="connsiteX0" fmla="*/ 11907 w 7428505"/>
                <a:gd name="connsiteY0" fmla="*/ 5734374 h 5734374"/>
                <a:gd name="connsiteX1" fmla="*/ 5609557 w 7428505"/>
                <a:gd name="connsiteY1" fmla="*/ 4464142 h 5734374"/>
                <a:gd name="connsiteX2" fmla="*/ 7428505 w 7428505"/>
                <a:gd name="connsiteY2" fmla="*/ 6115 h 5734374"/>
                <a:gd name="connsiteX3" fmla="*/ 7268113 w 7428505"/>
                <a:gd name="connsiteY3" fmla="*/ 5734374 h 5734374"/>
                <a:gd name="connsiteX4" fmla="*/ 11907 w 7428505"/>
                <a:gd name="connsiteY4" fmla="*/ 5734374 h 5734374"/>
                <a:gd name="connsiteX0" fmla="*/ 11907 w 7428505"/>
                <a:gd name="connsiteY0" fmla="*/ 5728259 h 5728259"/>
                <a:gd name="connsiteX1" fmla="*/ 5609557 w 7428505"/>
                <a:gd name="connsiteY1" fmla="*/ 4458027 h 5728259"/>
                <a:gd name="connsiteX2" fmla="*/ 7428505 w 7428505"/>
                <a:gd name="connsiteY2" fmla="*/ 0 h 5728259"/>
                <a:gd name="connsiteX3" fmla="*/ 7268113 w 7428505"/>
                <a:gd name="connsiteY3" fmla="*/ 5728259 h 5728259"/>
                <a:gd name="connsiteX4" fmla="*/ 11907 w 7428505"/>
                <a:gd name="connsiteY4" fmla="*/ 5728259 h 5728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28505" h="5728259">
                  <a:moveTo>
                    <a:pt x="11907" y="5728259"/>
                  </a:moveTo>
                  <a:cubicBezTo>
                    <a:pt x="-266998" y="5511164"/>
                    <a:pt x="4434602" y="5436992"/>
                    <a:pt x="5609557" y="4458027"/>
                  </a:cubicBezTo>
                  <a:cubicBezTo>
                    <a:pt x="6184632" y="5424873"/>
                    <a:pt x="6847180" y="1394533"/>
                    <a:pt x="7428505" y="0"/>
                  </a:cubicBezTo>
                  <a:cubicBezTo>
                    <a:pt x="7315280" y="1794970"/>
                    <a:pt x="5718549" y="5190107"/>
                    <a:pt x="7268113" y="5728259"/>
                  </a:cubicBezTo>
                  <a:cubicBezTo>
                    <a:pt x="5527804" y="5020336"/>
                    <a:pt x="2430642" y="5728259"/>
                    <a:pt x="11907" y="572825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Isosceles Triangle 1">
              <a:extLst>
                <a:ext uri="{FF2B5EF4-FFF2-40B4-BE49-F238E27FC236}">
                  <a16:creationId xmlns:a16="http://schemas.microsoft.com/office/drawing/2014/main" id="{0A9FBA9D-2899-147D-2E6C-354C2021BA87}"/>
                </a:ext>
              </a:extLst>
            </p:cNvPr>
            <p:cNvSpPr/>
            <p:nvPr/>
          </p:nvSpPr>
          <p:spPr>
            <a:xfrm>
              <a:off x="214431" y="387884"/>
              <a:ext cx="8839469" cy="6269510"/>
            </a:xfrm>
            <a:custGeom>
              <a:avLst/>
              <a:gdLst>
                <a:gd name="connsiteX0" fmla="*/ 0 w 7315200"/>
                <a:gd name="connsiteY0" fmla="*/ 5791200 h 5791200"/>
                <a:gd name="connsiteX1" fmla="*/ 3657600 w 7315200"/>
                <a:gd name="connsiteY1" fmla="*/ 0 h 5791200"/>
                <a:gd name="connsiteX2" fmla="*/ 7315200 w 7315200"/>
                <a:gd name="connsiteY2" fmla="*/ 5791200 h 5791200"/>
                <a:gd name="connsiteX3" fmla="*/ 0 w 7315200"/>
                <a:gd name="connsiteY3" fmla="*/ 5791200 h 5791200"/>
                <a:gd name="connsiteX0" fmla="*/ 0 w 7315200"/>
                <a:gd name="connsiteY0" fmla="*/ 5791200 h 5791200"/>
                <a:gd name="connsiteX1" fmla="*/ 3657600 w 7315200"/>
                <a:gd name="connsiteY1" fmla="*/ 0 h 5791200"/>
                <a:gd name="connsiteX2" fmla="*/ 7315200 w 7315200"/>
                <a:gd name="connsiteY2" fmla="*/ 5791200 h 5791200"/>
                <a:gd name="connsiteX3" fmla="*/ 0 w 7315200"/>
                <a:gd name="connsiteY3" fmla="*/ 5791200 h 5791200"/>
                <a:gd name="connsiteX0" fmla="*/ 0 w 7315200"/>
                <a:gd name="connsiteY0" fmla="*/ 5791200 h 5791200"/>
                <a:gd name="connsiteX1" fmla="*/ 3657600 w 7315200"/>
                <a:gd name="connsiteY1" fmla="*/ 0 h 5791200"/>
                <a:gd name="connsiteX2" fmla="*/ 7315200 w 7315200"/>
                <a:gd name="connsiteY2" fmla="*/ 5791200 h 5791200"/>
                <a:gd name="connsiteX3" fmla="*/ 0 w 7315200"/>
                <a:gd name="connsiteY3" fmla="*/ 5791200 h 5791200"/>
                <a:gd name="connsiteX0" fmla="*/ 0 w 7474433"/>
                <a:gd name="connsiteY0" fmla="*/ 5873791 h 5873791"/>
                <a:gd name="connsiteX1" fmla="*/ 7049729 w 7474433"/>
                <a:gd name="connsiteY1" fmla="*/ 0 h 5873791"/>
                <a:gd name="connsiteX2" fmla="*/ 7315200 w 7474433"/>
                <a:gd name="connsiteY2" fmla="*/ 5873791 h 5873791"/>
                <a:gd name="connsiteX3" fmla="*/ 0 w 7474433"/>
                <a:gd name="connsiteY3" fmla="*/ 5873791 h 5873791"/>
                <a:gd name="connsiteX0" fmla="*/ 0 w 7315200"/>
                <a:gd name="connsiteY0" fmla="*/ 5873791 h 5873791"/>
                <a:gd name="connsiteX1" fmla="*/ 7049729 w 7315200"/>
                <a:gd name="connsiteY1" fmla="*/ 0 h 5873791"/>
                <a:gd name="connsiteX2" fmla="*/ 7315200 w 7315200"/>
                <a:gd name="connsiteY2" fmla="*/ 5873791 h 5873791"/>
                <a:gd name="connsiteX3" fmla="*/ 0 w 7315200"/>
                <a:gd name="connsiteY3" fmla="*/ 5873791 h 5873791"/>
                <a:gd name="connsiteX0" fmla="*/ 0 w 7256206"/>
                <a:gd name="connsiteY0" fmla="*/ 5873791 h 5873791"/>
                <a:gd name="connsiteX1" fmla="*/ 7049729 w 7256206"/>
                <a:gd name="connsiteY1" fmla="*/ 0 h 5873791"/>
                <a:gd name="connsiteX2" fmla="*/ 7256206 w 7256206"/>
                <a:gd name="connsiteY2" fmla="*/ 5873791 h 5873791"/>
                <a:gd name="connsiteX3" fmla="*/ 0 w 7256206"/>
                <a:gd name="connsiteY3" fmla="*/ 5873791 h 5873791"/>
                <a:gd name="connsiteX0" fmla="*/ 0 w 7256206"/>
                <a:gd name="connsiteY0" fmla="*/ 5873791 h 5873791"/>
                <a:gd name="connsiteX1" fmla="*/ 7049729 w 7256206"/>
                <a:gd name="connsiteY1" fmla="*/ 0 h 5873791"/>
                <a:gd name="connsiteX2" fmla="*/ 7256206 w 7256206"/>
                <a:gd name="connsiteY2" fmla="*/ 5873791 h 5873791"/>
                <a:gd name="connsiteX3" fmla="*/ 0 w 7256206"/>
                <a:gd name="connsiteY3" fmla="*/ 5873791 h 5873791"/>
                <a:gd name="connsiteX0" fmla="*/ 0 w 7256206"/>
                <a:gd name="connsiteY0" fmla="*/ 5873791 h 5873791"/>
                <a:gd name="connsiteX1" fmla="*/ 7049729 w 7256206"/>
                <a:gd name="connsiteY1" fmla="*/ 0 h 5873791"/>
                <a:gd name="connsiteX2" fmla="*/ 7256206 w 7256206"/>
                <a:gd name="connsiteY2" fmla="*/ 5873791 h 5873791"/>
                <a:gd name="connsiteX3" fmla="*/ 0 w 7256206"/>
                <a:gd name="connsiteY3" fmla="*/ 5873791 h 5873791"/>
                <a:gd name="connsiteX0" fmla="*/ 0 w 7256206"/>
                <a:gd name="connsiteY0" fmla="*/ 5873791 h 5873791"/>
                <a:gd name="connsiteX1" fmla="*/ 7049729 w 7256206"/>
                <a:gd name="connsiteY1" fmla="*/ 0 h 5873791"/>
                <a:gd name="connsiteX2" fmla="*/ 7256206 w 7256206"/>
                <a:gd name="connsiteY2" fmla="*/ 5873791 h 5873791"/>
                <a:gd name="connsiteX3" fmla="*/ 0 w 7256206"/>
                <a:gd name="connsiteY3" fmla="*/ 5873791 h 5873791"/>
                <a:gd name="connsiteX0" fmla="*/ 0 w 7256206"/>
                <a:gd name="connsiteY0" fmla="*/ 5873791 h 5880284"/>
                <a:gd name="connsiteX1" fmla="*/ 7049729 w 7256206"/>
                <a:gd name="connsiteY1" fmla="*/ 0 h 5880284"/>
                <a:gd name="connsiteX2" fmla="*/ 7256206 w 7256206"/>
                <a:gd name="connsiteY2" fmla="*/ 5873791 h 5880284"/>
                <a:gd name="connsiteX3" fmla="*/ 0 w 7256206"/>
                <a:gd name="connsiteY3" fmla="*/ 5873791 h 5880284"/>
                <a:gd name="connsiteX0" fmla="*/ 0 w 7256206"/>
                <a:gd name="connsiteY0" fmla="*/ 5873791 h 5880660"/>
                <a:gd name="connsiteX1" fmla="*/ 7049729 w 7256206"/>
                <a:gd name="connsiteY1" fmla="*/ 0 h 5880660"/>
                <a:gd name="connsiteX2" fmla="*/ 7256206 w 7256206"/>
                <a:gd name="connsiteY2" fmla="*/ 5873791 h 5880660"/>
                <a:gd name="connsiteX3" fmla="*/ 0 w 7256206"/>
                <a:gd name="connsiteY3" fmla="*/ 5873791 h 5880660"/>
                <a:gd name="connsiteX0" fmla="*/ 0 w 7256206"/>
                <a:gd name="connsiteY0" fmla="*/ 5873791 h 5880562"/>
                <a:gd name="connsiteX1" fmla="*/ 7049729 w 7256206"/>
                <a:gd name="connsiteY1" fmla="*/ 0 h 5880562"/>
                <a:gd name="connsiteX2" fmla="*/ 7256206 w 7256206"/>
                <a:gd name="connsiteY2" fmla="*/ 5873791 h 5880562"/>
                <a:gd name="connsiteX3" fmla="*/ 0 w 7256206"/>
                <a:gd name="connsiteY3" fmla="*/ 5873791 h 5880562"/>
                <a:gd name="connsiteX0" fmla="*/ 0 w 7256206"/>
                <a:gd name="connsiteY0" fmla="*/ 5873791 h 5880562"/>
                <a:gd name="connsiteX1" fmla="*/ 7049729 w 7256206"/>
                <a:gd name="connsiteY1" fmla="*/ 0 h 5880562"/>
                <a:gd name="connsiteX2" fmla="*/ 7256206 w 7256206"/>
                <a:gd name="connsiteY2" fmla="*/ 5873791 h 5880562"/>
                <a:gd name="connsiteX3" fmla="*/ 0 w 7256206"/>
                <a:gd name="connsiteY3" fmla="*/ 5873791 h 5880562"/>
                <a:gd name="connsiteX0" fmla="*/ 11535 w 7267741"/>
                <a:gd name="connsiteY0" fmla="*/ 5882271 h 5882271"/>
                <a:gd name="connsiteX1" fmla="*/ 5767832 w 7267741"/>
                <a:gd name="connsiteY1" fmla="*/ 4784521 h 5882271"/>
                <a:gd name="connsiteX2" fmla="*/ 7061264 w 7267741"/>
                <a:gd name="connsiteY2" fmla="*/ 8480 h 5882271"/>
                <a:gd name="connsiteX3" fmla="*/ 7267741 w 7267741"/>
                <a:gd name="connsiteY3" fmla="*/ 5882271 h 5882271"/>
                <a:gd name="connsiteX4" fmla="*/ 11535 w 7267741"/>
                <a:gd name="connsiteY4" fmla="*/ 5882271 h 5882271"/>
                <a:gd name="connsiteX0" fmla="*/ 11907 w 7268113"/>
                <a:gd name="connsiteY0" fmla="*/ 5882637 h 5882637"/>
                <a:gd name="connsiteX1" fmla="*/ 5609557 w 7268113"/>
                <a:gd name="connsiteY1" fmla="*/ 4612405 h 5882637"/>
                <a:gd name="connsiteX2" fmla="*/ 7061636 w 7268113"/>
                <a:gd name="connsiteY2" fmla="*/ 8846 h 5882637"/>
                <a:gd name="connsiteX3" fmla="*/ 7268113 w 7268113"/>
                <a:gd name="connsiteY3" fmla="*/ 5882637 h 5882637"/>
                <a:gd name="connsiteX4" fmla="*/ 11907 w 7268113"/>
                <a:gd name="connsiteY4" fmla="*/ 5882637 h 5882637"/>
                <a:gd name="connsiteX0" fmla="*/ 11907 w 7268113"/>
                <a:gd name="connsiteY0" fmla="*/ 5879756 h 5879756"/>
                <a:gd name="connsiteX1" fmla="*/ 5609557 w 7268113"/>
                <a:gd name="connsiteY1" fmla="*/ 4609524 h 5879756"/>
                <a:gd name="connsiteX2" fmla="*/ 7061636 w 7268113"/>
                <a:gd name="connsiteY2" fmla="*/ 5965 h 5879756"/>
                <a:gd name="connsiteX3" fmla="*/ 7268113 w 7268113"/>
                <a:gd name="connsiteY3" fmla="*/ 5879756 h 5879756"/>
                <a:gd name="connsiteX4" fmla="*/ 11907 w 7268113"/>
                <a:gd name="connsiteY4" fmla="*/ 5879756 h 5879756"/>
                <a:gd name="connsiteX0" fmla="*/ 11907 w 7428505"/>
                <a:gd name="connsiteY0" fmla="*/ 5734374 h 5734374"/>
                <a:gd name="connsiteX1" fmla="*/ 5609557 w 7428505"/>
                <a:gd name="connsiteY1" fmla="*/ 4464142 h 5734374"/>
                <a:gd name="connsiteX2" fmla="*/ 7428505 w 7428505"/>
                <a:gd name="connsiteY2" fmla="*/ 6115 h 5734374"/>
                <a:gd name="connsiteX3" fmla="*/ 7268113 w 7428505"/>
                <a:gd name="connsiteY3" fmla="*/ 5734374 h 5734374"/>
                <a:gd name="connsiteX4" fmla="*/ 11907 w 7428505"/>
                <a:gd name="connsiteY4" fmla="*/ 5734374 h 5734374"/>
                <a:gd name="connsiteX0" fmla="*/ 11907 w 7428505"/>
                <a:gd name="connsiteY0" fmla="*/ 5728259 h 5728259"/>
                <a:gd name="connsiteX1" fmla="*/ 5609557 w 7428505"/>
                <a:gd name="connsiteY1" fmla="*/ 4458027 h 5728259"/>
                <a:gd name="connsiteX2" fmla="*/ 7428505 w 7428505"/>
                <a:gd name="connsiteY2" fmla="*/ 0 h 5728259"/>
                <a:gd name="connsiteX3" fmla="*/ 7268113 w 7428505"/>
                <a:gd name="connsiteY3" fmla="*/ 5728259 h 5728259"/>
                <a:gd name="connsiteX4" fmla="*/ 11907 w 7428505"/>
                <a:gd name="connsiteY4" fmla="*/ 5728259 h 5728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28505" h="5728259">
                  <a:moveTo>
                    <a:pt x="11907" y="5728259"/>
                  </a:moveTo>
                  <a:cubicBezTo>
                    <a:pt x="-266998" y="5511164"/>
                    <a:pt x="4434602" y="5436992"/>
                    <a:pt x="5609557" y="4458027"/>
                  </a:cubicBezTo>
                  <a:cubicBezTo>
                    <a:pt x="6184632" y="5424873"/>
                    <a:pt x="6847180" y="1394533"/>
                    <a:pt x="7428505" y="0"/>
                  </a:cubicBezTo>
                  <a:cubicBezTo>
                    <a:pt x="7315280" y="1794970"/>
                    <a:pt x="5718549" y="5190107"/>
                    <a:pt x="7268113" y="5728259"/>
                  </a:cubicBezTo>
                  <a:cubicBezTo>
                    <a:pt x="5527804" y="5020336"/>
                    <a:pt x="2430642" y="5728259"/>
                    <a:pt x="11907" y="5728259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04801"/>
            <a:ext cx="1790700" cy="914400"/>
          </a:xfr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bg1"/>
                </a:solidFill>
              </a:rPr>
              <a:t>OGIVE</a:t>
            </a:r>
          </a:p>
        </p:txBody>
      </p:sp>
      <p:sp>
        <p:nvSpPr>
          <p:cNvPr id="3174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5582ED-E1D9-4D8B-B6FC-046F41C895AF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914400" y="1302285"/>
            <a:ext cx="7772400" cy="525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 sz="2400" dirty="0">
                <a:latin typeface="Arial" panose="020B0604020202020204" pitchFamily="34" charset="0"/>
              </a:rPr>
              <a:t>Diagram garis yang </a:t>
            </a:r>
            <a:r>
              <a:rPr lang="en-US" altLang="en-US" sz="2400" dirty="0" err="1">
                <a:latin typeface="Arial" panose="020B0604020202020204" pitchFamily="34" charset="0"/>
              </a:rPr>
              <a:t>menunjukkan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kombinasi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antara</a:t>
            </a:r>
            <a:r>
              <a:rPr lang="en-US" altLang="en-US" sz="2400" dirty="0">
                <a:latin typeface="Arial" panose="020B0604020202020204" pitchFamily="34" charset="0"/>
              </a:rPr>
              <a:t> interval </a:t>
            </a:r>
            <a:r>
              <a:rPr lang="en-US" altLang="en-US" sz="2400" dirty="0" err="1">
                <a:latin typeface="Arial" panose="020B0604020202020204" pitchFamily="34" charset="0"/>
              </a:rPr>
              <a:t>kelas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dengan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frekuensi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kumulatif</a:t>
            </a:r>
            <a:r>
              <a:rPr lang="en-US" alt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 sz="2400" dirty="0" err="1">
                <a:latin typeface="Arial" panose="020B0604020202020204" pitchFamily="34" charset="0"/>
              </a:rPr>
              <a:t>Merupakan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grafik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dari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distribusi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frekuensi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kumulatif</a:t>
            </a:r>
            <a:r>
              <a:rPr lang="en-US" alt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 sz="2400" dirty="0">
                <a:latin typeface="Arial" panose="020B0604020202020204" pitchFamily="34" charset="0"/>
              </a:rPr>
              <a:t>Nilai data </a:t>
            </a:r>
            <a:r>
              <a:rPr lang="en-US" altLang="en-US" sz="2400" dirty="0" err="1">
                <a:latin typeface="Arial" panose="020B0604020202020204" pitchFamily="34" charset="0"/>
              </a:rPr>
              <a:t>disajikan</a:t>
            </a:r>
            <a:r>
              <a:rPr lang="en-US" altLang="en-US" sz="2400" dirty="0">
                <a:latin typeface="Arial" panose="020B0604020202020204" pitchFamily="34" charset="0"/>
              </a:rPr>
              <a:t> pada garis </a:t>
            </a:r>
            <a:r>
              <a:rPr lang="en-US" altLang="en-US" sz="2400" dirty="0" err="1">
                <a:latin typeface="Arial" panose="020B0604020202020204" pitchFamily="34" charset="0"/>
              </a:rPr>
              <a:t>horisontal</a:t>
            </a:r>
            <a:r>
              <a:rPr lang="en-US" altLang="en-US" sz="2400" dirty="0">
                <a:latin typeface="Arial" panose="020B0604020202020204" pitchFamily="34" charset="0"/>
              </a:rPr>
              <a:t> (</a:t>
            </a:r>
            <a:r>
              <a:rPr lang="en-US" altLang="en-US" sz="2400" dirty="0" err="1">
                <a:latin typeface="Arial" panose="020B0604020202020204" pitchFamily="34" charset="0"/>
              </a:rPr>
              <a:t>sumbu</a:t>
            </a:r>
            <a:r>
              <a:rPr lang="en-US" altLang="en-US" sz="2400" dirty="0">
                <a:latin typeface="Arial" panose="020B0604020202020204" pitchFamily="34" charset="0"/>
              </a:rPr>
              <a:t>-x).</a:t>
            </a:r>
          </a:p>
          <a:p>
            <a:pPr eaLnBrk="1" hangingPunct="1"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 sz="2400" dirty="0">
                <a:latin typeface="Arial" panose="020B0604020202020204" pitchFamily="34" charset="0"/>
              </a:rPr>
              <a:t>Pada </a:t>
            </a:r>
            <a:r>
              <a:rPr lang="en-US" altLang="en-US" sz="2400" dirty="0" err="1">
                <a:latin typeface="Arial" panose="020B0604020202020204" pitchFamily="34" charset="0"/>
              </a:rPr>
              <a:t>sumbu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vertikal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dapat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disajikan</a:t>
            </a:r>
            <a:r>
              <a:rPr lang="en-US" altLang="en-US" sz="2400" dirty="0">
                <a:latin typeface="Arial" panose="020B0604020202020204" pitchFamily="34" charset="0"/>
              </a:rPr>
              <a:t>:</a:t>
            </a:r>
          </a:p>
          <a:p>
            <a:pPr lvl="1" eaLnBrk="1" hangingPunct="1"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 sz="2400" dirty="0" err="1">
                <a:latin typeface="Arial" panose="020B0604020202020204" pitchFamily="34" charset="0"/>
              </a:rPr>
              <a:t>Frekuensi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kumulatif</a:t>
            </a:r>
            <a:r>
              <a:rPr lang="en-US" altLang="en-US" sz="2400" dirty="0">
                <a:latin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</a:rPr>
              <a:t>atau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 sz="2400" dirty="0" err="1">
                <a:latin typeface="Arial" panose="020B0604020202020204" pitchFamily="34" charset="0"/>
              </a:rPr>
              <a:t>Frekuensi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relatif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kumulatif</a:t>
            </a:r>
            <a:r>
              <a:rPr lang="en-US" altLang="en-US" sz="2400" dirty="0">
                <a:latin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</a:rPr>
              <a:t>atau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 sz="2400" dirty="0" err="1">
                <a:latin typeface="Arial" panose="020B0604020202020204" pitchFamily="34" charset="0"/>
              </a:rPr>
              <a:t>Persen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frekuensi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kumulatif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 sz="2400" dirty="0" err="1">
                <a:latin typeface="Arial" panose="020B0604020202020204" pitchFamily="34" charset="0"/>
              </a:rPr>
              <a:t>Frekuensi</a:t>
            </a:r>
            <a:r>
              <a:rPr lang="en-US" altLang="en-US" sz="2400" dirty="0">
                <a:latin typeface="Arial" panose="020B0604020202020204" pitchFamily="34" charset="0"/>
              </a:rPr>
              <a:t> yang </a:t>
            </a:r>
            <a:r>
              <a:rPr lang="en-US" altLang="en-US" sz="2400" dirty="0" err="1">
                <a:latin typeface="Arial" panose="020B0604020202020204" pitchFamily="34" charset="0"/>
              </a:rPr>
              <a:t>digunakan</a:t>
            </a:r>
            <a:r>
              <a:rPr lang="en-US" altLang="en-US" sz="2400" dirty="0">
                <a:latin typeface="Arial" panose="020B0604020202020204" pitchFamily="34" charset="0"/>
              </a:rPr>
              <a:t> (salah </a:t>
            </a:r>
            <a:r>
              <a:rPr lang="en-US" altLang="en-US" sz="2400" dirty="0" err="1">
                <a:latin typeface="Arial" panose="020B0604020202020204" pitchFamily="34" charset="0"/>
              </a:rPr>
              <a:t>satu</a:t>
            </a:r>
            <a:r>
              <a:rPr lang="en-US" altLang="en-US" sz="2400" dirty="0">
                <a:latin typeface="Arial" panose="020B0604020202020204" pitchFamily="34" charset="0"/>
              </a:rPr>
              <a:t> di </a:t>
            </a:r>
            <a:r>
              <a:rPr lang="en-US" altLang="en-US" sz="2400" dirty="0" err="1">
                <a:latin typeface="Arial" panose="020B0604020202020204" pitchFamily="34" charset="0"/>
              </a:rPr>
              <a:t>atas</a:t>
            </a:r>
            <a:r>
              <a:rPr lang="en-US" altLang="en-US" sz="2400" dirty="0">
                <a:latin typeface="Arial" panose="020B0604020202020204" pitchFamily="34" charset="0"/>
              </a:rPr>
              <a:t>) masing-masing </a:t>
            </a:r>
            <a:r>
              <a:rPr lang="en-US" altLang="en-US" sz="2400" dirty="0" err="1">
                <a:latin typeface="Arial" panose="020B0604020202020204" pitchFamily="34" charset="0"/>
              </a:rPr>
              <a:t>kelas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digambarkan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sebagai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titik</a:t>
            </a:r>
            <a:r>
              <a:rPr lang="en-US" altLang="en-US" sz="2400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 sz="2400" dirty="0" err="1">
                <a:latin typeface="Arial" panose="020B0604020202020204" pitchFamily="34" charset="0"/>
              </a:rPr>
              <a:t>Setiap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titik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dihubungkan</a:t>
            </a:r>
            <a:r>
              <a:rPr lang="en-US" altLang="en-US" sz="2400" dirty="0">
                <a:latin typeface="Arial" panose="020B0604020202020204" pitchFamily="34" charset="0"/>
              </a:rPr>
              <a:t> oleh garis </a:t>
            </a:r>
            <a:r>
              <a:rPr lang="en-US" altLang="en-US" sz="2400" dirty="0" err="1">
                <a:latin typeface="Arial" panose="020B0604020202020204" pitchFamily="34" charset="0"/>
              </a:rPr>
              <a:t>lurus</a:t>
            </a:r>
            <a:r>
              <a:rPr lang="en-US" altLang="en-US" sz="2400" dirty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524000" y="960438"/>
            <a:ext cx="1752600" cy="639762"/>
          </a:xfrm>
          <a:solidFill>
            <a:srgbClr val="00B0F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/>
          <a:p>
            <a:r>
              <a:rPr lang="en-US" altLang="en-US" sz="4000" b="1" dirty="0">
                <a:solidFill>
                  <a:schemeClr val="bg1"/>
                </a:solidFill>
              </a:rPr>
              <a:t>Ogive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7886700" cy="2438400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 err="1">
                <a:latin typeface="Bookman Old Style" panose="02050604050505020204" pitchFamily="18" charset="0"/>
              </a:rPr>
              <a:t>Kurva</a:t>
            </a:r>
            <a:r>
              <a:rPr lang="en-US" sz="2400" dirty="0">
                <a:latin typeface="Bookman Old Style" panose="02050604050505020204" pitchFamily="18" charset="0"/>
              </a:rPr>
              <a:t> ogive </a:t>
            </a:r>
            <a:r>
              <a:rPr lang="en-US" sz="2400" dirty="0" err="1">
                <a:latin typeface="Bookman Old Style" panose="02050604050505020204" pitchFamily="18" charset="0"/>
              </a:rPr>
              <a:t>terbagi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atas</a:t>
            </a:r>
            <a:r>
              <a:rPr lang="en-US" sz="2400" dirty="0">
                <a:latin typeface="Bookman Old Style" panose="02050604050505020204" pitchFamily="18" charset="0"/>
              </a:rPr>
              <a:t> dua, </a:t>
            </a:r>
            <a:r>
              <a:rPr lang="en-US" sz="2400" dirty="0" err="1">
                <a:latin typeface="Bookman Old Style" panose="02050604050505020204" pitchFamily="18" charset="0"/>
              </a:rPr>
              <a:t>yaitu</a:t>
            </a:r>
            <a:r>
              <a:rPr lang="en-US" sz="2400" dirty="0">
                <a:latin typeface="Bookman Old Style" panose="02050604050505020204" pitchFamily="18" charset="0"/>
              </a:rPr>
              <a:t>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>
                <a:latin typeface="Bookman Old Style" panose="02050604050505020204" pitchFamily="18" charset="0"/>
              </a:rPr>
              <a:t>Kurva</a:t>
            </a:r>
            <a:r>
              <a:rPr lang="en-US" sz="2400" dirty="0">
                <a:latin typeface="Bookman Old Style" panose="02050604050505020204" pitchFamily="18" charset="0"/>
              </a:rPr>
              <a:t> ogive </a:t>
            </a:r>
            <a:r>
              <a:rPr lang="en-US" sz="2400" dirty="0" err="1">
                <a:latin typeface="Bookman Old Style" panose="02050604050505020204" pitchFamily="18" charset="0"/>
              </a:rPr>
              <a:t>positif</a:t>
            </a:r>
            <a:r>
              <a:rPr lang="en-US" sz="2400" dirty="0">
                <a:latin typeface="Bookman Old Style" panose="02050604050505020204" pitchFamily="18" charset="0"/>
              </a:rPr>
              <a:t> </a:t>
            </a:r>
            <a:r>
              <a:rPr lang="en-US" sz="2400" dirty="0" err="1">
                <a:latin typeface="Bookman Old Style" panose="02050604050505020204" pitchFamily="18" charset="0"/>
              </a:rPr>
              <a:t>adalah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kurva</a:t>
            </a:r>
            <a:r>
              <a:rPr lang="en-US" sz="2400" dirty="0">
                <a:latin typeface="Bookman Old Style" panose="02050604050505020204" pitchFamily="18" charset="0"/>
              </a:rPr>
              <a:t> ogive yang </a:t>
            </a:r>
            <a:r>
              <a:rPr lang="en-US" sz="2400" dirty="0" err="1">
                <a:latin typeface="Bookman Old Style" panose="02050604050505020204" pitchFamily="18" charset="0"/>
              </a:rPr>
              <a:t>diperoleh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dari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frekuensi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kumulatif</a:t>
            </a:r>
            <a:r>
              <a:rPr lang="en-US" sz="2400" dirty="0">
                <a:latin typeface="Bookman Old Style" panose="02050604050505020204" pitchFamily="18" charset="0"/>
              </a:rPr>
              <a:t> </a:t>
            </a:r>
            <a:r>
              <a:rPr lang="en-US" sz="2400" dirty="0" err="1">
                <a:latin typeface="Bookman Old Style" panose="02050604050505020204" pitchFamily="18" charset="0"/>
              </a:rPr>
              <a:t>kurang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dari</a:t>
            </a:r>
            <a:r>
              <a:rPr lang="en-US" sz="2400" dirty="0">
                <a:latin typeface="Bookman Old Style" panose="020506040505050202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>
                <a:latin typeface="Bookman Old Style" panose="02050604050505020204" pitchFamily="18" charset="0"/>
              </a:rPr>
              <a:t>Kurva</a:t>
            </a:r>
            <a:r>
              <a:rPr lang="en-US" sz="2400" dirty="0">
                <a:latin typeface="Bookman Old Style" panose="02050604050505020204" pitchFamily="18" charset="0"/>
              </a:rPr>
              <a:t> ogive </a:t>
            </a:r>
            <a:r>
              <a:rPr lang="en-US" sz="2400" dirty="0" err="1">
                <a:latin typeface="Bookman Old Style" panose="02050604050505020204" pitchFamily="18" charset="0"/>
              </a:rPr>
              <a:t>negatif</a:t>
            </a:r>
            <a:r>
              <a:rPr lang="en-US" sz="2400" dirty="0">
                <a:latin typeface="Bookman Old Style" panose="02050604050505020204" pitchFamily="18" charset="0"/>
              </a:rPr>
              <a:t> </a:t>
            </a:r>
            <a:r>
              <a:rPr lang="en-US" sz="2400" dirty="0" err="1">
                <a:latin typeface="Bookman Old Style" panose="02050604050505020204" pitchFamily="18" charset="0"/>
              </a:rPr>
              <a:t>adalah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kurva</a:t>
            </a:r>
            <a:r>
              <a:rPr lang="en-US" sz="2400" dirty="0">
                <a:latin typeface="Bookman Old Style" panose="02050604050505020204" pitchFamily="18" charset="0"/>
              </a:rPr>
              <a:t> ogive yang </a:t>
            </a:r>
            <a:r>
              <a:rPr lang="en-US" sz="2400" dirty="0" err="1">
                <a:latin typeface="Bookman Old Style" panose="02050604050505020204" pitchFamily="18" charset="0"/>
              </a:rPr>
              <a:t>diperoleh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dari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frekuensi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kumulatif</a:t>
            </a:r>
            <a:r>
              <a:rPr lang="en-US" sz="2400" dirty="0">
                <a:latin typeface="Bookman Old Style" panose="02050604050505020204" pitchFamily="18" charset="0"/>
              </a:rPr>
              <a:t> </a:t>
            </a:r>
            <a:r>
              <a:rPr lang="en-US" sz="2400" dirty="0" err="1">
                <a:latin typeface="Bookman Old Style" panose="02050604050505020204" pitchFamily="18" charset="0"/>
              </a:rPr>
              <a:t>lebih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dari</a:t>
            </a: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ID" b="0" i="0" dirty="0">
              <a:effectLst/>
              <a:latin typeface="Bookman Old Style" panose="02050604050505020204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755444-F869-49E3-9366-30B5F588CFEA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4DD0-66D7-48DA-9A18-8A96C47AF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Cara </a:t>
            </a:r>
            <a:r>
              <a:rPr lang="en-ID" b="1" dirty="0" err="1"/>
              <a:t>Membuat</a:t>
            </a:r>
            <a:r>
              <a:rPr lang="en-ID" b="1" dirty="0"/>
              <a:t> Ogive </a:t>
            </a:r>
            <a:r>
              <a:rPr lang="en-ID" b="1" dirty="0" err="1"/>
              <a:t>Positif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BCCFE-710F-4B5F-8D8C-28E167811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457200" indent="-457200" algn="l" fontAlgn="base">
              <a:buFont typeface="+mj-lt"/>
              <a:buAutoNum type="arabicPeriod"/>
            </a:pP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menentukan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batas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atas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masing-masing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kelas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dan data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frekuensi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kumulatif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kurang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. </a:t>
            </a:r>
            <a:endParaRPr lang="en-ID" dirty="0">
              <a:solidFill>
                <a:srgbClr val="444444"/>
              </a:solidFill>
              <a:latin typeface="Ubuntu"/>
            </a:endParaRPr>
          </a:p>
          <a:p>
            <a:pPr marL="457200" indent="-457200" algn="l" fontAlgn="base">
              <a:buFont typeface="+mj-lt"/>
              <a:buAutoNum type="arabicPeriod"/>
            </a:pP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Batas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atas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kelas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diperoleh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cara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menambahkan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nilai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tertinggi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pada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kelas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tersebut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0,5.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Misalnya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pada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kelas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pertama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nilai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tertingginya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adalah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75. Batas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atas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kelas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pertama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adalah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75 + 0,5 = 75,5.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Nilai </a:t>
            </a:r>
            <a:r>
              <a:rPr lang="en-ID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Ubuntu"/>
              </a:rPr>
              <a:t>frekuensi</a:t>
            </a:r>
            <a:r>
              <a:rPr lang="en-ID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Ubuntu"/>
              </a:rPr>
              <a:t>kumulatif</a:t>
            </a:r>
            <a:r>
              <a:rPr lang="en-ID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Ubuntu"/>
              </a:rPr>
              <a:t>kurang</a:t>
            </a:r>
            <a:r>
              <a:rPr lang="en-ID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Ubuntu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diperoleh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cara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menjumlahkan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frekuensi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setiap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kelas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semua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frekuensi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kelas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di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atasnya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Misalnya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akan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dicari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nilai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frekuensi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komulatif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kurang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kelas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rentang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81 – 85.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Frekuensi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(fi)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kelas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tersebut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adalah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12,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dua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kelas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sebelumnya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memiliki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nilai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frekuensi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2 dan 4.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Sehingga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nilai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frekuensi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komulatif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kurang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Ubuntu"/>
              </a:rPr>
              <a:t>k</a:t>
            </a:r>
            <a:r>
              <a:rPr lang="en-ID" b="0" i="0" dirty="0" err="1">
                <a:effectLst/>
                <a:latin typeface="Book Antiqua" panose="02040602050305030304" pitchFamily="18" charset="0"/>
              </a:rPr>
              <a:t>elas</a:t>
            </a:r>
            <a:r>
              <a:rPr lang="en-ID" b="0" i="0" dirty="0">
                <a:effectLst/>
                <a:latin typeface="Book Antiqua" panose="02040602050305030304" pitchFamily="18" charset="0"/>
              </a:rPr>
              <a:t> 81 – 85 </a:t>
            </a:r>
            <a:r>
              <a:rPr lang="en-ID" b="0" i="0" dirty="0" err="1">
                <a:effectLst/>
                <a:latin typeface="Book Antiqua" panose="02040602050305030304" pitchFamily="18" charset="0"/>
              </a:rPr>
              <a:t>adalaj</a:t>
            </a:r>
            <a:r>
              <a:rPr lang="en-ID" b="0" i="0" dirty="0">
                <a:effectLst/>
                <a:latin typeface="Book Antiqua" panose="02040602050305030304" pitchFamily="18" charset="0"/>
              </a:rPr>
              <a:t> 2 + 4 + 12 = 18.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Distribusi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0" i="0" dirty="0" err="1"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Frekuensi</a:t>
            </a:r>
            <a:r>
              <a:rPr lang="en-US" sz="2200" b="0" i="0" dirty="0"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</a:t>
            </a:r>
            <a:r>
              <a:rPr lang="en-US" sz="2200" b="0" i="0" dirty="0" err="1"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Kumulatif</a:t>
            </a:r>
            <a:r>
              <a:rPr lang="en-US" sz="2200" b="0" i="0" dirty="0"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</a:t>
            </a:r>
            <a:r>
              <a:rPr lang="en-US" sz="2200" b="0" i="0" dirty="0" err="1"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lebih</a:t>
            </a:r>
            <a:r>
              <a:rPr lang="en-US" sz="2200" b="0" i="0" dirty="0"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</a:t>
            </a:r>
            <a:r>
              <a:rPr lang="en-US" sz="2200" b="0" i="0" dirty="0" err="1"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dari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, 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adalah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 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distribusi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frekuensi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 yang 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memuat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jumlah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frekuensi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 yang 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memiliki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nilai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lebih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dari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nilai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 batas 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kelas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suatu</a:t>
            </a:r>
            <a:r>
              <a:rPr lang="en-US" sz="2200" b="0" i="0" dirty="0">
                <a:effectLst/>
                <a:latin typeface="Bookman Old Style" panose="02050604050505020204" pitchFamily="18" charset="0"/>
              </a:rPr>
              <a:t> interval </a:t>
            </a:r>
            <a:r>
              <a:rPr lang="en-US" sz="2200" b="0" i="0" dirty="0" err="1">
                <a:effectLst/>
                <a:latin typeface="Bookman Old Style" panose="02050604050505020204" pitchFamily="18" charset="0"/>
              </a:rPr>
              <a:t>tertentu</a:t>
            </a:r>
            <a:endParaRPr lang="en-ID" sz="2200" b="0" i="0" dirty="0">
              <a:effectLst/>
              <a:latin typeface="Bookman Old Style" panose="02050604050505020204" pitchFamily="18" charset="0"/>
            </a:endParaRPr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A2B18-B591-4961-91DE-69A80067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10F1-D0AF-49B6-A03F-1BDD8B33EC0D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334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B60A-F92D-45F1-9890-C388DDA99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Tabel</a:t>
            </a:r>
            <a:r>
              <a:rPr lang="en-ID" dirty="0"/>
              <a:t> Data UAS </a:t>
            </a:r>
            <a:r>
              <a:rPr lang="en-ID" dirty="0" err="1"/>
              <a:t>Statistik</a:t>
            </a:r>
            <a:r>
              <a:rPr lang="en-ID" dirty="0"/>
              <a:t> 40 </a:t>
            </a:r>
            <a:r>
              <a:rPr lang="en-ID" dirty="0" err="1"/>
              <a:t>Mahasiswa</a:t>
            </a:r>
            <a:endParaRPr lang="en-ID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EC4C745-4FF4-4E19-848B-BB3140D90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368143"/>
              </p:ext>
            </p:extLst>
          </p:nvPr>
        </p:nvGraphicFramePr>
        <p:xfrm>
          <a:off x="1905000" y="1600200"/>
          <a:ext cx="501015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075">
                  <a:extLst>
                    <a:ext uri="{9D8B030D-6E8A-4147-A177-3AD203B41FA5}">
                      <a16:colId xmlns:a16="http://schemas.microsoft.com/office/drawing/2014/main" val="1717813341"/>
                    </a:ext>
                  </a:extLst>
                </a:gridCol>
                <a:gridCol w="2505075">
                  <a:extLst>
                    <a:ext uri="{9D8B030D-6E8A-4147-A177-3AD203B41FA5}">
                      <a16:colId xmlns:a16="http://schemas.microsoft.com/office/drawing/2014/main" val="1939015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47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71 – 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0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76 –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751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81 – 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86 – 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486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91 – 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97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96 –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471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D" sz="23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300" dirty="0">
                          <a:latin typeface="Bookman Old Style" panose="02050604050505020204" pitchFamily="18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95229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8E2CD3-F76A-47D8-BF04-8E640A9A8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10F1-D0AF-49B6-A03F-1BDD8B33EC0D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04F3D6-FA3E-4CE6-AAA1-3A5772813AEE}"/>
              </a:ext>
            </a:extLst>
          </p:cNvPr>
          <p:cNvSpPr txBox="1"/>
          <p:nvPr/>
        </p:nvSpPr>
        <p:spPr>
          <a:xfrm>
            <a:off x="457200" y="5376094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Data </a:t>
            </a:r>
            <a:r>
              <a:rPr lang="en-ID" sz="2400" b="1" i="1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batas</a:t>
            </a:r>
            <a:r>
              <a:rPr lang="en-ID" sz="2400" b="1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1" i="1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atas</a:t>
            </a:r>
            <a:r>
              <a:rPr lang="en-ID" sz="2400" b="1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1" i="1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kelas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 dan </a:t>
            </a:r>
            <a:r>
              <a:rPr lang="en-ID" sz="2400" b="1" i="1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frekuensi</a:t>
            </a:r>
            <a:r>
              <a:rPr lang="en-ID" sz="2400" b="1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1" i="1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komulatif</a:t>
            </a:r>
            <a:r>
              <a:rPr lang="en-ID" sz="2400" b="1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1" i="1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kurang</a:t>
            </a:r>
            <a:r>
              <a:rPr lang="en-ID" sz="2400" b="1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1" i="1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dari</a:t>
            </a:r>
            <a:r>
              <a:rPr lang="en-ID" sz="2400" b="1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diberikan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seperti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tabel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berikut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.</a:t>
            </a:r>
            <a:endParaRPr lang="en-ID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5720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189B-56DB-4ACE-AC3F-769642F2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0E024-A711-4C23-992F-9670251B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10F1-D0AF-49B6-A03F-1BDD8B33EC0D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41C019DB-1C3E-4039-8818-2E7B891F5E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60395"/>
              </p:ext>
            </p:extLst>
          </p:nvPr>
        </p:nvGraphicFramePr>
        <p:xfrm>
          <a:off x="762000" y="762000"/>
          <a:ext cx="7886699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411328351"/>
                    </a:ext>
                  </a:extLst>
                </a:gridCol>
                <a:gridCol w="1639836">
                  <a:extLst>
                    <a:ext uri="{9D8B030D-6E8A-4147-A177-3AD203B41FA5}">
                      <a16:colId xmlns:a16="http://schemas.microsoft.com/office/drawing/2014/main" val="821833617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5020871"/>
                    </a:ext>
                  </a:extLst>
                </a:gridCol>
                <a:gridCol w="3055989">
                  <a:extLst>
                    <a:ext uri="{9D8B030D-6E8A-4147-A177-3AD203B41FA5}">
                      <a16:colId xmlns:a16="http://schemas.microsoft.com/office/drawing/2014/main" val="776322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Batas Atas 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err="1">
                          <a:latin typeface="Bookman Old Style" panose="02050604050505020204" pitchFamily="18" charset="0"/>
                        </a:rPr>
                        <a:t>Frekuensi</a:t>
                      </a:r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ID" sz="2000" dirty="0" err="1">
                          <a:latin typeface="Bookman Old Style" panose="02050604050505020204" pitchFamily="18" charset="0"/>
                        </a:rPr>
                        <a:t>Kumulatif</a:t>
                      </a:r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 Kurang </a:t>
                      </a:r>
                      <a:r>
                        <a:rPr lang="en-ID" sz="2000" dirty="0" err="1">
                          <a:latin typeface="Bookman Old Style" panose="02050604050505020204" pitchFamily="18" charset="0"/>
                        </a:rPr>
                        <a:t>dari</a:t>
                      </a:r>
                      <a:endParaRPr lang="en-ID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4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71 – 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75.5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2+0=2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183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76 –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80.5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2+4=6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50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81 – 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85.5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6+12=18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861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86 – 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90.5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18+13=31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249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91 – 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95.5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31+6=37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40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96 –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100.5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37+3=40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6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D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D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D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45846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CF40B22-13B7-4D64-94C8-D69C6CC3F74E}"/>
              </a:ext>
            </a:extLst>
          </p:cNvPr>
          <p:cNvSpPr txBox="1"/>
          <p:nvPr/>
        </p:nvSpPr>
        <p:spPr>
          <a:xfrm>
            <a:off x="628650" y="4495800"/>
            <a:ext cx="821055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Berikutnya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adalah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menyiapkan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bidang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kartesius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yang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memuat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nilai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pada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sumbu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x dan data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frekuensi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pada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sumbu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y.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Untuk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data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dengan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tabel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di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atas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diperoleh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gambar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bidang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seperti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di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bawah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.</a:t>
            </a:r>
            <a:endParaRPr lang="en-ID" sz="2300" dirty="0">
              <a:latin typeface="Bookman Old Style" panose="02050604050505020204" pitchFamily="18" charset="0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927ED3BD-92CB-0EF9-926E-F996A39BDBE1}"/>
              </a:ext>
            </a:extLst>
          </p:cNvPr>
          <p:cNvSpPr/>
          <p:nvPr/>
        </p:nvSpPr>
        <p:spPr>
          <a:xfrm rot="10800000">
            <a:off x="8229600" y="3886200"/>
            <a:ext cx="152400" cy="3048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9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19508"/>
            <a:ext cx="7620000" cy="1066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err="1">
                <a:latin typeface="Bookman Old Style" panose="02050604050505020204" pitchFamily="18" charset="0"/>
              </a:rPr>
              <a:t>Apabila</a:t>
            </a:r>
            <a:r>
              <a:rPr lang="en-US" sz="3000" dirty="0">
                <a:latin typeface="Bookman Old Style" panose="02050604050505020204" pitchFamily="18" charset="0"/>
              </a:rPr>
              <a:t> data </a:t>
            </a:r>
            <a:r>
              <a:rPr lang="en-US" sz="3000" dirty="0" err="1">
                <a:latin typeface="Bookman Old Style" panose="02050604050505020204" pitchFamily="18" charset="0"/>
              </a:rPr>
              <a:t>dalam</a:t>
            </a:r>
            <a:r>
              <a:rPr lang="en-US" sz="3000" dirty="0">
                <a:latin typeface="Bookman Old Style" panose="02050604050505020204" pitchFamily="18" charset="0"/>
              </a:rPr>
              <a:t> table </a:t>
            </a:r>
            <a:r>
              <a:rPr lang="en-US" sz="3000" dirty="0" err="1">
                <a:latin typeface="Bookman Old Style" panose="02050604050505020204" pitchFamily="18" charset="0"/>
              </a:rPr>
              <a:t>tadi</a:t>
            </a:r>
            <a:r>
              <a:rPr lang="en-US" sz="3000" dirty="0">
                <a:latin typeface="Bookman Old Style" panose="02050604050505020204" pitchFamily="18" charset="0"/>
              </a:rPr>
              <a:t> </a:t>
            </a:r>
            <a:r>
              <a:rPr lang="en-US" sz="3000" dirty="0" err="1">
                <a:latin typeface="Bookman Old Style" panose="02050604050505020204" pitchFamily="18" charset="0"/>
              </a:rPr>
              <a:t>dimasukkan</a:t>
            </a:r>
            <a:r>
              <a:rPr lang="en-US" sz="3000" dirty="0">
                <a:latin typeface="Bookman Old Style" panose="02050604050505020204" pitchFamily="18" charset="0"/>
              </a:rPr>
              <a:t> </a:t>
            </a:r>
            <a:r>
              <a:rPr lang="en-US" sz="3000" dirty="0" err="1">
                <a:latin typeface="Bookman Old Style" panose="02050604050505020204" pitchFamily="18" charset="0"/>
              </a:rPr>
              <a:t>ke</a:t>
            </a:r>
            <a:r>
              <a:rPr lang="en-US" sz="3000" dirty="0">
                <a:latin typeface="Bookman Old Style" panose="02050604050505020204" pitchFamily="18" charset="0"/>
              </a:rPr>
              <a:t> </a:t>
            </a:r>
            <a:r>
              <a:rPr lang="en-US" sz="3000" dirty="0" err="1">
                <a:latin typeface="Bookman Old Style" panose="02050604050505020204" pitchFamily="18" charset="0"/>
              </a:rPr>
              <a:t>dalam</a:t>
            </a:r>
            <a:r>
              <a:rPr lang="en-US" sz="3000" dirty="0">
                <a:latin typeface="Bookman Old Style" panose="02050604050505020204" pitchFamily="18" charset="0"/>
              </a:rPr>
              <a:t> </a:t>
            </a:r>
            <a:r>
              <a:rPr lang="en-US" sz="3000" dirty="0" err="1">
                <a:latin typeface="Bookman Old Style" panose="02050604050505020204" pitchFamily="18" charset="0"/>
              </a:rPr>
              <a:t>tabel</a:t>
            </a:r>
            <a:r>
              <a:rPr lang="en-US" sz="3000" dirty="0">
                <a:latin typeface="Bookman Old Style" panose="02050604050505020204" pitchFamily="18" charset="0"/>
              </a:rPr>
              <a:t> </a:t>
            </a:r>
            <a:r>
              <a:rPr lang="en-US" sz="3000" dirty="0" err="1">
                <a:latin typeface="Bookman Old Style" panose="02050604050505020204" pitchFamily="18" charset="0"/>
              </a:rPr>
              <a:t>distribusi</a:t>
            </a:r>
            <a:r>
              <a:rPr lang="en-US" sz="3000" dirty="0">
                <a:latin typeface="Bookman Old Style" panose="02050604050505020204" pitchFamily="18" charset="0"/>
              </a:rPr>
              <a:t> </a:t>
            </a:r>
            <a:r>
              <a:rPr lang="en-US" sz="3000" dirty="0" err="1">
                <a:latin typeface="Bookman Old Style" panose="02050604050505020204" pitchFamily="18" charset="0"/>
              </a:rPr>
              <a:t>frekuensi</a:t>
            </a:r>
            <a:r>
              <a:rPr lang="en-US" sz="3000" dirty="0">
                <a:latin typeface="Bookman Old Style" panose="02050604050505020204" pitchFamily="18" charset="0"/>
              </a:rPr>
              <a:t>, </a:t>
            </a:r>
            <a:r>
              <a:rPr lang="en-US" sz="3000" dirty="0" err="1">
                <a:latin typeface="Bookman Old Style" panose="02050604050505020204" pitchFamily="18" charset="0"/>
              </a:rPr>
              <a:t>maka</a:t>
            </a:r>
            <a:r>
              <a:rPr lang="en-US" sz="3000" dirty="0">
                <a:latin typeface="Bookman Old Style" panose="02050604050505020204" pitchFamily="18" charset="0"/>
              </a:rPr>
              <a:t> </a:t>
            </a:r>
            <a:r>
              <a:rPr lang="en-US" sz="3000" dirty="0" err="1">
                <a:latin typeface="Bookman Old Style" panose="02050604050505020204" pitchFamily="18" charset="0"/>
              </a:rPr>
              <a:t>akan</a:t>
            </a:r>
            <a:r>
              <a:rPr lang="en-US" sz="3000" dirty="0">
                <a:latin typeface="Bookman Old Style" panose="02050604050505020204" pitchFamily="18" charset="0"/>
              </a:rPr>
              <a:t> </a:t>
            </a:r>
            <a:r>
              <a:rPr lang="en-US" sz="3000" dirty="0" err="1">
                <a:latin typeface="Bookman Old Style" panose="02050604050505020204" pitchFamily="18" charset="0"/>
              </a:rPr>
              <a:t>menjadi</a:t>
            </a:r>
            <a:r>
              <a:rPr lang="en-US" sz="3000" dirty="0">
                <a:latin typeface="Bookman Old Style" panose="02050604050505020204" pitchFamily="18" charset="0"/>
              </a:rPr>
              <a:t>:</a:t>
            </a:r>
          </a:p>
        </p:txBody>
      </p:sp>
      <p:sp>
        <p:nvSpPr>
          <p:cNvPr id="516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964AE5-AA2D-4E2B-BE88-6C10D90AE06D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240088"/>
              </p:ext>
            </p:extLst>
          </p:nvPr>
        </p:nvGraphicFramePr>
        <p:xfrm>
          <a:off x="1447800" y="2057400"/>
          <a:ext cx="5791200" cy="4016292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2688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Nilai Statistik 10 Mahasiswa AIPI</a:t>
                      </a:r>
                    </a:p>
                  </a:txBody>
                  <a:tcPr marL="9525" marR="9525" marT="952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Nilai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(X)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891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168" name="Rectangle 4"/>
          <p:cNvSpPr>
            <a:spLocks noChangeArrowheads="1"/>
          </p:cNvSpPr>
          <p:nvPr/>
        </p:nvSpPr>
        <p:spPr bwMode="auto">
          <a:xfrm>
            <a:off x="1371600" y="6211888"/>
            <a:ext cx="586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1800" b="1">
                <a:latin typeface="Arial" panose="020B0604020202020204" pitchFamily="34" charset="0"/>
              </a:rPr>
              <a:t>Tabel Distribusi Nilai Statistik 10 Mahasiswa AIPI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C48B9-BD85-41AB-BB94-1384BF77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10F1-D0AF-49B6-A03F-1BDD8B33EC0D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AACA5D-AA63-40E5-8EF2-A004D31CB5CB}"/>
              </a:ext>
            </a:extLst>
          </p:cNvPr>
          <p:cNvSpPr txBox="1"/>
          <p:nvPr/>
        </p:nvSpPr>
        <p:spPr>
          <a:xfrm>
            <a:off x="762000" y="5033962"/>
            <a:ext cx="7620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Selanjutnya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pasangkan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data yang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sesuai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antara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data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nilai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batas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atas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setiap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kelas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dan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frekuensi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kurang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dari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.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Seperti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terlihat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pada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gambar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2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berikut</a:t>
            </a:r>
            <a: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.</a:t>
            </a:r>
          </a:p>
          <a:p>
            <a:br>
              <a:rPr lang="en-ID" sz="22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</a:br>
            <a:endParaRPr lang="en-ID" sz="2200" dirty="0">
              <a:latin typeface="Bookman Old Style" panose="0205060405050502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40C0BA-8219-ADC7-B72D-3191B22D6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"/>
            <a:ext cx="6696124" cy="443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395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02A8D-9C21-4F4D-A977-48962E19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10F1-D0AF-49B6-A03F-1BDD8B33EC0D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C9D767-6F6F-418B-9828-8DCCBB218A48}"/>
              </a:ext>
            </a:extLst>
          </p:cNvPr>
          <p:cNvSpPr txBox="1"/>
          <p:nvPr/>
        </p:nvSpPr>
        <p:spPr>
          <a:xfrm>
            <a:off x="685800" y="4648200"/>
            <a:ext cx="78295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Kemuadian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hubungkan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setiap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titik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sehingga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membentuk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sebuah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kurva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.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Sehingga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akan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diperoleh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gambar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 </a:t>
            </a:r>
            <a:r>
              <a:rPr lang="en-ID" sz="2400" b="1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ogive </a:t>
            </a:r>
            <a:r>
              <a:rPr lang="en-ID" sz="2400" b="1" i="1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positif</a:t>
            </a:r>
            <a:r>
              <a:rPr lang="en-ID" sz="2400" b="0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 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seperti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yang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terlihat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pada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gambar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ogive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berikut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.</a:t>
            </a:r>
            <a:endParaRPr lang="en-ID" sz="2400" dirty="0">
              <a:latin typeface="Bookman Old Style" panose="0205060405050502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2A9C1E-7C47-4FB4-98C3-FFFFD5FE7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31756"/>
            <a:ext cx="6477000" cy="377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5466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1452-2270-DA87-FB8C-1F0D3CC1A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Ogive </a:t>
            </a:r>
            <a:r>
              <a:rPr lang="en-US" dirty="0" err="1"/>
              <a:t>Positif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D4C14-2B34-9C89-A3D2-AFC3A49D7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193D0-07E2-64EB-B43A-EF1B1D496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10F1-D0AF-49B6-A03F-1BDD8B33EC0D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489261-47A4-EFEE-351B-7564D98BB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654" y="1295400"/>
            <a:ext cx="7800545" cy="456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700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Contoh</a:t>
            </a:r>
            <a:r>
              <a:rPr lang="en-US" altLang="en-US" dirty="0"/>
              <a:t> 2</a:t>
            </a:r>
            <a:br>
              <a:rPr lang="en-US" altLang="en-US" dirty="0"/>
            </a:br>
            <a:endParaRPr lang="en-US" alt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519460"/>
              </p:ext>
            </p:extLst>
          </p:nvPr>
        </p:nvGraphicFramePr>
        <p:xfrm>
          <a:off x="628650" y="1825625"/>
          <a:ext cx="7886700" cy="313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151">
                <a:tc>
                  <a:txBody>
                    <a:bodyPr/>
                    <a:lstStyle/>
                    <a:p>
                      <a:r>
                        <a:rPr lang="en-US" sz="1800" dirty="0"/>
                        <a:t>Interval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Batas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Bawah</a:t>
                      </a:r>
                      <a:r>
                        <a:rPr lang="en-US" sz="1800" baseline="0" dirty="0"/>
                        <a:t>  </a:t>
                      </a:r>
                      <a:r>
                        <a:rPr lang="en-US" sz="1800" baseline="0" dirty="0" err="1"/>
                        <a:t>dan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Atas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Nyata</a:t>
                      </a:r>
                      <a:endParaRPr lang="en-US" sz="1800" dirty="0"/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Frekuensi</a:t>
                      </a:r>
                      <a:endParaRPr lang="en-US" sz="1800" dirty="0"/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Frekuensi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Kurang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dari</a:t>
                      </a:r>
                      <a:endParaRPr lang="en-US" sz="1800" dirty="0"/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Frekuensi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Lebih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dari</a:t>
                      </a:r>
                      <a:endParaRPr lang="en-US" sz="1800" dirty="0"/>
                    </a:p>
                  </a:txBody>
                  <a:tcPr marL="87630" marR="8763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160-303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159.5 – 303.5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20</a:t>
                      </a:r>
                      <a:endParaRPr lang="en-US" sz="1800" dirty="0"/>
                    </a:p>
                  </a:txBody>
                  <a:tcPr marL="87630" marR="8763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304-447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303.5 – 447.5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20-2=18</a:t>
                      </a:r>
                      <a:endParaRPr lang="en-US" sz="1800" dirty="0"/>
                    </a:p>
                  </a:txBody>
                  <a:tcPr marL="87630" marR="8763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448-591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447.5 – 591.5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2+5</a:t>
                      </a:r>
                      <a:r>
                        <a:rPr lang="en-US" sz="1800" dirty="0"/>
                        <a:t>=7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18-5=13</a:t>
                      </a:r>
                      <a:endParaRPr lang="en-US" sz="1800" dirty="0"/>
                    </a:p>
                  </a:txBody>
                  <a:tcPr marL="87630" marR="8763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592-735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591.5 – 735.3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7+9</a:t>
                      </a:r>
                      <a:r>
                        <a:rPr lang="en-US" sz="1800" dirty="0"/>
                        <a:t>=16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13-9=4</a:t>
                      </a:r>
                      <a:endParaRPr lang="en-US" sz="1800" dirty="0"/>
                    </a:p>
                  </a:txBody>
                  <a:tcPr marL="87630" marR="8763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736-878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735.5 – 878.5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16+3=</a:t>
                      </a:r>
                      <a:r>
                        <a:rPr lang="en-US" sz="1800" dirty="0"/>
                        <a:t>19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4-3=1</a:t>
                      </a:r>
                      <a:endParaRPr lang="en-US" sz="1800" dirty="0"/>
                    </a:p>
                  </a:txBody>
                  <a:tcPr marL="87630" marR="8763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19+1=20</a:t>
                      </a:r>
                    </a:p>
                  </a:txBody>
                  <a:tcPr marL="87630" marR="8763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1-1=0</a:t>
                      </a:r>
                    </a:p>
                  </a:txBody>
                  <a:tcPr marL="87630" marR="8763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384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78FEF8-1244-4572-8E2E-AE17C1266479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DCDD4E77-08CD-E6AB-DD6D-483A499E4F1F}"/>
              </a:ext>
            </a:extLst>
          </p:cNvPr>
          <p:cNvSpPr/>
          <p:nvPr/>
        </p:nvSpPr>
        <p:spPr>
          <a:xfrm>
            <a:off x="8305800" y="4648200"/>
            <a:ext cx="209550" cy="2286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F762FB13-F581-509D-CD37-B56BB3959298}"/>
              </a:ext>
            </a:extLst>
          </p:cNvPr>
          <p:cNvSpPr/>
          <p:nvPr/>
        </p:nvSpPr>
        <p:spPr>
          <a:xfrm>
            <a:off x="6629400" y="4648200"/>
            <a:ext cx="209550" cy="15240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8ED2538-CE90-3626-ABBD-1F99F99A08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213152"/>
              </p:ext>
            </p:extLst>
          </p:nvPr>
        </p:nvGraphicFramePr>
        <p:xfrm>
          <a:off x="381000" y="1371600"/>
          <a:ext cx="8458198" cy="313222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397366">
                  <a:extLst>
                    <a:ext uri="{9D8B030D-6E8A-4147-A177-3AD203B41FA5}">
                      <a16:colId xmlns:a16="http://schemas.microsoft.com/office/drawing/2014/main" val="2236048592"/>
                    </a:ext>
                  </a:extLst>
                </a:gridCol>
                <a:gridCol w="170299">
                  <a:extLst>
                    <a:ext uri="{9D8B030D-6E8A-4147-A177-3AD203B41FA5}">
                      <a16:colId xmlns:a16="http://schemas.microsoft.com/office/drawing/2014/main" val="1989967776"/>
                    </a:ext>
                  </a:extLst>
                </a:gridCol>
                <a:gridCol w="425748">
                  <a:extLst>
                    <a:ext uri="{9D8B030D-6E8A-4147-A177-3AD203B41FA5}">
                      <a16:colId xmlns:a16="http://schemas.microsoft.com/office/drawing/2014/main" val="3645452527"/>
                    </a:ext>
                  </a:extLst>
                </a:gridCol>
                <a:gridCol w="775120">
                  <a:extLst>
                    <a:ext uri="{9D8B030D-6E8A-4147-A177-3AD203B41FA5}">
                      <a16:colId xmlns:a16="http://schemas.microsoft.com/office/drawing/2014/main" val="1086794689"/>
                    </a:ext>
                  </a:extLst>
                </a:gridCol>
                <a:gridCol w="593667">
                  <a:extLst>
                    <a:ext uri="{9D8B030D-6E8A-4147-A177-3AD203B41FA5}">
                      <a16:colId xmlns:a16="http://schemas.microsoft.com/office/drawing/2014/main" val="24692506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18070736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10583655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75034637"/>
                    </a:ext>
                  </a:extLst>
                </a:gridCol>
                <a:gridCol w="2362198">
                  <a:extLst>
                    <a:ext uri="{9D8B030D-6E8A-4147-A177-3AD203B41FA5}">
                      <a16:colId xmlns:a16="http://schemas.microsoft.com/office/drawing/2014/main" val="2929587581"/>
                    </a:ext>
                  </a:extLst>
                </a:gridCol>
              </a:tblGrid>
              <a:tr h="76160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Interval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</a:rPr>
                        <a:t>Tepi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Kelas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</a:rPr>
                        <a:t>Frekuensi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</a:rPr>
                        <a:t>Frekueni</a:t>
                      </a:r>
                      <a:r>
                        <a:rPr lang="en-US" sz="1800" u="none" strike="noStrike" dirty="0">
                          <a:effectLst/>
                        </a:rPr>
                        <a:t> Kurang </a:t>
                      </a:r>
                      <a:r>
                        <a:rPr lang="en-US" sz="1800" u="none" strike="noStrike" dirty="0" err="1">
                          <a:effectLst/>
                        </a:rPr>
                        <a:t>dari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</a:rPr>
                        <a:t>Frekuensi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Lebih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dari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%</a:t>
                      </a:r>
                      <a:r>
                        <a:rPr lang="en-US" sz="1800" u="none" strike="noStrike" dirty="0" err="1">
                          <a:effectLst/>
                        </a:rPr>
                        <a:t>frekuensi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kurang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dari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%</a:t>
                      </a:r>
                      <a:r>
                        <a:rPr lang="en-US" sz="1800" u="none" strike="noStrike" dirty="0" err="1">
                          <a:effectLst/>
                        </a:rPr>
                        <a:t>frekuensi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lebih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dari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843300"/>
                  </a:ext>
                </a:extLst>
              </a:tr>
              <a:tr h="384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160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303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159.5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0/20x100=0%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20/20x100=100%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53302986"/>
                  </a:ext>
                </a:extLst>
              </a:tr>
              <a:tr h="384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304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447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303.5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20-2=18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2/20x100=10%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18/20x100=90%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569681342"/>
                  </a:ext>
                </a:extLst>
              </a:tr>
              <a:tr h="384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448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591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447.5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2+5=7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18-5=13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7/20x100=35%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13/20x100=65%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06658408"/>
                  </a:ext>
                </a:extLst>
              </a:tr>
              <a:tr h="384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592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735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591.5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7+9=16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13-9=4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16/20x100=80%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4/20x100=20%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31713375"/>
                  </a:ext>
                </a:extLst>
              </a:tr>
              <a:tr h="384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736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878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735.5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16+3=19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4-3=1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19/20x100=95%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1/20x100=5%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96872813"/>
                  </a:ext>
                </a:extLst>
              </a:tr>
              <a:tr h="384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19+1=20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1-1=0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20/20x100=100%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0/20x100=0%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79137565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79-5691-AD09-968C-2B75CB5A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10F1-D0AF-49B6-A03F-1BDD8B33EC0D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102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066800" y="762000"/>
            <a:ext cx="7239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000000"/>
                </a:solidFill>
                <a:latin typeface="Arial" panose="020B0604020202020204" pitchFamily="34" charset="0"/>
              </a:rPr>
              <a:t>KURVA OGIF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d-ID" altLang="en-US" sz="1800">
              <a:latin typeface="Arial" panose="020B0604020202020204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471738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d-ID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812800" y="2108200"/>
          <a:ext cx="81280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8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92CBC9-2623-43EB-A43C-2DD9CCA87A54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3AADA-54A2-4EE2-8DA9-532B01D87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Cara </a:t>
            </a:r>
            <a:r>
              <a:rPr lang="en-ID" b="1" dirty="0" err="1"/>
              <a:t>Membuat</a:t>
            </a:r>
            <a:r>
              <a:rPr lang="en-ID" b="1" dirty="0"/>
              <a:t> Ogive </a:t>
            </a:r>
            <a:r>
              <a:rPr lang="en-ID" b="1" dirty="0" err="1"/>
              <a:t>Negatif</a:t>
            </a:r>
            <a:endParaRPr lang="en-ID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6A4F7A-B041-4662-B432-8A3523CD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10F1-D0AF-49B6-A03F-1BDD8B33EC0D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78EA12-CF8D-458A-A67B-7F5D60E6C1BA}"/>
              </a:ext>
            </a:extLst>
          </p:cNvPr>
          <p:cNvSpPr txBox="1"/>
          <p:nvPr/>
        </p:nvSpPr>
        <p:spPr>
          <a:xfrm>
            <a:off x="628650" y="1690689"/>
            <a:ext cx="83629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 fontAlgn="base">
              <a:buFont typeface="+mj-lt"/>
              <a:buAutoNum type="arabicPeriod"/>
            </a:pP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Langkah-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langkah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yang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digunakan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untuk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membuat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ogive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negatif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hampir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sama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dengan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cara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membuat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ogive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positif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.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Perbedaannya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terletak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pada data batas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kelas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dan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frekuensi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komulatif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yang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digunakan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. 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Pada 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ogive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positif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menggunakan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batas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atas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kelas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dan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frekuensi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kumulatif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kurang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dari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.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Sedangkan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pada 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ogive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negatif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menggunakan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batas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bawah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kelas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dan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frekuensi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kumulatif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lebih</a:t>
            </a:r>
            <a:r>
              <a:rPr lang="en-ID" sz="2400" b="0" i="0" dirty="0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 </a:t>
            </a:r>
            <a:r>
              <a:rPr lang="en-ID" sz="2400" b="0" i="0" dirty="0" err="1">
                <a:solidFill>
                  <a:srgbClr val="444444"/>
                </a:solidFill>
                <a:effectLst/>
                <a:highlight>
                  <a:srgbClr val="00FFFF"/>
                </a:highlight>
                <a:latin typeface="Bookman Old Style" panose="02050604050505020204" pitchFamily="18" charset="0"/>
              </a:rPr>
              <a:t>dari</a:t>
            </a:r>
            <a:r>
              <a:rPr lang="en-ID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.</a:t>
            </a:r>
          </a:p>
          <a:p>
            <a:pPr algn="l" fontAlgn="base"/>
            <a:endParaRPr lang="en-ID" sz="2400" dirty="0">
              <a:solidFill>
                <a:srgbClr val="444444"/>
              </a:solidFill>
              <a:latin typeface="Bookman Old Style" panose="02050604050505020204" pitchFamily="18" charset="0"/>
            </a:endParaRPr>
          </a:p>
          <a:p>
            <a:pPr algn="l" fontAlgn="base"/>
            <a:r>
              <a:rPr lang="de-DE" sz="2400" b="0" i="0" dirty="0">
                <a:solidFill>
                  <a:srgbClr val="444444"/>
                </a:solidFill>
                <a:effectLst/>
                <a:latin typeface="Ubuntu"/>
              </a:rPr>
              <a:t>Data </a:t>
            </a:r>
            <a:r>
              <a:rPr lang="de-DE" sz="2400" b="1" i="1" dirty="0">
                <a:solidFill>
                  <a:srgbClr val="444444"/>
                </a:solidFill>
                <a:effectLst/>
                <a:latin typeface="Ubuntu"/>
              </a:rPr>
              <a:t>batas bawah kelas</a:t>
            </a:r>
            <a:r>
              <a:rPr lang="de-DE" sz="2400" b="0" i="0" dirty="0">
                <a:solidFill>
                  <a:srgbClr val="444444"/>
                </a:solidFill>
                <a:effectLst/>
                <a:latin typeface="Ubuntu"/>
              </a:rPr>
              <a:t> dan </a:t>
            </a:r>
            <a:r>
              <a:rPr lang="de-DE" sz="2400" b="1" i="1" dirty="0">
                <a:solidFill>
                  <a:srgbClr val="444444"/>
                </a:solidFill>
                <a:effectLst/>
                <a:latin typeface="Ubuntu"/>
              </a:rPr>
              <a:t>frekuensi komulatif lebih dari</a:t>
            </a:r>
            <a:r>
              <a:rPr lang="de-DE" sz="2400" b="0" i="0" dirty="0">
                <a:solidFill>
                  <a:srgbClr val="444444"/>
                </a:solidFill>
                <a:effectLst/>
                <a:latin typeface="Ubuntu"/>
              </a:rPr>
              <a:t> diberikan seperti tabel berikut.</a:t>
            </a:r>
            <a:endParaRPr lang="en-ID" sz="2400" b="0" i="0" dirty="0">
              <a:solidFill>
                <a:srgbClr val="444444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3984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43783D-1CC6-4490-B470-A943D33FC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10F1-D0AF-49B6-A03F-1BDD8B33EC0D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  <p:graphicFrame>
        <p:nvGraphicFramePr>
          <p:cNvPr id="5" name="Table 11">
            <a:extLst>
              <a:ext uri="{FF2B5EF4-FFF2-40B4-BE49-F238E27FC236}">
                <a16:creationId xmlns:a16="http://schemas.microsoft.com/office/drawing/2014/main" id="{3724AC5B-E1E3-4807-BDD3-6FA3F77250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536871"/>
              </p:ext>
            </p:extLst>
          </p:nvPr>
        </p:nvGraphicFramePr>
        <p:xfrm>
          <a:off x="593623" y="914400"/>
          <a:ext cx="7886699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411328351"/>
                    </a:ext>
                  </a:extLst>
                </a:gridCol>
                <a:gridCol w="1639836">
                  <a:extLst>
                    <a:ext uri="{9D8B030D-6E8A-4147-A177-3AD203B41FA5}">
                      <a16:colId xmlns:a16="http://schemas.microsoft.com/office/drawing/2014/main" val="821833617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5020871"/>
                    </a:ext>
                  </a:extLst>
                </a:gridCol>
                <a:gridCol w="3055989">
                  <a:extLst>
                    <a:ext uri="{9D8B030D-6E8A-4147-A177-3AD203B41FA5}">
                      <a16:colId xmlns:a16="http://schemas.microsoft.com/office/drawing/2014/main" val="776322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Batas Bawah 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err="1">
                          <a:latin typeface="Bookman Old Style" panose="02050604050505020204" pitchFamily="18" charset="0"/>
                        </a:rPr>
                        <a:t>Frekuensi</a:t>
                      </a:r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ID" sz="2000" dirty="0" err="1">
                          <a:latin typeface="Bookman Old Style" panose="02050604050505020204" pitchFamily="18" charset="0"/>
                        </a:rPr>
                        <a:t>Kumulatif</a:t>
                      </a:r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ID" sz="2000" dirty="0" err="1">
                          <a:latin typeface="Bookman Old Style" panose="02050604050505020204" pitchFamily="18" charset="0"/>
                        </a:rPr>
                        <a:t>Lebih</a:t>
                      </a:r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 Dari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4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71 – 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70.5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183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76 –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75.5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>
                          <a:latin typeface="Bookman Old Style" panose="02050604050505020204" pitchFamily="18" charset="0"/>
                        </a:rPr>
                        <a:t>4</a:t>
                      </a:r>
                      <a:endParaRPr lang="en-ID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50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81 – 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80.5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>
                          <a:latin typeface="Bookman Old Style" panose="02050604050505020204" pitchFamily="18" charset="0"/>
                        </a:rPr>
                        <a:t>12</a:t>
                      </a:r>
                      <a:endParaRPr lang="en-ID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861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86 – 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85.5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>
                          <a:latin typeface="Bookman Old Style" panose="02050604050505020204" pitchFamily="18" charset="0"/>
                        </a:rPr>
                        <a:t>13</a:t>
                      </a:r>
                      <a:endParaRPr lang="en-ID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249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91 – 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90.5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>
                          <a:latin typeface="Bookman Old Style" panose="02050604050505020204" pitchFamily="18" charset="0"/>
                        </a:rPr>
                        <a:t>6</a:t>
                      </a:r>
                      <a:endParaRPr lang="en-ID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40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96 –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95.5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6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D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D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>
                          <a:latin typeface="Bookman Old Style" panose="02050604050505020204" pitchFamily="18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D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00113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E2D1F2C-7EC0-40A2-8F76-C81F538C65FB}"/>
              </a:ext>
            </a:extLst>
          </p:cNvPr>
          <p:cNvSpPr txBox="1"/>
          <p:nvPr/>
        </p:nvSpPr>
        <p:spPr>
          <a:xfrm>
            <a:off x="593622" y="4602025"/>
            <a:ext cx="8169377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Selanjutnya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dengan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langkah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sama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dengan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cara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menggambar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ogive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positif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sebelumnya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.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Yaitu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menyesuaikan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data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antara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batas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bawah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masing-masing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kelas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dan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frekuensi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komulatif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lebih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dari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. Akan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diperoleh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gambar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ogive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negatif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seperti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gambar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berikut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 </a:t>
            </a:r>
            <a:r>
              <a:rPr lang="en-ID" sz="2300" b="0" i="0" dirty="0" err="1">
                <a:solidFill>
                  <a:srgbClr val="444444"/>
                </a:solidFill>
                <a:effectLst/>
                <a:latin typeface="Ubuntu"/>
              </a:rPr>
              <a:t>ini</a:t>
            </a:r>
            <a:r>
              <a:rPr lang="en-ID" sz="2300" b="0" i="0" dirty="0">
                <a:solidFill>
                  <a:srgbClr val="444444"/>
                </a:solidFill>
                <a:effectLst/>
                <a:latin typeface="Ubuntu"/>
              </a:rPr>
              <a:t>.</a:t>
            </a:r>
            <a:endParaRPr lang="en-ID" sz="2300" dirty="0"/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BC68B0AC-33E3-D8A9-2280-031781B67872}"/>
              </a:ext>
            </a:extLst>
          </p:cNvPr>
          <p:cNvSpPr/>
          <p:nvPr/>
        </p:nvSpPr>
        <p:spPr>
          <a:xfrm>
            <a:off x="8550378" y="1981200"/>
            <a:ext cx="212621" cy="3810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615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38032-6FCC-6347-6E8A-BEB34BE32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Ogive </a:t>
            </a:r>
            <a:r>
              <a:rPr lang="en-US" dirty="0" err="1"/>
              <a:t>Negatif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4CE05-C457-4DEA-77D1-EFC086689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C2EE19-0B58-33BA-B0EC-3D7C6BCC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10F1-D0AF-49B6-A03F-1BDD8B33EC0D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AD8596-C6C6-59A8-43E4-B640C7A79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9200"/>
            <a:ext cx="7540296" cy="488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1142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03237"/>
            <a:ext cx="7886700" cy="487363"/>
          </a:xfrm>
        </p:spPr>
        <p:txBody>
          <a:bodyPr>
            <a:normAutofit fontScale="90000"/>
          </a:bodyPr>
          <a:lstStyle/>
          <a:p>
            <a:r>
              <a:rPr lang="en-US" altLang="en-US" dirty="0" err="1"/>
              <a:t>Tugas</a:t>
            </a:r>
            <a:r>
              <a:rPr lang="en-US" altLang="en-US" dirty="0"/>
              <a:t> TKT 2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990600"/>
            <a:ext cx="7886700" cy="5186363"/>
          </a:xfrm>
        </p:spPr>
        <p:txBody>
          <a:bodyPr>
            <a:noAutofit/>
          </a:bodyPr>
          <a:lstStyle/>
          <a:p>
            <a:r>
              <a:rPr lang="en-US" altLang="en-US" sz="2000" dirty="0" err="1">
                <a:latin typeface="Bookman Old Style" panose="02050604050505020204" pitchFamily="18" charset="0"/>
              </a:rPr>
              <a:t>Berikut</a:t>
            </a:r>
            <a:r>
              <a:rPr lang="en-US" altLang="en-US" sz="2000" dirty="0">
                <a:latin typeface="Bookman Old Style" panose="02050604050505020204" pitchFamily="18" charset="0"/>
              </a:rPr>
              <a:t> data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nilai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statistik</a:t>
            </a:r>
            <a:r>
              <a:rPr lang="en-US" altLang="en-US" sz="2000" dirty="0">
                <a:latin typeface="Bookman Old Style" panose="02050604050505020204" pitchFamily="18" charset="0"/>
              </a:rPr>
              <a:t> 60 orang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mahasiswa</a:t>
            </a:r>
            <a:r>
              <a:rPr lang="en-US" altLang="en-US" sz="2000" dirty="0">
                <a:latin typeface="Bookman Old Style" panose="02050604050505020204" pitchFamily="18" charset="0"/>
              </a:rPr>
              <a:t> FISIP :</a:t>
            </a:r>
          </a:p>
          <a:p>
            <a:pPr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70,77,73,91,74,85,74,60,63,61,73,75,66,81,83,90,81,91,79,90, 87,74,70,75,76,73,75,65,61,61, 64, 60,64,69,84,75,71,65,85,86, 89, 89,74,86,74,66,61,60,90,88, 93,89,92,88,86,79,72,70,70,67</a:t>
            </a:r>
          </a:p>
          <a:p>
            <a:pPr>
              <a:buFontTx/>
              <a:buNone/>
            </a:pPr>
            <a:endParaRPr lang="en-US" altLang="en-US" sz="2000" dirty="0">
              <a:latin typeface="Bookman Old Style" panose="02050604050505020204" pitchFamily="18" charset="0"/>
            </a:endParaRPr>
          </a:p>
          <a:p>
            <a:r>
              <a:rPr lang="en-US" altLang="en-US" sz="2000" dirty="0" err="1">
                <a:latin typeface="Bookman Old Style" panose="02050604050505020204" pitchFamily="18" charset="0"/>
              </a:rPr>
              <a:t>Buatlah</a:t>
            </a:r>
            <a:r>
              <a:rPr lang="en-US" altLang="en-US" sz="2000" dirty="0">
                <a:latin typeface="Bookman Old Style" panose="02050604050505020204" pitchFamily="18" charset="0"/>
              </a:rPr>
              <a:t> :</a:t>
            </a:r>
          </a:p>
          <a:p>
            <a:pPr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1.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Distribusi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Frekuensi</a:t>
            </a:r>
            <a:endParaRPr lang="en-US" altLang="en-US" sz="2000" dirty="0">
              <a:latin typeface="Bookman Old Style" panose="02050604050505020204" pitchFamily="18" charset="0"/>
            </a:endParaRPr>
          </a:p>
          <a:p>
            <a:pPr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2.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Distribusi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Frekuensi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Relatif</a:t>
            </a:r>
            <a:endParaRPr lang="en-US" altLang="en-US" sz="2000" dirty="0">
              <a:latin typeface="Bookman Old Style" panose="02050604050505020204" pitchFamily="18" charset="0"/>
            </a:endParaRPr>
          </a:p>
          <a:p>
            <a:pPr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3.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Distribusi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frekuensi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relatif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kumulatif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lebih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dari</a:t>
            </a:r>
            <a:r>
              <a:rPr lang="en-US" altLang="en-US" sz="2000" dirty="0">
                <a:latin typeface="Bookman Old Style" panose="02050604050505020204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4. histogram</a:t>
            </a:r>
          </a:p>
          <a:p>
            <a:pPr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5.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poligon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frekuensi</a:t>
            </a:r>
            <a:endParaRPr lang="en-US" altLang="en-US" sz="2000" dirty="0">
              <a:latin typeface="Bookman Old Style" panose="02050604050505020204" pitchFamily="18" charset="0"/>
            </a:endParaRPr>
          </a:p>
          <a:p>
            <a:pPr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6. ogive</a:t>
            </a:r>
          </a:p>
          <a:p>
            <a:pPr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7. Diagram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lingkaran</a:t>
            </a:r>
            <a:r>
              <a:rPr lang="en-US" altLang="en-US" sz="2000" dirty="0">
                <a:latin typeface="Bookman Old Style" panose="02050604050505020204" pitchFamily="18" charset="0"/>
              </a:rPr>
              <a:t>. </a:t>
            </a:r>
          </a:p>
          <a:p>
            <a:pPr>
              <a:buFontTx/>
              <a:buNone/>
            </a:pPr>
            <a:endParaRPr lang="en-US" altLang="en-US" sz="2000" dirty="0">
              <a:latin typeface="Bookman Old Style" panose="02050604050505020204" pitchFamily="18" charset="0"/>
            </a:endParaRPr>
          </a:p>
          <a:p>
            <a:pPr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Dari data di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atas</a:t>
            </a:r>
            <a:r>
              <a:rPr lang="en-US" altLang="en-US" sz="2000" dirty="0">
                <a:latin typeface="Bookman Old Style" panose="02050604050505020204" pitchFamily="18" charset="0"/>
              </a:rPr>
              <a:t>.</a:t>
            </a:r>
          </a:p>
          <a:p>
            <a:pPr>
              <a:buFontTx/>
              <a:buNone/>
            </a:pPr>
            <a:endParaRPr lang="en-US" altLang="en-US" sz="20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9713"/>
            <a:ext cx="8229600" cy="1208088"/>
          </a:xfrm>
        </p:spPr>
        <p:txBody>
          <a:bodyPr>
            <a:noAutofit/>
          </a:bodyPr>
          <a:lstStyle/>
          <a:p>
            <a:pPr marL="511175" indent="-457200" algn="just" eaLnBrk="1" hangingPunct="1"/>
            <a:r>
              <a:rPr lang="en-US" altLang="en-US" sz="2800" dirty="0"/>
              <a:t>2. </a:t>
            </a:r>
            <a:r>
              <a:rPr lang="en-US" altLang="en-US" sz="2800" dirty="0" err="1"/>
              <a:t>Membuat</a:t>
            </a:r>
            <a:r>
              <a:rPr lang="en-US" altLang="en-US" sz="2800" dirty="0"/>
              <a:t> Table </a:t>
            </a:r>
            <a:r>
              <a:rPr lang="en-US" altLang="en-US" sz="2800" dirty="0" err="1"/>
              <a:t>Distribusi</a:t>
            </a:r>
            <a:r>
              <a:rPr lang="en-US" altLang="en-US" sz="2800" dirty="0"/>
              <a:t> Data Tunggal yang </a:t>
            </a:r>
            <a:r>
              <a:rPr lang="en-US" altLang="en-US" sz="2800" dirty="0" err="1"/>
              <a:t>sebagian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Frekuensi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keseluruhan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Frekuensi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Lebih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1.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921895"/>
            <a:ext cx="8229600" cy="2936106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err="1"/>
              <a:t>Apabila</a:t>
            </a:r>
            <a:r>
              <a:rPr lang="en-US" sz="2000" dirty="0"/>
              <a:t> data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dimasukkan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Distribusi</a:t>
            </a:r>
            <a:r>
              <a:rPr lang="en-US" sz="2000" dirty="0"/>
              <a:t> </a:t>
            </a:r>
            <a:r>
              <a:rPr lang="en-US" sz="2000" dirty="0" err="1"/>
              <a:t>Frekeuensi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langkahnya</a:t>
            </a:r>
            <a:r>
              <a:rPr lang="en-US" sz="2000" dirty="0"/>
              <a:t>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err="1"/>
              <a:t>Mencari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tertinggi</a:t>
            </a:r>
            <a:r>
              <a:rPr lang="en-US" sz="2000" dirty="0"/>
              <a:t> - Highest score (H) dan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terendah</a:t>
            </a:r>
            <a:r>
              <a:rPr lang="en-US" sz="2000" dirty="0"/>
              <a:t> Lowest score (L)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err="1"/>
              <a:t>Menghitung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r>
              <a:rPr lang="en-US" sz="2000" dirty="0"/>
              <a:t> (tallies)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err="1"/>
              <a:t>Mengubah</a:t>
            </a:r>
            <a:r>
              <a:rPr lang="en-US" sz="2000" dirty="0"/>
              <a:t> tallies (</a:t>
            </a:r>
            <a:r>
              <a:rPr lang="en-US" sz="2000" dirty="0" err="1"/>
              <a:t>jari-jari</a:t>
            </a:r>
            <a:r>
              <a:rPr lang="en-US" sz="2000" dirty="0"/>
              <a:t>)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dijumlahkan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ditemukan</a:t>
            </a:r>
            <a:r>
              <a:rPr lang="en-US" sz="2000" dirty="0"/>
              <a:t> N (number of cases).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619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9A0D7A-E9BA-45FB-82C5-2F3186B7626F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044608"/>
              </p:ext>
            </p:extLst>
          </p:nvPr>
        </p:nvGraphicFramePr>
        <p:xfrm>
          <a:off x="1524000" y="1752600"/>
          <a:ext cx="4800600" cy="2068513"/>
        </p:xfrm>
        <a:graphic>
          <a:graphicData uri="http://schemas.openxmlformats.org/drawingml/2006/table">
            <a:tbl>
              <a:tblPr/>
              <a:tblGrid>
                <a:gridCol w="48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196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Matematikan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40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Siswa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63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63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63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3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90" name="TextBox 5"/>
          <p:cNvSpPr txBox="1">
            <a:spLocks noChangeArrowheads="1"/>
          </p:cNvSpPr>
          <p:nvPr/>
        </p:nvSpPr>
        <p:spPr bwMode="auto">
          <a:xfrm>
            <a:off x="762000" y="167640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Contoh:</a:t>
            </a:r>
          </a:p>
        </p:txBody>
      </p:sp>
    </p:spTree>
  </p:cSld>
  <p:clrMapOvr>
    <a:masterClrMapping/>
  </p:clrMapOvr>
  <p:transition spd="slow">
    <p:pull dir="r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300" dirty="0" err="1"/>
              <a:t>Latihan</a:t>
            </a:r>
            <a:r>
              <a:rPr lang="en-US" sz="2300" dirty="0"/>
              <a:t> 3: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300" dirty="0"/>
              <a:t>Data </a:t>
            </a:r>
            <a:r>
              <a:rPr lang="en-US" sz="2300" dirty="0" err="1"/>
              <a:t>berikut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</a:t>
            </a:r>
            <a:r>
              <a:rPr lang="en-US" sz="2300" dirty="0" err="1"/>
              <a:t>jumlah</a:t>
            </a:r>
            <a:r>
              <a:rPr lang="en-US" sz="2300" dirty="0"/>
              <a:t> vitamin C yang </a:t>
            </a:r>
            <a:r>
              <a:rPr lang="en-US" sz="2300" dirty="0" err="1"/>
              <a:t>diminum</a:t>
            </a:r>
            <a:r>
              <a:rPr lang="en-US" sz="2300" dirty="0"/>
              <a:t> </a:t>
            </a:r>
            <a:r>
              <a:rPr lang="en-US" sz="2300" dirty="0" err="1"/>
              <a:t>tiap</a:t>
            </a:r>
            <a:r>
              <a:rPr lang="en-US" sz="2300" dirty="0"/>
              <a:t> </a:t>
            </a:r>
            <a:r>
              <a:rPr lang="en-US" sz="2300" dirty="0" err="1"/>
              <a:t>bulan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</a:t>
            </a:r>
            <a:r>
              <a:rPr lang="en-US" sz="2300" dirty="0" err="1"/>
              <a:t>ibu-ibu</a:t>
            </a:r>
            <a:r>
              <a:rPr lang="en-US" sz="2300" dirty="0"/>
              <a:t> yang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melahirkan</a:t>
            </a:r>
            <a:r>
              <a:rPr lang="en-US" sz="2300" dirty="0"/>
              <a:t> </a:t>
            </a:r>
            <a:r>
              <a:rPr lang="en-US" sz="2300" dirty="0" err="1"/>
              <a:t>anaknya</a:t>
            </a:r>
            <a:r>
              <a:rPr lang="en-US" sz="2300" dirty="0"/>
              <a:t> yang </a:t>
            </a:r>
            <a:r>
              <a:rPr lang="en-US" sz="2300" dirty="0" err="1"/>
              <a:t>pertama</a:t>
            </a:r>
            <a:r>
              <a:rPr lang="en-US" sz="2300" dirty="0"/>
              <a:t>. </a:t>
            </a:r>
            <a:r>
              <a:rPr lang="en-US" sz="2300" dirty="0" err="1"/>
              <a:t>Susunlah</a:t>
            </a:r>
            <a:r>
              <a:rPr lang="en-US" sz="2300" dirty="0"/>
              <a:t> </a:t>
            </a:r>
            <a:r>
              <a:rPr lang="en-US" sz="2300" dirty="0" err="1"/>
              <a:t>sebuah</a:t>
            </a:r>
            <a:r>
              <a:rPr lang="en-US" sz="2300" dirty="0"/>
              <a:t> histogram </a:t>
            </a:r>
            <a:r>
              <a:rPr lang="en-US" sz="2300" dirty="0" err="1"/>
              <a:t>untuk</a:t>
            </a:r>
            <a:r>
              <a:rPr lang="en-US" sz="2300" dirty="0"/>
              <a:t> data </a:t>
            </a:r>
            <a:r>
              <a:rPr lang="en-US" sz="2300" dirty="0" err="1"/>
              <a:t>ini</a:t>
            </a:r>
            <a:r>
              <a:rPr lang="en-US" sz="2300" dirty="0"/>
              <a:t>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300" dirty="0"/>
              <a:t>	27 25  31  22  3  16  15  21  32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300" dirty="0"/>
              <a:t>	29  30  12  14  26  9  27  25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300" dirty="0"/>
              <a:t>	27  30  28  31  30  18  0  23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300" dirty="0"/>
              <a:t>	20  21  28  16  10  19  13  19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300" dirty="0"/>
              <a:t>Jelaskan </a:t>
            </a:r>
            <a:r>
              <a:rPr lang="en-US" sz="2300" dirty="0" err="1"/>
              <a:t>perbedaan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penyusunan</a:t>
            </a:r>
            <a:r>
              <a:rPr lang="en-US" sz="2300" dirty="0"/>
              <a:t> </a:t>
            </a:r>
            <a:r>
              <a:rPr lang="en-US" sz="2300" dirty="0" err="1"/>
              <a:t>historgram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grafik</a:t>
            </a:r>
            <a:r>
              <a:rPr lang="en-US" sz="2300" dirty="0"/>
              <a:t> </a:t>
            </a:r>
            <a:r>
              <a:rPr lang="en-US" sz="2300" dirty="0" err="1"/>
              <a:t>balok</a:t>
            </a:r>
            <a:r>
              <a:rPr lang="en-US" sz="2300" dirty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300" dirty="0" err="1"/>
              <a:t>Susunlah</a:t>
            </a:r>
            <a:r>
              <a:rPr lang="en-US" sz="2300" dirty="0"/>
              <a:t> </a:t>
            </a:r>
            <a:r>
              <a:rPr lang="en-US" sz="2300" dirty="0" err="1"/>
              <a:t>sebuah</a:t>
            </a:r>
            <a:r>
              <a:rPr lang="en-US" sz="2300" dirty="0"/>
              <a:t> </a:t>
            </a:r>
            <a:r>
              <a:rPr lang="en-US" sz="2300" dirty="0" err="1"/>
              <a:t>poligon</a:t>
            </a:r>
            <a:r>
              <a:rPr lang="en-US" sz="2300" dirty="0"/>
              <a:t> </a:t>
            </a:r>
            <a:r>
              <a:rPr lang="en-US" sz="2300" dirty="0" err="1"/>
              <a:t>frekuensi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poligon</a:t>
            </a:r>
            <a:r>
              <a:rPr lang="en-US" sz="2300" dirty="0"/>
              <a:t> </a:t>
            </a:r>
            <a:r>
              <a:rPr lang="en-US" sz="2300" dirty="0" err="1"/>
              <a:t>kumulatif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data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pertanyaan</a:t>
            </a:r>
            <a:r>
              <a:rPr lang="en-US" sz="2300" dirty="0"/>
              <a:t> </a:t>
            </a:r>
            <a:r>
              <a:rPr lang="en-US" sz="2300" dirty="0" err="1"/>
              <a:t>nomor</a:t>
            </a:r>
            <a:r>
              <a:rPr lang="en-US" sz="2300" dirty="0"/>
              <a:t> 1 di </a:t>
            </a:r>
            <a:r>
              <a:rPr lang="en-US" sz="2300" dirty="0" err="1"/>
              <a:t>atas</a:t>
            </a:r>
            <a:r>
              <a:rPr lang="en-US" sz="2300" dirty="0"/>
              <a:t>.</a:t>
            </a:r>
          </a:p>
          <a:p>
            <a:pPr>
              <a:buFont typeface="Arial" charset="0"/>
              <a:buChar char="•"/>
              <a:defRPr/>
            </a:pPr>
            <a:endParaRPr lang="en-US" sz="2300" dirty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98D74E-ABAF-4D71-AD6D-68A279985680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Content Placeholder 6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dirty="0" err="1"/>
              <a:t>Sejumlah</a:t>
            </a:r>
            <a:r>
              <a:rPr lang="en-US" dirty="0"/>
              <a:t> 75 orang </a:t>
            </a:r>
            <a:r>
              <a:rPr lang="en-US" dirty="0" err="1"/>
              <a:t>calon</a:t>
            </a:r>
            <a:r>
              <a:rPr lang="en-US" dirty="0"/>
              <a:t>, </a:t>
            </a:r>
            <a:r>
              <a:rPr lang="en-US" dirty="0" err="1"/>
              <a:t>menempuh</a:t>
            </a:r>
            <a:r>
              <a:rPr lang="en-US" dirty="0"/>
              <a:t> test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,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sko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57  53  57  60  54  57  56  61  57  54 59 53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60  57  57  58  54  57  55  56  62  59 55 56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60  56  56  60  53  57  60  56  57  54 63 57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56  58  63  58  57  58  56  58  56  58 59 54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57  58 55  60  58  57  57  55  58  59  55  56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58  57  61  55  61  62  55  62  61  59 61  59  	62  59  59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err="1"/>
              <a:t>susunlah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frekuensi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a. </a:t>
            </a:r>
            <a:r>
              <a:rPr lang="en-US" dirty="0" err="1"/>
              <a:t>susunlah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kumulatif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b. </a:t>
            </a:r>
            <a:r>
              <a:rPr lang="en-US" dirty="0" err="1"/>
              <a:t>susunlah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poligon</a:t>
            </a:r>
            <a:r>
              <a:rPr lang="en-US" dirty="0"/>
              <a:t> </a:t>
            </a:r>
            <a:r>
              <a:rPr lang="en-US" dirty="0" err="1"/>
              <a:t>frekuensi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c. </a:t>
            </a:r>
            <a:r>
              <a:rPr lang="en-US" dirty="0" err="1"/>
              <a:t>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histogram </a:t>
            </a:r>
            <a:r>
              <a:rPr lang="en-US" dirty="0" err="1"/>
              <a:t>frekuensi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>
              <a:buFont typeface="Arial" charset="0"/>
              <a:buChar char="•"/>
              <a:defRPr/>
            </a:pPr>
            <a:endParaRPr lang="en-US" altLang="en-US" dirty="0"/>
          </a:p>
        </p:txBody>
      </p:sp>
      <p:sp>
        <p:nvSpPr>
          <p:cNvPr id="450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E72D85-6A12-4512-9EC4-D9DA40CA9964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747713"/>
            <a:ext cx="8229600" cy="5791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Bookman Old Style" panose="02050604050505020204" pitchFamily="18" charset="0"/>
              </a:rPr>
              <a:t>Dari data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tersebut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Highesr</a:t>
            </a:r>
            <a:r>
              <a:rPr lang="en-US" altLang="en-US" sz="2400" dirty="0">
                <a:latin typeface="Bookman Old Style" panose="02050604050505020204" pitchFamily="18" charset="0"/>
              </a:rPr>
              <a:t> Score (H)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adalah</a:t>
            </a:r>
            <a:r>
              <a:rPr lang="en-US" altLang="en-US" sz="2400" dirty="0">
                <a:latin typeface="Bookman Old Style" panose="02050604050505020204" pitchFamily="18" charset="0"/>
              </a:rPr>
              <a:t> 10 dan Lowest Score (L)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adalah</a:t>
            </a:r>
            <a:r>
              <a:rPr lang="en-US" altLang="en-US" sz="2400" dirty="0">
                <a:latin typeface="Bookman Old Style" panose="02050604050505020204" pitchFamily="18" charset="0"/>
              </a:rPr>
              <a:t> 3.</a:t>
            </a:r>
          </a:p>
          <a:p>
            <a:pPr eaLnBrk="1" hangingPunct="1"/>
            <a:r>
              <a:rPr lang="en-US" altLang="en-US" sz="2400" dirty="0">
                <a:latin typeface="Bookman Old Style" panose="02050604050505020204" pitchFamily="18" charset="0"/>
              </a:rPr>
              <a:t>Setelah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dihitung</a:t>
            </a:r>
            <a:r>
              <a:rPr lang="en-US" altLang="en-US" sz="2400" dirty="0">
                <a:latin typeface="Bookman Old Style" panose="02050604050505020204" pitchFamily="18" charset="0"/>
              </a:rPr>
              <a:t>,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maka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datanya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seperti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berikut</a:t>
            </a:r>
            <a:endParaRPr lang="en-US" altLang="en-US" sz="2400" dirty="0">
              <a:latin typeface="Bookman Old Style" panose="02050604050505020204" pitchFamily="18" charset="0"/>
            </a:endParaRPr>
          </a:p>
          <a:p>
            <a:pPr eaLnBrk="1" hangingPunct="1"/>
            <a:endParaRPr lang="en-US" altLang="en-US" sz="2400" dirty="0">
              <a:latin typeface="Bookman Old Style" panose="02050604050505020204" pitchFamily="18" charset="0"/>
            </a:endParaRPr>
          </a:p>
          <a:p>
            <a:pPr eaLnBrk="1" hangingPunct="1"/>
            <a:endParaRPr lang="en-US" alt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72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E616AB-5134-414B-91B9-479C84901767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85901"/>
              </p:ext>
            </p:extLst>
          </p:nvPr>
        </p:nvGraphicFramePr>
        <p:xfrm>
          <a:off x="2095500" y="2443163"/>
          <a:ext cx="4191001" cy="3404525"/>
        </p:xfrm>
        <a:graphic>
          <a:graphicData uri="http://schemas.openxmlformats.org/drawingml/2006/table">
            <a:tbl>
              <a:tblPr/>
              <a:tblGrid>
                <a:gridCol w="1447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Nilai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Tallies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1" u="none" strike="noStrike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II</a:t>
                      </a:r>
                    </a:p>
                  </a:txBody>
                  <a:tcPr marL="8572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1" u="none" strike="noStrike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III</a:t>
                      </a:r>
                    </a:p>
                  </a:txBody>
                  <a:tcPr marL="8572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1" u="none" strike="noStrike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IIII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8572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1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IIII 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8572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1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IIII  </a:t>
                      </a:r>
                      <a:r>
                        <a:rPr lang="en-US" sz="2200" b="0" i="1" u="none" strike="noStrike" dirty="0" err="1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IIII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8572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1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IIII  II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8572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1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IIII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8572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1" u="none" strike="noStrike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III</a:t>
                      </a:r>
                    </a:p>
                  </a:txBody>
                  <a:tcPr marL="8572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67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Bookman Old Style" panose="02050604050505020204" pitchFamily="18" charset="0"/>
                        </a:rPr>
                        <a:t>40 = 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3581400" y="3810000"/>
            <a:ext cx="266700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81400" y="3505200"/>
            <a:ext cx="266700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619500" y="4333875"/>
            <a:ext cx="381000" cy="9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619500" y="4648200"/>
            <a:ext cx="495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3619500" y="3962501"/>
            <a:ext cx="438150" cy="70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4152900" y="4343400"/>
            <a:ext cx="419100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57200" y="542925"/>
            <a:ext cx="83058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6875" indent="-3968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Bookman Old Style" panose="02050604050505020204" pitchFamily="18" charset="0"/>
              </a:rPr>
              <a:t>	</a:t>
            </a:r>
            <a:r>
              <a:rPr lang="en-US" altLang="en-US" sz="2400" b="1" dirty="0" err="1">
                <a:latin typeface="Bookman Old Style" panose="02050604050505020204" pitchFamily="18" charset="0"/>
              </a:rPr>
              <a:t>Tahap-tahap</a:t>
            </a:r>
            <a:r>
              <a:rPr lang="en-US" altLang="en-US" sz="2400" b="1" dirty="0">
                <a:latin typeface="Bookman Old Style" panose="02050604050505020204" pitchFamily="18" charset="0"/>
              </a:rPr>
              <a:t> </a:t>
            </a:r>
            <a:r>
              <a:rPr lang="en-US" altLang="en-US" sz="2400" b="1" dirty="0" err="1">
                <a:latin typeface="Bookman Old Style" panose="02050604050505020204" pitchFamily="18" charset="0"/>
              </a:rPr>
              <a:t>penyusunan</a:t>
            </a:r>
            <a:r>
              <a:rPr lang="en-US" altLang="en-US" sz="2400" b="1" dirty="0">
                <a:latin typeface="Bookman Old Style" panose="02050604050505020204" pitchFamily="18" charset="0"/>
              </a:rPr>
              <a:t> </a:t>
            </a:r>
            <a:r>
              <a:rPr lang="en-US" altLang="en-US" sz="2400" b="1" dirty="0" err="1">
                <a:latin typeface="Bookman Old Style" panose="02050604050505020204" pitchFamily="18" charset="0"/>
              </a:rPr>
              <a:t>distribusi</a:t>
            </a:r>
            <a:r>
              <a:rPr lang="en-US" altLang="en-US" sz="2400" b="1" dirty="0">
                <a:latin typeface="Bookman Old Style" panose="02050604050505020204" pitchFamily="18" charset="0"/>
              </a:rPr>
              <a:t> </a:t>
            </a:r>
            <a:r>
              <a:rPr lang="en-US" altLang="en-US" sz="2400" b="1" dirty="0" err="1">
                <a:latin typeface="Bookman Old Style" panose="02050604050505020204" pitchFamily="18" charset="0"/>
              </a:rPr>
              <a:t>frekuensi</a:t>
            </a:r>
            <a:r>
              <a:rPr lang="en-US" altLang="en-US" sz="2400" b="1" dirty="0">
                <a:latin typeface="Bookman Old Style" panose="02050604050505020204" pitchFamily="18" charset="0"/>
              </a:rPr>
              <a:t> Data </a:t>
            </a:r>
            <a:r>
              <a:rPr lang="en-US" altLang="en-US" sz="2400" b="1" dirty="0" err="1">
                <a:latin typeface="Bookman Old Style" panose="02050604050505020204" pitchFamily="18" charset="0"/>
              </a:rPr>
              <a:t>Kelompok</a:t>
            </a:r>
            <a:endParaRPr lang="en-US" altLang="en-US" sz="2400" b="1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latin typeface="Bookman Old Style" panose="02050604050505020204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Bookman Old Style" panose="02050604050505020204" pitchFamily="18" charset="0"/>
              </a:rPr>
              <a:t>Contoh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Nilai UAS </a:t>
            </a:r>
            <a:r>
              <a:rPr lang="en-US" altLang="en-US" sz="24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Statistika</a:t>
            </a:r>
            <a:r>
              <a:rPr lang="en-US" altLang="en-US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 2 Unit 80 </a:t>
            </a:r>
            <a:r>
              <a:rPr lang="en-US" altLang="en-US" sz="24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Mahasiswa</a:t>
            </a:r>
            <a:r>
              <a:rPr lang="en-US" altLang="en-US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 IP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</a:rPr>
              <a:t>	</a:t>
            </a:r>
            <a:r>
              <a:rPr lang="en-US" altLang="en-US" sz="2000" dirty="0">
                <a:latin typeface="Bookman Old Style" panose="02050604050505020204" pitchFamily="18" charset="0"/>
              </a:rPr>
              <a:t>65 54 68 70 57 61 58 62 58 60 65 60 50 60 53 74 59 67 47 63 57 60 77 55 71 55 65 53 49 65 56 70 57 60 73 58 65 57 52 66 57 66 59 69 56 64 52 58 78 55 60 54 62 75 51 60 64 62 61 61 55 48 72 56 54 61 51 59 61 60 63 59 50 60 65 59 62 67 45 80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latin typeface="Bookman Old Style" panose="02050604050505020204" pitchFamily="18" charset="0"/>
              </a:rPr>
              <a:t>Langkahnya</a:t>
            </a:r>
            <a:r>
              <a:rPr lang="en-US" altLang="en-US" sz="2400" b="1" dirty="0">
                <a:latin typeface="Bookman Old Style" panose="020506040505050202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Bookman Old Style" panose="02050604050505020204" pitchFamily="18" charset="0"/>
              </a:rPr>
              <a:t>1</a:t>
            </a:r>
            <a:r>
              <a:rPr lang="en-US" altLang="en-US" sz="2400" dirty="0">
                <a:latin typeface="Bookman Old Style" panose="02050604050505020204" pitchFamily="18" charset="0"/>
              </a:rPr>
              <a:t>.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Urutkan</a:t>
            </a:r>
            <a:r>
              <a:rPr lang="en-US" altLang="en-US" sz="2000" dirty="0">
                <a:latin typeface="Bookman Old Style" panose="02050604050505020204" pitchFamily="18" charset="0"/>
              </a:rPr>
              <a:t> data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atau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cari</a:t>
            </a:r>
            <a:r>
              <a:rPr lang="en-US" altLang="en-US" sz="2000" dirty="0">
                <a:latin typeface="Bookman Old Style" panose="02050604050505020204" pitchFamily="18" charset="0"/>
              </a:rPr>
              <a:t> H and L. Data di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atas</a:t>
            </a:r>
            <a:r>
              <a:rPr lang="en-US" altLang="en-US" sz="2000" dirty="0">
                <a:latin typeface="Bookman Old Style" panose="02050604050505020204" pitchFamily="18" charset="0"/>
              </a:rPr>
              <a:t> H=80 dan L = 45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2.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Menentukan</a:t>
            </a:r>
            <a:r>
              <a:rPr lang="en-US" altLang="en-US" sz="2000" dirty="0">
                <a:latin typeface="Bookman Old Style" panose="02050604050505020204" pitchFamily="18" charset="0"/>
              </a:rPr>
              <a:t> range (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jangkauan</a:t>
            </a:r>
            <a:r>
              <a:rPr lang="en-US" altLang="en-US" sz="2000" dirty="0">
                <a:latin typeface="Bookman Old Style" panose="02050604050505020204" pitchFamily="18" charset="0"/>
              </a:rPr>
              <a:t>) :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selisih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antara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nilai</a:t>
            </a:r>
            <a:r>
              <a:rPr lang="en-US" altLang="en-US" sz="2000" dirty="0">
                <a:latin typeface="Bookman Old Style" panose="02050604050505020204" pitchFamily="18" charset="0"/>
              </a:rPr>
              <a:t> yang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tertinggi</a:t>
            </a:r>
            <a:r>
              <a:rPr lang="en-US" altLang="en-US" sz="2000" dirty="0">
                <a:latin typeface="Bookman Old Style" panose="02050604050505020204" pitchFamily="18" charset="0"/>
              </a:rPr>
              <a:t> (H) dan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nilai</a:t>
            </a:r>
            <a:r>
              <a:rPr lang="en-US" altLang="en-US" sz="2000" dirty="0">
                <a:latin typeface="Bookman Old Style" panose="02050604050505020204" pitchFamily="18" charset="0"/>
              </a:rPr>
              <a:t> yang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terkecil</a:t>
            </a:r>
            <a:r>
              <a:rPr lang="en-US" altLang="en-US" sz="2000" dirty="0">
                <a:latin typeface="Bookman Old Style" panose="02050604050505020204" pitchFamily="18" charset="0"/>
              </a:rPr>
              <a:t> (L).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</a:t>
            </a:r>
            <a:r>
              <a:rPr lang="en-US" alt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R = H – L +1</a:t>
            </a:r>
            <a:r>
              <a:rPr lang="en-US" altLang="en-US" sz="2000" b="1" dirty="0">
                <a:latin typeface="Bookman Old Style" panose="02050604050505020204" pitchFamily="18" charset="0"/>
              </a:rPr>
              <a:t>;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apabila</a:t>
            </a:r>
            <a:r>
              <a:rPr lang="en-US" altLang="en-US" sz="2000" dirty="0">
                <a:latin typeface="Bookman Old Style" panose="02050604050505020204" pitchFamily="18" charset="0"/>
              </a:rPr>
              <a:t> di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masukkan</a:t>
            </a:r>
            <a:r>
              <a:rPr lang="en-US" altLang="en-US" sz="2000" dirty="0">
                <a:latin typeface="Bookman Old Style" panose="02050604050505020204" pitchFamily="18" charset="0"/>
              </a:rPr>
              <a:t> data di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atas</a:t>
            </a:r>
            <a:r>
              <a:rPr lang="en-US" altLang="en-US" sz="2000" dirty="0">
                <a:latin typeface="Bookman Old Style" panose="02050604050505020204" pitchFamily="18" charset="0"/>
              </a:rPr>
              <a:t> R = 80 – 45 + 1 =36</a:t>
            </a:r>
            <a:endParaRPr lang="en-US" alt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77BB8E-0DD8-4878-9C45-56AA0D4A1E7A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04800"/>
            <a:ext cx="8229600" cy="5851525"/>
          </a:xfrm>
        </p:spPr>
        <p:txBody>
          <a:bodyPr rtlCol="0">
            <a:normAutofit fontScale="77500" lnSpcReduction="20000"/>
          </a:bodyPr>
          <a:lstStyle/>
          <a:p>
            <a:pPr marL="396875" indent="-39687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/>
              <a:t>3. </a:t>
            </a:r>
            <a:r>
              <a:rPr lang="en-US" sz="2000" b="1" dirty="0" err="1"/>
              <a:t>Menentukan</a:t>
            </a:r>
            <a:r>
              <a:rPr lang="en-US" sz="2000" b="1" dirty="0"/>
              <a:t> </a:t>
            </a:r>
            <a:r>
              <a:rPr lang="en-US" sz="2000" b="1" dirty="0" err="1"/>
              <a:t>banyaknya</a:t>
            </a:r>
            <a:r>
              <a:rPr lang="en-US" sz="2000" b="1" dirty="0"/>
              <a:t> </a:t>
            </a:r>
            <a:r>
              <a:rPr lang="en-US" sz="2000" b="1" dirty="0" err="1"/>
              <a:t>kelas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menggunakan</a:t>
            </a:r>
            <a:r>
              <a:rPr lang="en-US" sz="2000" b="1" dirty="0"/>
              <a:t> </a:t>
            </a:r>
            <a:r>
              <a:rPr lang="en-US" sz="2000" b="1" dirty="0" err="1"/>
              <a:t>rumus</a:t>
            </a:r>
            <a:r>
              <a:rPr lang="en-US" sz="2000" b="1" dirty="0"/>
              <a:t>  </a:t>
            </a:r>
            <a:r>
              <a:rPr lang="en-US" sz="2000" b="1" dirty="0" err="1"/>
              <a:t>yg</a:t>
            </a:r>
            <a:r>
              <a:rPr lang="en-US" sz="2000" b="1" dirty="0"/>
              <a:t> </a:t>
            </a:r>
            <a:r>
              <a:rPr lang="en-US" sz="2000" b="1" dirty="0" err="1"/>
              <a:t>ditemukan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H.A </a:t>
            </a:r>
            <a:r>
              <a:rPr lang="en-US" sz="2000" b="1" dirty="0" err="1"/>
              <a:t>Sturges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tahun</a:t>
            </a:r>
            <a:r>
              <a:rPr lang="en-US" sz="2000" b="1" dirty="0"/>
              <a:t> 1926, </a:t>
            </a:r>
            <a:r>
              <a:rPr lang="en-US" sz="2000" b="1" dirty="0" err="1"/>
              <a:t>yaitu</a:t>
            </a:r>
            <a:r>
              <a:rPr lang="en-US" sz="2000" b="1" dirty="0"/>
              <a:t> </a:t>
            </a:r>
            <a:r>
              <a:rPr lang="en-US" sz="2000" b="1" dirty="0" err="1"/>
              <a:t>dikenal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sebutan</a:t>
            </a:r>
            <a:r>
              <a:rPr lang="en-US" sz="2000" b="1" dirty="0"/>
              <a:t> </a:t>
            </a:r>
            <a:r>
              <a:rPr lang="en-US" sz="2000" b="1" dirty="0" err="1"/>
              <a:t>Kriterium</a:t>
            </a:r>
            <a:r>
              <a:rPr lang="en-US" sz="2000" b="1" dirty="0"/>
              <a:t> </a:t>
            </a:r>
            <a:r>
              <a:rPr lang="en-US" sz="2000" b="1" dirty="0" err="1"/>
              <a:t>Sturges</a:t>
            </a:r>
            <a:r>
              <a:rPr lang="en-US" sz="2000" b="1" dirty="0"/>
              <a:t>.	      </a:t>
            </a:r>
          </a:p>
          <a:p>
            <a:pPr marL="396875" indent="-39687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800100" algn="l"/>
              </a:tabLst>
              <a:defRPr/>
            </a:pPr>
            <a:r>
              <a:rPr lang="en-US" sz="2000" dirty="0"/>
              <a:t> </a:t>
            </a:r>
            <a:r>
              <a:rPr lang="en-US" sz="2000" dirty="0" err="1"/>
              <a:t>Sturges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70C0"/>
                </a:solidFill>
              </a:rPr>
              <a:t>K= 1 + 3,3 log  n </a:t>
            </a:r>
            <a:endParaRPr lang="en-US" sz="2000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457200" algn="l"/>
                <a:tab pos="914400" algn="l"/>
                <a:tab pos="1150938" algn="l"/>
              </a:tabLst>
              <a:defRPr/>
            </a:pPr>
            <a:r>
              <a:rPr lang="en-US" sz="2000" b="1" dirty="0"/>
              <a:t>		</a:t>
            </a:r>
            <a:r>
              <a:rPr lang="en-US" sz="2000" dirty="0"/>
              <a:t>K 	=</a:t>
            </a:r>
            <a:r>
              <a:rPr lang="en-US" sz="2000" b="1" dirty="0"/>
              <a:t> 	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klas</a:t>
            </a:r>
            <a:r>
              <a:rPr lang="en-US" sz="2000" dirty="0"/>
              <a:t> interval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457200" algn="l"/>
                <a:tab pos="914400" algn="l"/>
                <a:tab pos="1150938" algn="l"/>
              </a:tabLst>
              <a:defRPr/>
            </a:pPr>
            <a:r>
              <a:rPr lang="en-US" sz="2000" dirty="0"/>
              <a:t>		Log	= 	</a:t>
            </a:r>
            <a:r>
              <a:rPr lang="en-US" sz="2000" dirty="0" err="1"/>
              <a:t>logaritma</a:t>
            </a: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457200" algn="l"/>
                <a:tab pos="914400" algn="l"/>
                <a:tab pos="1150938" algn="l"/>
              </a:tabLst>
              <a:defRPr/>
            </a:pPr>
            <a:r>
              <a:rPr lang="en-US" sz="2000" dirty="0"/>
              <a:t>		n 	= 	</a:t>
            </a:r>
            <a:r>
              <a:rPr lang="en-US" sz="2000" dirty="0" err="1"/>
              <a:t>jumlah</a:t>
            </a:r>
            <a:r>
              <a:rPr lang="en-US" sz="2000" dirty="0"/>
              <a:t> data.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457200" algn="l"/>
                <a:tab pos="914400" algn="l"/>
                <a:tab pos="1150938" algn="l"/>
              </a:tabLst>
              <a:defRPr/>
            </a:pPr>
            <a:r>
              <a:rPr lang="en-US" sz="2000" dirty="0"/>
              <a:t>	</a:t>
            </a:r>
            <a:endParaRPr lang="en-US" sz="2000" b="1" dirty="0"/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 startAt="4"/>
              <a:defRPr/>
            </a:pPr>
            <a:r>
              <a:rPr lang="en-US" sz="2000" b="1" dirty="0" err="1"/>
              <a:t>Tentukan</a:t>
            </a:r>
            <a:r>
              <a:rPr lang="en-US" sz="2000" b="1" dirty="0"/>
              <a:t> </a:t>
            </a:r>
            <a:r>
              <a:rPr lang="en-US" sz="2000" b="1" dirty="0" err="1"/>
              <a:t>Panjang</a:t>
            </a:r>
            <a:r>
              <a:rPr lang="en-US" sz="2000" b="1" dirty="0"/>
              <a:t> </a:t>
            </a:r>
            <a:r>
              <a:rPr lang="en-US" sz="2000" b="1" dirty="0" err="1"/>
              <a:t>Kelas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rumus</a:t>
            </a:r>
            <a:endParaRPr lang="en-US" sz="2000" b="1" dirty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0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943100" algn="l"/>
              </a:tabLst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i</a:t>
            </a:r>
            <a:r>
              <a:rPr lang="en-US" sz="2000" b="1" dirty="0"/>
              <a:t>   =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b="1" dirty="0"/>
          </a:p>
          <a:p>
            <a:pPr marL="396875" indent="-39687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   R 	= Total Range</a:t>
            </a:r>
          </a:p>
          <a:p>
            <a:pPr marL="396875" indent="-39687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800100" algn="l"/>
              </a:tabLst>
              <a:defRPr/>
            </a:pPr>
            <a:r>
              <a:rPr lang="en-US" sz="2000" dirty="0"/>
              <a:t>     K =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yang </a:t>
            </a:r>
            <a:r>
              <a:rPr lang="en-US" sz="2000" dirty="0" err="1"/>
              <a:t>dicari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</a:p>
          <a:p>
            <a:pPr marL="396875" indent="-39687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800100" algn="l"/>
              </a:tabLst>
              <a:defRPr/>
            </a:pPr>
            <a:r>
              <a:rPr lang="en-US" sz="2000" dirty="0"/>
              <a:t>		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 err="1">
                <a:solidFill>
                  <a:srgbClr val="0070C0"/>
                </a:solidFill>
              </a:rPr>
              <a:t>sebaiknya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menghasilkan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bilangan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antara</a:t>
            </a:r>
            <a:r>
              <a:rPr lang="en-US" sz="2000" b="1" dirty="0">
                <a:solidFill>
                  <a:srgbClr val="0070C0"/>
                </a:solidFill>
              </a:rPr>
              <a:t> 10 </a:t>
            </a:r>
            <a:r>
              <a:rPr lang="en-US" sz="2000" b="1" dirty="0" err="1">
                <a:solidFill>
                  <a:srgbClr val="0070C0"/>
                </a:solidFill>
              </a:rPr>
              <a:t>sampai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dengan</a:t>
            </a:r>
            <a:r>
              <a:rPr lang="en-US" sz="2000" b="1" dirty="0">
                <a:solidFill>
                  <a:srgbClr val="0070C0"/>
                </a:solidFill>
              </a:rPr>
              <a:t> 20.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000" b="1" dirty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/>
              <a:t>5. </a:t>
            </a:r>
            <a:r>
              <a:rPr lang="en-US" sz="2000" b="1" dirty="0" err="1"/>
              <a:t>Menetap</a:t>
            </a:r>
            <a:r>
              <a:rPr lang="en-US" sz="2000" b="1" dirty="0"/>
              <a:t> </a:t>
            </a:r>
            <a:r>
              <a:rPr lang="en-US" sz="2000" b="1" dirty="0" err="1"/>
              <a:t>bilangan</a:t>
            </a:r>
            <a:r>
              <a:rPr lang="en-US" sz="2000" b="1" dirty="0"/>
              <a:t> </a:t>
            </a:r>
            <a:r>
              <a:rPr lang="en-US" sz="2000" b="1" dirty="0" err="1"/>
              <a:t>dasar</a:t>
            </a:r>
            <a:r>
              <a:rPr lang="en-US" sz="2000" b="1" dirty="0"/>
              <a:t> </a:t>
            </a:r>
            <a:r>
              <a:rPr lang="en-US" sz="2000" b="1" dirty="0" err="1"/>
              <a:t>masing-masing</a:t>
            </a:r>
            <a:r>
              <a:rPr lang="en-US" sz="2000" b="1" dirty="0"/>
              <a:t> </a:t>
            </a:r>
            <a:r>
              <a:rPr lang="en-US" sz="2000" b="1" dirty="0" err="1"/>
              <a:t>kelas</a:t>
            </a:r>
            <a:r>
              <a:rPr lang="en-US" sz="2000" b="1" dirty="0"/>
              <a:t> interval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	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interval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yang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batas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interval yang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interval yang lain. </a:t>
            </a:r>
            <a:r>
              <a:rPr lang="en-US" sz="2000" dirty="0" err="1"/>
              <a:t>Konsepnya</a:t>
            </a:r>
            <a:r>
              <a:rPr lang="en-US" sz="2000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339725" algn="l"/>
                <a:tab pos="633413" algn="l"/>
              </a:tabLst>
              <a:defRPr/>
            </a:pPr>
            <a:r>
              <a:rPr lang="en-US" sz="2000" dirty="0"/>
              <a:t>	a. 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interval </a:t>
            </a:r>
            <a:r>
              <a:rPr lang="en-US" sz="2000" dirty="0" err="1"/>
              <a:t>hendaknya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kelipatan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i="1" dirty="0"/>
              <a:t>i (</a:t>
            </a:r>
            <a:r>
              <a:rPr lang="en-US" sz="2000" i="1" dirty="0" err="1"/>
              <a:t>yg</a:t>
            </a:r>
            <a:r>
              <a:rPr lang="en-US" sz="2000" i="1" dirty="0"/>
              <a:t> </a:t>
            </a:r>
            <a:r>
              <a:rPr lang="en-US" sz="2000" i="1" dirty="0" err="1"/>
              <a:t>habis</a:t>
            </a:r>
            <a:r>
              <a:rPr lang="en-US" sz="2000" i="1" dirty="0"/>
              <a:t> </a:t>
            </a:r>
            <a:r>
              <a:rPr lang="en-US" sz="2000" i="1" dirty="0" err="1"/>
              <a:t>dibagi</a:t>
            </a:r>
            <a:r>
              <a:rPr lang="en-US" sz="2000" i="1" dirty="0"/>
              <a:t> </a:t>
            </a:r>
            <a:r>
              <a:rPr lang="en-US" sz="2000" i="1" dirty="0" err="1"/>
              <a:t>dengan</a:t>
            </a:r>
            <a:r>
              <a:rPr lang="en-US" sz="2000" i="1" dirty="0"/>
              <a:t> </a:t>
            </a:r>
            <a:r>
              <a:rPr lang="en-US" sz="2000" i="1" dirty="0" err="1"/>
              <a:t>i</a:t>
            </a:r>
            <a:r>
              <a:rPr lang="en-US" sz="2000" i="1" dirty="0"/>
              <a:t>).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339725" algn="l"/>
                <a:tab pos="633413" algn="l"/>
              </a:tabLst>
              <a:defRPr/>
            </a:pPr>
            <a:r>
              <a:rPr lang="en-US" sz="2000" i="1" dirty="0"/>
              <a:t>	</a:t>
            </a:r>
            <a:r>
              <a:rPr lang="en-US" sz="2000" dirty="0"/>
              <a:t>b.	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interval </a:t>
            </a:r>
            <a:r>
              <a:rPr lang="en-US" sz="2000" dirty="0" err="1"/>
              <a:t>tertinggi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terkandung</a:t>
            </a:r>
            <a:r>
              <a:rPr lang="en-US" sz="2000" dirty="0"/>
              <a:t> Highest Score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interval yang </a:t>
            </a:r>
            <a:r>
              <a:rPr lang="en-US" sz="2000" dirty="0" err="1"/>
              <a:t>terendah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mengandung</a:t>
            </a:r>
            <a:r>
              <a:rPr lang="en-US" sz="2000" dirty="0"/>
              <a:t> Lowest Score.</a:t>
            </a:r>
            <a:r>
              <a:rPr lang="en-US" sz="2000" i="1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92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D348AF-E0D8-4182-905C-46DBDA2E3ADF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12645"/>
              </p:ext>
            </p:extLst>
          </p:nvPr>
        </p:nvGraphicFramePr>
        <p:xfrm>
          <a:off x="2971800" y="2419350"/>
          <a:ext cx="431800" cy="628650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70C0"/>
                          </a:solidFill>
                          <a:latin typeface="Calibri"/>
                        </a:rPr>
                        <a:t>K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762000"/>
            <a:ext cx="76962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5. Mempersiapkan Tabel Distribusi Frekuensi, yang terdiri atas tiga kolom. Contoh: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</p:txBody>
      </p:sp>
      <p:graphicFrame>
        <p:nvGraphicFramePr>
          <p:cNvPr id="31079" name="Group 359"/>
          <p:cNvGraphicFramePr>
            <a:graphicFrameLocks noGrp="1"/>
          </p:cNvGraphicFramePr>
          <p:nvPr>
            <p:ph sz="half" idx="2"/>
          </p:nvPr>
        </p:nvGraphicFramePr>
        <p:xfrm>
          <a:off x="1371600" y="1828800"/>
          <a:ext cx="5105400" cy="3687800"/>
        </p:xfrm>
        <a:graphic>
          <a:graphicData uri="http://schemas.openxmlformats.org/drawingml/2006/table">
            <a:tbl>
              <a:tblPr/>
              <a:tblGrid>
                <a:gridCol w="166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1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Interval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Tallies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3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1AA4C1-B4A8-4A93-A035-17A7E4FA0D9C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305" name="Rectangle 274"/>
          <p:cNvSpPr>
            <a:spLocks noChangeArrowheads="1"/>
          </p:cNvSpPr>
          <p:nvPr/>
        </p:nvSpPr>
        <p:spPr bwMode="auto">
          <a:xfrm>
            <a:off x="685800" y="5641975"/>
            <a:ext cx="766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6. Menghitung frekuensi dan masukkan ke dalam table.</a:t>
            </a:r>
          </a:p>
        </p:txBody>
      </p:sp>
    </p:spTree>
  </p:cSld>
  <p:clrMapOvr>
    <a:masterClrMapping/>
  </p:clrMapOvr>
  <p:transition spd="slow">
    <p:cover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67" name="WordArt 6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6881812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786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0070C0"/>
                </a:solidFill>
                <a:latin typeface="Bookman Old Style" panose="02050604050505020204" pitchFamily="18" charset="0"/>
              </a:rPr>
              <a:t>PENYAJIAN DATA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609600" y="3085435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o"/>
            </a:pPr>
            <a:r>
              <a:rPr lang="en-US" altLang="en-US" sz="2600" dirty="0" err="1">
                <a:latin typeface="Franklin Gothic Medium" panose="020B0603020102020204" pitchFamily="34" charset="0"/>
              </a:rPr>
              <a:t>Penyajian</a:t>
            </a:r>
            <a:r>
              <a:rPr lang="en-US" altLang="en-US" sz="2600" dirty="0">
                <a:latin typeface="Franklin Gothic Medium" panose="020B0603020102020204" pitchFamily="34" charset="0"/>
              </a:rPr>
              <a:t> data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dilakukan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untuk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memudahkan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analisis</a:t>
            </a:r>
            <a:r>
              <a:rPr lang="en-US" altLang="en-US" sz="2600" dirty="0">
                <a:latin typeface="Franklin Gothic Medium" panose="020B0603020102020204" pitchFamily="34" charset="0"/>
              </a:rPr>
              <a:t> data (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karena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penelitian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tidak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mungkin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untuk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menggunakan</a:t>
            </a:r>
            <a:r>
              <a:rPr lang="en-US" altLang="en-US" sz="2600" dirty="0">
                <a:latin typeface="Franklin Gothic Medium" panose="020B0603020102020204" pitchFamily="34" charset="0"/>
              </a:rPr>
              <a:t> data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mentah</a:t>
            </a:r>
            <a:r>
              <a:rPr lang="en-US" altLang="en-US" sz="2600" dirty="0">
                <a:latin typeface="Franklin Gothic Medium" panose="020B06030201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o"/>
            </a:pPr>
            <a:r>
              <a:rPr lang="en-US" altLang="en-US" sz="2600" dirty="0" err="1">
                <a:latin typeface="Franklin Gothic Medium" panose="020B0603020102020204" pitchFamily="34" charset="0"/>
              </a:rPr>
              <a:t>Penyajian</a:t>
            </a:r>
            <a:r>
              <a:rPr lang="en-US" altLang="en-US" sz="2600" dirty="0">
                <a:latin typeface="Franklin Gothic Medium" panose="020B0603020102020204" pitchFamily="34" charset="0"/>
              </a:rPr>
              <a:t> data juga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dilakukan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untuk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memudahkan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pembaca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untuk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membaca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hasil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penelitian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kita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o"/>
            </a:pPr>
            <a:r>
              <a:rPr lang="en-US" altLang="en-US" sz="2600" dirty="0" err="1">
                <a:latin typeface="Franklin Gothic Medium" panose="020B0603020102020204" pitchFamily="34" charset="0"/>
              </a:rPr>
              <a:t>Penyajian</a:t>
            </a:r>
            <a:r>
              <a:rPr lang="en-US" altLang="en-US" sz="2600" dirty="0">
                <a:latin typeface="Franklin Gothic Medium" panose="020B0603020102020204" pitchFamily="34" charset="0"/>
              </a:rPr>
              <a:t> data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dalam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statistik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dilakukan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dengan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berbagai</a:t>
            </a:r>
            <a:r>
              <a:rPr lang="en-US" altLang="en-US" sz="2600" dirty="0">
                <a:latin typeface="Franklin Gothic Medium" panose="020B0603020102020204" pitchFamily="34" charset="0"/>
              </a:rPr>
              <a:t> </a:t>
            </a:r>
            <a:r>
              <a:rPr lang="en-US" altLang="en-US" sz="2600" dirty="0" err="1">
                <a:latin typeface="Franklin Gothic Medium" panose="020B0603020102020204" pitchFamily="34" charset="0"/>
              </a:rPr>
              <a:t>cara</a:t>
            </a:r>
            <a:r>
              <a:rPr lang="en-US" altLang="en-US" sz="2600" dirty="0">
                <a:latin typeface="Franklin Gothic Medium" panose="020B0603020102020204" pitchFamily="34" charset="0"/>
              </a:rPr>
              <a:t>.</a:t>
            </a:r>
          </a:p>
        </p:txBody>
      </p:sp>
      <p:sp>
        <p:nvSpPr>
          <p:cNvPr id="1126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00A08E-1245-4A9E-87D7-53F24B2BA2B6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5819775" y="1295400"/>
            <a:ext cx="2105025" cy="1905000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3453</TotalTime>
  <Words>2639</Words>
  <Application>Microsoft Office PowerPoint</Application>
  <PresentationFormat>On-screen Show (4:3)</PresentationFormat>
  <Paragraphs>956</Paragraphs>
  <Slides>41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Arial</vt:lpstr>
      <vt:lpstr>Book Antiqua</vt:lpstr>
      <vt:lpstr>Bookman Old Style</vt:lpstr>
      <vt:lpstr>Calibri</vt:lpstr>
      <vt:lpstr>Calibri Light</vt:lpstr>
      <vt:lpstr>Franklin Gothic Medium</vt:lpstr>
      <vt:lpstr>Gill Sans MT</vt:lpstr>
      <vt:lpstr>Ubuntu</vt:lpstr>
      <vt:lpstr>Wingdings</vt:lpstr>
      <vt:lpstr>Gallery</vt:lpstr>
      <vt:lpstr>Office Theme</vt:lpstr>
      <vt:lpstr>CARA MEMBUAT TABLE DISTRIBUSI FREKUENSI DAN PENYAJIAN DATA STATISTIK </vt:lpstr>
      <vt:lpstr>Cara Membuat Table Distribusi Frekuensi</vt:lpstr>
      <vt:lpstr>PowerPoint Presentation</vt:lpstr>
      <vt:lpstr>2. Membuat Table Distribusi Data Tunggal yang sebagian Frekuensi atau keseluruhan Frekuensi Lebih dari 1.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PENYAJIAN DATA</vt:lpstr>
      <vt:lpstr>Cara Melukiskan Distribusi Frekuensi Dalam Bentuk Grafik Poligon</vt:lpstr>
      <vt:lpstr>Contoh bentuk grafik poligon data tunggal</vt:lpstr>
      <vt:lpstr>PowerPoint Presentation</vt:lpstr>
      <vt:lpstr>Cara Melukiskan Distribusi Frekuensi Dalam Bentuk Grafik Poligon Data Kelompokan</vt:lpstr>
      <vt:lpstr>Distribusi frekuensi Nilai Hasil EBTA Bidang Studi Biologi sejumlah 80 siswa</vt:lpstr>
      <vt:lpstr>PowerPoint Presentation</vt:lpstr>
      <vt:lpstr>Cara Melukiskan Distribusi Frekuensi Dalam Bentuk Grafik Histogram</vt:lpstr>
      <vt:lpstr>PowerPoint Presentation</vt:lpstr>
      <vt:lpstr>Histogram Frekuensi</vt:lpstr>
      <vt:lpstr>Cara Melukiskan Distribusi Frekuensi Dalam Bentuk Grafik Histogram Data Kelompok  </vt:lpstr>
      <vt:lpstr>Nilai Ujian Statistika 80 APK</vt:lpstr>
      <vt:lpstr>PowerPoint Presentation</vt:lpstr>
      <vt:lpstr>PowerPoint Presentation</vt:lpstr>
      <vt:lpstr>Diagram Lingkaran</vt:lpstr>
      <vt:lpstr>OGIVE</vt:lpstr>
      <vt:lpstr>Ogive</vt:lpstr>
      <vt:lpstr>Cara Membuat Ogive Positif</vt:lpstr>
      <vt:lpstr>Tabel Data UAS Statistik 40 Mahasiswa</vt:lpstr>
      <vt:lpstr>PowerPoint Presentation</vt:lpstr>
      <vt:lpstr>PowerPoint Presentation</vt:lpstr>
      <vt:lpstr>PowerPoint Presentation</vt:lpstr>
      <vt:lpstr>Ogive Positif</vt:lpstr>
      <vt:lpstr>Contoh 2 </vt:lpstr>
      <vt:lpstr>PowerPoint Presentation</vt:lpstr>
      <vt:lpstr>PowerPoint Presentation</vt:lpstr>
      <vt:lpstr>Cara Membuat Ogive Negatif</vt:lpstr>
      <vt:lpstr>PowerPoint Presentation</vt:lpstr>
      <vt:lpstr>Ogive Negatif</vt:lpstr>
      <vt:lpstr>Tugas TKT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Khatib</dc:creator>
  <cp:lastModifiedBy>Khatib</cp:lastModifiedBy>
  <cp:revision>230</cp:revision>
  <cp:lastPrinted>2019-12-26T02:43:32Z</cp:lastPrinted>
  <dcterms:created xsi:type="dcterms:W3CDTF">2008-03-29T00:28:11Z</dcterms:created>
  <dcterms:modified xsi:type="dcterms:W3CDTF">2024-01-28T11:43:24Z</dcterms:modified>
</cp:coreProperties>
</file>