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5"/>
  </p:notesMasterIdLst>
  <p:sldIdLst>
    <p:sldId id="296" r:id="rId2"/>
    <p:sldId id="267" r:id="rId3"/>
    <p:sldId id="265" r:id="rId4"/>
    <p:sldId id="262" r:id="rId5"/>
    <p:sldId id="266" r:id="rId6"/>
    <p:sldId id="426" r:id="rId7"/>
    <p:sldId id="427" r:id="rId8"/>
    <p:sldId id="428" r:id="rId9"/>
    <p:sldId id="429" r:id="rId10"/>
    <p:sldId id="430" r:id="rId11"/>
    <p:sldId id="431" r:id="rId12"/>
    <p:sldId id="432" r:id="rId13"/>
    <p:sldId id="43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22"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DA2F0F-97AA-429E-846B-68870A3039AE}" type="doc">
      <dgm:prSet loTypeId="urn:microsoft.com/office/officeart/2005/8/layout/StepDownProcess" loCatId="process" qsTypeId="urn:microsoft.com/office/officeart/2005/8/quickstyle/3d3" qsCatId="3D" csTypeId="urn:microsoft.com/office/officeart/2005/8/colors/colorful4" csCatId="colorful" phldr="1"/>
      <dgm:spPr/>
      <dgm:t>
        <a:bodyPr/>
        <a:lstStyle/>
        <a:p>
          <a:endParaRPr lang="en-ID"/>
        </a:p>
      </dgm:t>
    </dgm:pt>
    <dgm:pt modelId="{1D4CD081-1CFD-463F-B645-AC4A175BDFD8}">
      <dgm:prSet phldrT="[Text]"/>
      <dgm:spPr>
        <a:solidFill>
          <a:srgbClr val="0070C0"/>
        </a:solidFill>
      </dgm:spPr>
      <dgm:t>
        <a:bodyPr/>
        <a:lstStyle/>
        <a:p>
          <a:r>
            <a:rPr lang="en-ID" dirty="0" err="1"/>
            <a:t>Memahami</a:t>
          </a:r>
          <a:r>
            <a:rPr lang="en-ID" dirty="0"/>
            <a:t> </a:t>
          </a:r>
          <a:r>
            <a:rPr lang="en-ID" dirty="0" err="1"/>
            <a:t>teori</a:t>
          </a:r>
          <a:r>
            <a:rPr lang="en-ID" dirty="0"/>
            <a:t>, </a:t>
          </a:r>
          <a:r>
            <a:rPr lang="en-ID" dirty="0" err="1"/>
            <a:t>fakta</a:t>
          </a:r>
          <a:r>
            <a:rPr lang="en-ID" dirty="0"/>
            <a:t>, dan idea </a:t>
          </a:r>
          <a:r>
            <a:rPr lang="en-ID" dirty="0" err="1"/>
            <a:t>dalam</a:t>
          </a:r>
          <a:r>
            <a:rPr lang="en-ID" dirty="0"/>
            <a:t> </a:t>
          </a:r>
          <a:r>
            <a:rPr lang="en-ID" dirty="0" err="1"/>
            <a:t>bidang</a:t>
          </a:r>
          <a:r>
            <a:rPr lang="en-ID" dirty="0"/>
            <a:t> yang </a:t>
          </a:r>
          <a:r>
            <a:rPr lang="en-ID" dirty="0" err="1"/>
            <a:t>dipilih</a:t>
          </a:r>
          <a:endParaRPr lang="en-ID" dirty="0"/>
        </a:p>
      </dgm:t>
    </dgm:pt>
    <dgm:pt modelId="{3C66BA0F-5C36-403B-A517-7D3C0DC76F7E}" type="parTrans" cxnId="{6F066162-31DC-4CB2-9CE4-A088933A877C}">
      <dgm:prSet/>
      <dgm:spPr/>
      <dgm:t>
        <a:bodyPr/>
        <a:lstStyle/>
        <a:p>
          <a:endParaRPr lang="en-ID"/>
        </a:p>
      </dgm:t>
    </dgm:pt>
    <dgm:pt modelId="{91DF8B4A-2B2A-4502-9B3A-A9DFFD338477}" type="sibTrans" cxnId="{6F066162-31DC-4CB2-9CE4-A088933A877C}">
      <dgm:prSet/>
      <dgm:spPr/>
      <dgm:t>
        <a:bodyPr/>
        <a:lstStyle/>
        <a:p>
          <a:endParaRPr lang="en-ID"/>
        </a:p>
      </dgm:t>
    </dgm:pt>
    <dgm:pt modelId="{AC492E57-673C-4B86-B1E5-B6305BDEE4D0}">
      <dgm:prSet phldrT="[Text]"/>
      <dgm:spPr>
        <a:solidFill>
          <a:srgbClr val="7030A0"/>
        </a:solidFill>
      </dgm:spPr>
      <dgm:t>
        <a:bodyPr/>
        <a:lstStyle/>
        <a:p>
          <a:r>
            <a:rPr lang="en-ID" dirty="0" err="1"/>
            <a:t>Definisikan</a:t>
          </a:r>
          <a:r>
            <a:rPr lang="en-ID" dirty="0"/>
            <a:t> </a:t>
          </a:r>
          <a:r>
            <a:rPr lang="en-ID" dirty="0" err="1"/>
            <a:t>masalah</a:t>
          </a:r>
          <a:r>
            <a:rPr lang="en-ID" dirty="0"/>
            <a:t> </a:t>
          </a:r>
          <a:r>
            <a:rPr lang="en-ID" dirty="0" err="1"/>
            <a:t>secara</a:t>
          </a:r>
          <a:r>
            <a:rPr lang="en-ID" dirty="0"/>
            <a:t> </a:t>
          </a:r>
          <a:r>
            <a:rPr lang="en-ID" dirty="0" err="1"/>
            <a:t>umum</a:t>
          </a:r>
          <a:endParaRPr lang="en-ID" dirty="0"/>
        </a:p>
      </dgm:t>
    </dgm:pt>
    <dgm:pt modelId="{12EE8BBE-D0A7-4EB6-A809-1A9EBF391DE1}" type="parTrans" cxnId="{E8BD8E31-01C9-43F8-9984-7502B223568B}">
      <dgm:prSet/>
      <dgm:spPr/>
      <dgm:t>
        <a:bodyPr/>
        <a:lstStyle/>
        <a:p>
          <a:endParaRPr lang="en-ID"/>
        </a:p>
      </dgm:t>
    </dgm:pt>
    <dgm:pt modelId="{4DA2F59F-60EB-4C0D-A4A7-A75EC7613E3D}" type="sibTrans" cxnId="{E8BD8E31-01C9-43F8-9984-7502B223568B}">
      <dgm:prSet/>
      <dgm:spPr/>
      <dgm:t>
        <a:bodyPr/>
        <a:lstStyle/>
        <a:p>
          <a:endParaRPr lang="en-ID"/>
        </a:p>
      </dgm:t>
    </dgm:pt>
    <dgm:pt modelId="{97689439-A864-429E-8CEF-5ED6CC800540}">
      <dgm:prSet phldrT="[Text]"/>
      <dgm:spPr>
        <a:solidFill>
          <a:srgbClr val="FFC000"/>
        </a:solidFill>
      </dgm:spPr>
      <dgm:t>
        <a:bodyPr/>
        <a:lstStyle/>
        <a:p>
          <a:r>
            <a:rPr lang="en-ID" dirty="0" err="1">
              <a:solidFill>
                <a:schemeClr val="tx1"/>
              </a:solidFill>
            </a:rPr>
            <a:t>Memahami</a:t>
          </a:r>
          <a:r>
            <a:rPr lang="en-ID" dirty="0">
              <a:solidFill>
                <a:schemeClr val="tx1"/>
              </a:solidFill>
            </a:rPr>
            <a:t> </a:t>
          </a:r>
          <a:r>
            <a:rPr lang="en-ID" dirty="0" err="1">
              <a:solidFill>
                <a:schemeClr val="tx1"/>
              </a:solidFill>
            </a:rPr>
            <a:t>sifat</a:t>
          </a:r>
          <a:r>
            <a:rPr lang="en-ID" dirty="0">
              <a:solidFill>
                <a:schemeClr val="tx1"/>
              </a:solidFill>
            </a:rPr>
            <a:t> </a:t>
          </a:r>
          <a:r>
            <a:rPr lang="en-ID" dirty="0" err="1">
              <a:solidFill>
                <a:schemeClr val="tx1"/>
              </a:solidFill>
            </a:rPr>
            <a:t>masalah</a:t>
          </a:r>
          <a:r>
            <a:rPr lang="en-ID" dirty="0">
              <a:solidFill>
                <a:schemeClr val="tx1"/>
              </a:solidFill>
            </a:rPr>
            <a:t> yang </a:t>
          </a:r>
          <a:r>
            <a:rPr lang="en-ID" dirty="0" err="1">
              <a:solidFill>
                <a:schemeClr val="tx1"/>
              </a:solidFill>
            </a:rPr>
            <a:t>dipilih</a:t>
          </a:r>
          <a:endParaRPr lang="en-ID" dirty="0">
            <a:solidFill>
              <a:schemeClr val="tx1"/>
            </a:solidFill>
          </a:endParaRPr>
        </a:p>
      </dgm:t>
    </dgm:pt>
    <dgm:pt modelId="{4D0399BE-73AC-47B7-A7A7-8639763F5697}" type="parTrans" cxnId="{D30AD464-B4A5-4D5B-ABB3-B23DD7C3ACF8}">
      <dgm:prSet/>
      <dgm:spPr/>
      <dgm:t>
        <a:bodyPr/>
        <a:lstStyle/>
        <a:p>
          <a:endParaRPr lang="en-ID"/>
        </a:p>
      </dgm:t>
    </dgm:pt>
    <dgm:pt modelId="{9E771ABD-1378-40B9-8E6C-9ECFBC464284}" type="sibTrans" cxnId="{D30AD464-B4A5-4D5B-ABB3-B23DD7C3ACF8}">
      <dgm:prSet/>
      <dgm:spPr/>
      <dgm:t>
        <a:bodyPr/>
        <a:lstStyle/>
        <a:p>
          <a:endParaRPr lang="en-ID"/>
        </a:p>
      </dgm:t>
    </dgm:pt>
    <dgm:pt modelId="{DE63EB86-0A06-4420-B8B4-849E33E15777}">
      <dgm:prSet/>
      <dgm:spPr>
        <a:solidFill>
          <a:schemeClr val="accent2"/>
        </a:solidFill>
      </dgm:spPr>
      <dgm:t>
        <a:bodyPr/>
        <a:lstStyle/>
        <a:p>
          <a:r>
            <a:rPr lang="en-ID" dirty="0"/>
            <a:t>Survey </a:t>
          </a:r>
          <a:r>
            <a:rPr lang="en-ID" dirty="0" err="1"/>
            <a:t>literatur</a:t>
          </a:r>
          <a:r>
            <a:rPr lang="en-ID" dirty="0"/>
            <a:t> yang </a:t>
          </a:r>
          <a:r>
            <a:rPr lang="en-ID" dirty="0" err="1"/>
            <a:t>terkait</a:t>
          </a:r>
          <a:endParaRPr lang="en-ID" dirty="0"/>
        </a:p>
      </dgm:t>
    </dgm:pt>
    <dgm:pt modelId="{E61DEF0D-FD9C-4D73-9C65-9D90547252F9}" type="parTrans" cxnId="{200D0864-7F37-414A-8D37-71595184519C}">
      <dgm:prSet/>
      <dgm:spPr/>
      <dgm:t>
        <a:bodyPr/>
        <a:lstStyle/>
        <a:p>
          <a:endParaRPr lang="en-ID"/>
        </a:p>
      </dgm:t>
    </dgm:pt>
    <dgm:pt modelId="{C6043775-E76D-45A4-AFA5-CE7DFE0635E7}" type="sibTrans" cxnId="{200D0864-7F37-414A-8D37-71595184519C}">
      <dgm:prSet/>
      <dgm:spPr/>
      <dgm:t>
        <a:bodyPr/>
        <a:lstStyle/>
        <a:p>
          <a:endParaRPr lang="en-ID"/>
        </a:p>
      </dgm:t>
    </dgm:pt>
    <dgm:pt modelId="{11D9B6C6-B2B8-4528-9313-2B42B7940D4B}">
      <dgm:prSet/>
      <dgm:spPr>
        <a:solidFill>
          <a:srgbClr val="00B050"/>
        </a:solidFill>
      </dgm:spPr>
      <dgm:t>
        <a:bodyPr/>
        <a:lstStyle/>
        <a:p>
          <a:r>
            <a:rPr lang="en-ID" dirty="0" err="1"/>
            <a:t>Mengembangkan</a:t>
          </a:r>
          <a:r>
            <a:rPr lang="en-ID" dirty="0"/>
            <a:t> idea </a:t>
          </a:r>
          <a:r>
            <a:rPr lang="en-ID" dirty="0" err="1"/>
            <a:t>melalui</a:t>
          </a:r>
          <a:r>
            <a:rPr lang="en-ID" dirty="0"/>
            <a:t> </a:t>
          </a:r>
          <a:r>
            <a:rPr lang="en-ID" dirty="0" err="1"/>
            <a:t>diskusi</a:t>
          </a:r>
          <a:endParaRPr lang="en-ID" dirty="0"/>
        </a:p>
      </dgm:t>
    </dgm:pt>
    <dgm:pt modelId="{5BF3DA0C-654C-4EDB-9984-19532BF6F8EB}" type="parTrans" cxnId="{06289E2F-8B38-4399-81F1-4BECF38E135E}">
      <dgm:prSet/>
      <dgm:spPr/>
      <dgm:t>
        <a:bodyPr/>
        <a:lstStyle/>
        <a:p>
          <a:endParaRPr lang="en-ID"/>
        </a:p>
      </dgm:t>
    </dgm:pt>
    <dgm:pt modelId="{5FB19E50-C1B4-4521-8143-C4516BA84DE8}" type="sibTrans" cxnId="{06289E2F-8B38-4399-81F1-4BECF38E135E}">
      <dgm:prSet/>
      <dgm:spPr/>
      <dgm:t>
        <a:bodyPr/>
        <a:lstStyle/>
        <a:p>
          <a:endParaRPr lang="en-ID"/>
        </a:p>
      </dgm:t>
    </dgm:pt>
    <dgm:pt modelId="{7B0BC570-DB3A-4232-9CB4-0DDE48B1EEB1}" type="pres">
      <dgm:prSet presAssocID="{D6DA2F0F-97AA-429E-846B-68870A3039AE}" presName="rootnode" presStyleCnt="0">
        <dgm:presLayoutVars>
          <dgm:chMax/>
          <dgm:chPref/>
          <dgm:dir/>
          <dgm:animLvl val="lvl"/>
        </dgm:presLayoutVars>
      </dgm:prSet>
      <dgm:spPr/>
    </dgm:pt>
    <dgm:pt modelId="{3CA4871A-C71B-42DE-90F6-86AAF88F8D35}" type="pres">
      <dgm:prSet presAssocID="{1D4CD081-1CFD-463F-B645-AC4A175BDFD8}" presName="composite" presStyleCnt="0"/>
      <dgm:spPr/>
    </dgm:pt>
    <dgm:pt modelId="{B2FDA0CA-AF1F-49AF-84AA-BFD3292F66B1}" type="pres">
      <dgm:prSet presAssocID="{1D4CD081-1CFD-463F-B645-AC4A175BDFD8}" presName="bentUpArrow1" presStyleLbl="alignImgPlace1" presStyleIdx="0" presStyleCnt="4" custLinFactX="-4831" custLinFactNeighborX="-100000" custLinFactNeighborY="-4602"/>
      <dgm:spPr/>
    </dgm:pt>
    <dgm:pt modelId="{2A93E031-A0F3-4A63-ACC4-8290521F8693}" type="pres">
      <dgm:prSet presAssocID="{1D4CD081-1CFD-463F-B645-AC4A175BDFD8}" presName="ParentText" presStyleLbl="node1" presStyleIdx="0" presStyleCnt="5" custScaleX="238552">
        <dgm:presLayoutVars>
          <dgm:chMax val="1"/>
          <dgm:chPref val="1"/>
          <dgm:bulletEnabled val="1"/>
        </dgm:presLayoutVars>
      </dgm:prSet>
      <dgm:spPr/>
    </dgm:pt>
    <dgm:pt modelId="{7DF047E0-6C60-4DD1-A3DD-5BD0C4E66913}" type="pres">
      <dgm:prSet presAssocID="{1D4CD081-1CFD-463F-B645-AC4A175BDFD8}" presName="ChildText" presStyleLbl="revTx" presStyleIdx="0" presStyleCnt="4" custLinFactNeighborX="95250" custLinFactNeighborY="16520">
        <dgm:presLayoutVars>
          <dgm:chMax val="0"/>
          <dgm:chPref val="0"/>
          <dgm:bulletEnabled val="1"/>
        </dgm:presLayoutVars>
      </dgm:prSet>
      <dgm:spPr/>
    </dgm:pt>
    <dgm:pt modelId="{95834FE7-7DCB-41CD-9041-FD56D29864F0}" type="pres">
      <dgm:prSet presAssocID="{91DF8B4A-2B2A-4502-9B3A-A9DFFD338477}" presName="sibTrans" presStyleCnt="0"/>
      <dgm:spPr/>
    </dgm:pt>
    <dgm:pt modelId="{207A530B-CE9D-4AFE-B645-D57A39FF0C30}" type="pres">
      <dgm:prSet presAssocID="{AC492E57-673C-4B86-B1E5-B6305BDEE4D0}" presName="composite" presStyleCnt="0"/>
      <dgm:spPr/>
    </dgm:pt>
    <dgm:pt modelId="{99185623-B43E-4468-B2A1-DEBB5F71739A}" type="pres">
      <dgm:prSet presAssocID="{AC492E57-673C-4B86-B1E5-B6305BDEE4D0}" presName="bentUpArrow1" presStyleLbl="alignImgPlace1" presStyleIdx="1" presStyleCnt="4"/>
      <dgm:spPr/>
    </dgm:pt>
    <dgm:pt modelId="{C77E56BB-0437-401E-977B-EEA8DE7DBA44}" type="pres">
      <dgm:prSet presAssocID="{AC492E57-673C-4B86-B1E5-B6305BDEE4D0}" presName="ParentText" presStyleLbl="node1" presStyleIdx="1" presStyleCnt="5" custScaleX="196878" custLinFactNeighborX="-43491" custLinFactNeighborY="1836">
        <dgm:presLayoutVars>
          <dgm:chMax val="1"/>
          <dgm:chPref val="1"/>
          <dgm:bulletEnabled val="1"/>
        </dgm:presLayoutVars>
      </dgm:prSet>
      <dgm:spPr/>
    </dgm:pt>
    <dgm:pt modelId="{CFAD5B54-8DAA-4FF8-B501-E7E7E81C6D4E}" type="pres">
      <dgm:prSet presAssocID="{AC492E57-673C-4B86-B1E5-B6305BDEE4D0}" presName="ChildText" presStyleLbl="revTx" presStyleIdx="1" presStyleCnt="4">
        <dgm:presLayoutVars>
          <dgm:chMax val="0"/>
          <dgm:chPref val="0"/>
          <dgm:bulletEnabled val="1"/>
        </dgm:presLayoutVars>
      </dgm:prSet>
      <dgm:spPr/>
    </dgm:pt>
    <dgm:pt modelId="{F77BF2D2-7E99-470F-88C0-8F73871F1BA8}" type="pres">
      <dgm:prSet presAssocID="{4DA2F59F-60EB-4C0D-A4A7-A75EC7613E3D}" presName="sibTrans" presStyleCnt="0"/>
      <dgm:spPr/>
    </dgm:pt>
    <dgm:pt modelId="{B992AF1F-BC50-4DB5-BCF8-A156C95B226B}" type="pres">
      <dgm:prSet presAssocID="{97689439-A864-429E-8CEF-5ED6CC800540}" presName="composite" presStyleCnt="0"/>
      <dgm:spPr/>
    </dgm:pt>
    <dgm:pt modelId="{0736759A-CD38-4955-A357-8439E0B2AE7C}" type="pres">
      <dgm:prSet presAssocID="{97689439-A864-429E-8CEF-5ED6CC800540}" presName="bentUpArrow1" presStyleLbl="alignImgPlace1" presStyleIdx="2" presStyleCnt="4"/>
      <dgm:spPr/>
    </dgm:pt>
    <dgm:pt modelId="{B6C66DB1-0912-449C-B516-05B51451F85C}" type="pres">
      <dgm:prSet presAssocID="{97689439-A864-429E-8CEF-5ED6CC800540}" presName="ParentText" presStyleLbl="node1" presStyleIdx="2" presStyleCnt="5" custScaleX="191396" custLinFactNeighborX="7231" custLinFactNeighborY="2285">
        <dgm:presLayoutVars>
          <dgm:chMax val="1"/>
          <dgm:chPref val="1"/>
          <dgm:bulletEnabled val="1"/>
        </dgm:presLayoutVars>
      </dgm:prSet>
      <dgm:spPr/>
    </dgm:pt>
    <dgm:pt modelId="{E459BB11-DE6C-4D46-8E17-DECDACDB46D4}" type="pres">
      <dgm:prSet presAssocID="{97689439-A864-429E-8CEF-5ED6CC800540}" presName="ChildText" presStyleLbl="revTx" presStyleIdx="2" presStyleCnt="4">
        <dgm:presLayoutVars>
          <dgm:chMax val="0"/>
          <dgm:chPref val="0"/>
          <dgm:bulletEnabled val="1"/>
        </dgm:presLayoutVars>
      </dgm:prSet>
      <dgm:spPr/>
    </dgm:pt>
    <dgm:pt modelId="{C63D7B4A-23C9-4BAC-AEB2-97BF230E5C0E}" type="pres">
      <dgm:prSet presAssocID="{9E771ABD-1378-40B9-8E6C-9ECFBC464284}" presName="sibTrans" presStyleCnt="0"/>
      <dgm:spPr/>
    </dgm:pt>
    <dgm:pt modelId="{13E1D122-D343-478D-9642-9C449095586F}" type="pres">
      <dgm:prSet presAssocID="{DE63EB86-0A06-4420-B8B4-849E33E15777}" presName="composite" presStyleCnt="0"/>
      <dgm:spPr/>
    </dgm:pt>
    <dgm:pt modelId="{96B0B032-A441-4790-AEDC-03D9D9B045EC}" type="pres">
      <dgm:prSet presAssocID="{DE63EB86-0A06-4420-B8B4-849E33E15777}" presName="bentUpArrow1" presStyleLbl="alignImgPlace1" presStyleIdx="3" presStyleCnt="4"/>
      <dgm:spPr/>
    </dgm:pt>
    <dgm:pt modelId="{8E0E3E7D-5E2D-460D-AEBE-A10B7B70B673}" type="pres">
      <dgm:prSet presAssocID="{DE63EB86-0A06-4420-B8B4-849E33E15777}" presName="ParentText" presStyleLbl="node1" presStyleIdx="3" presStyleCnt="5" custScaleX="175826" custLinFactNeighborX="3799" custLinFactNeighborY="5663">
        <dgm:presLayoutVars>
          <dgm:chMax val="1"/>
          <dgm:chPref val="1"/>
          <dgm:bulletEnabled val="1"/>
        </dgm:presLayoutVars>
      </dgm:prSet>
      <dgm:spPr/>
    </dgm:pt>
    <dgm:pt modelId="{29CDBCD6-0FB3-489B-B478-93EC6675C688}" type="pres">
      <dgm:prSet presAssocID="{DE63EB86-0A06-4420-B8B4-849E33E15777}" presName="ChildText" presStyleLbl="revTx" presStyleIdx="3" presStyleCnt="4">
        <dgm:presLayoutVars>
          <dgm:chMax val="0"/>
          <dgm:chPref val="0"/>
          <dgm:bulletEnabled val="1"/>
        </dgm:presLayoutVars>
      </dgm:prSet>
      <dgm:spPr/>
    </dgm:pt>
    <dgm:pt modelId="{77C3C408-0C5D-41D8-A50D-F71246F18E3D}" type="pres">
      <dgm:prSet presAssocID="{C6043775-E76D-45A4-AFA5-CE7DFE0635E7}" presName="sibTrans" presStyleCnt="0"/>
      <dgm:spPr/>
    </dgm:pt>
    <dgm:pt modelId="{DEF06E32-CB09-4B10-9A00-020DB1D3F8F1}" type="pres">
      <dgm:prSet presAssocID="{11D9B6C6-B2B8-4528-9313-2B42B7940D4B}" presName="composite" presStyleCnt="0"/>
      <dgm:spPr/>
    </dgm:pt>
    <dgm:pt modelId="{A7E71142-5DB8-46D8-BEB0-E63DCE901FE8}" type="pres">
      <dgm:prSet presAssocID="{11D9B6C6-B2B8-4528-9313-2B42B7940D4B}" presName="ParentText" presStyleLbl="node1" presStyleIdx="4" presStyleCnt="5" custScaleX="154351" custLinFactNeighborX="-3337" custLinFactNeighborY="5235">
        <dgm:presLayoutVars>
          <dgm:chMax val="1"/>
          <dgm:chPref val="1"/>
          <dgm:bulletEnabled val="1"/>
        </dgm:presLayoutVars>
      </dgm:prSet>
      <dgm:spPr/>
    </dgm:pt>
  </dgm:ptLst>
  <dgm:cxnLst>
    <dgm:cxn modelId="{BE74332B-D7AD-4F14-99B3-ACCA4E761C2C}" type="presOf" srcId="{D6DA2F0F-97AA-429E-846B-68870A3039AE}" destId="{7B0BC570-DB3A-4232-9CB4-0DDE48B1EEB1}" srcOrd="0" destOrd="0" presId="urn:microsoft.com/office/officeart/2005/8/layout/StepDownProcess"/>
    <dgm:cxn modelId="{06289E2F-8B38-4399-81F1-4BECF38E135E}" srcId="{D6DA2F0F-97AA-429E-846B-68870A3039AE}" destId="{11D9B6C6-B2B8-4528-9313-2B42B7940D4B}" srcOrd="4" destOrd="0" parTransId="{5BF3DA0C-654C-4EDB-9984-19532BF6F8EB}" sibTransId="{5FB19E50-C1B4-4521-8143-C4516BA84DE8}"/>
    <dgm:cxn modelId="{E8BD8E31-01C9-43F8-9984-7502B223568B}" srcId="{D6DA2F0F-97AA-429E-846B-68870A3039AE}" destId="{AC492E57-673C-4B86-B1E5-B6305BDEE4D0}" srcOrd="1" destOrd="0" parTransId="{12EE8BBE-D0A7-4EB6-A809-1A9EBF391DE1}" sibTransId="{4DA2F59F-60EB-4C0D-A4A7-A75EC7613E3D}"/>
    <dgm:cxn modelId="{6F066162-31DC-4CB2-9CE4-A088933A877C}" srcId="{D6DA2F0F-97AA-429E-846B-68870A3039AE}" destId="{1D4CD081-1CFD-463F-B645-AC4A175BDFD8}" srcOrd="0" destOrd="0" parTransId="{3C66BA0F-5C36-403B-A517-7D3C0DC76F7E}" sibTransId="{91DF8B4A-2B2A-4502-9B3A-A9DFFD338477}"/>
    <dgm:cxn modelId="{200D0864-7F37-414A-8D37-71595184519C}" srcId="{D6DA2F0F-97AA-429E-846B-68870A3039AE}" destId="{DE63EB86-0A06-4420-B8B4-849E33E15777}" srcOrd="3" destOrd="0" parTransId="{E61DEF0D-FD9C-4D73-9C65-9D90547252F9}" sibTransId="{C6043775-E76D-45A4-AFA5-CE7DFE0635E7}"/>
    <dgm:cxn modelId="{D30AD464-B4A5-4D5B-ABB3-B23DD7C3ACF8}" srcId="{D6DA2F0F-97AA-429E-846B-68870A3039AE}" destId="{97689439-A864-429E-8CEF-5ED6CC800540}" srcOrd="2" destOrd="0" parTransId="{4D0399BE-73AC-47B7-A7A7-8639763F5697}" sibTransId="{9E771ABD-1378-40B9-8E6C-9ECFBC464284}"/>
    <dgm:cxn modelId="{9E03DF9C-4DE3-449D-80BE-3D7FB7070301}" type="presOf" srcId="{AC492E57-673C-4B86-B1E5-B6305BDEE4D0}" destId="{C77E56BB-0437-401E-977B-EEA8DE7DBA44}" srcOrd="0" destOrd="0" presId="urn:microsoft.com/office/officeart/2005/8/layout/StepDownProcess"/>
    <dgm:cxn modelId="{29CF93AD-D868-4811-8992-4F57A8147261}" type="presOf" srcId="{11D9B6C6-B2B8-4528-9313-2B42B7940D4B}" destId="{A7E71142-5DB8-46D8-BEB0-E63DCE901FE8}" srcOrd="0" destOrd="0" presId="urn:microsoft.com/office/officeart/2005/8/layout/StepDownProcess"/>
    <dgm:cxn modelId="{E71017CF-92F9-4BF8-B232-0DA398F58E4D}" type="presOf" srcId="{1D4CD081-1CFD-463F-B645-AC4A175BDFD8}" destId="{2A93E031-A0F3-4A63-ACC4-8290521F8693}" srcOrd="0" destOrd="0" presId="urn:microsoft.com/office/officeart/2005/8/layout/StepDownProcess"/>
    <dgm:cxn modelId="{C92320EC-EF19-4580-B3F6-F85CAB11214B}" type="presOf" srcId="{DE63EB86-0A06-4420-B8B4-849E33E15777}" destId="{8E0E3E7D-5E2D-460D-AEBE-A10B7B70B673}" srcOrd="0" destOrd="0" presId="urn:microsoft.com/office/officeart/2005/8/layout/StepDownProcess"/>
    <dgm:cxn modelId="{67871DFF-C1DA-4D36-9372-64A01194A276}" type="presOf" srcId="{97689439-A864-429E-8CEF-5ED6CC800540}" destId="{B6C66DB1-0912-449C-B516-05B51451F85C}" srcOrd="0" destOrd="0" presId="urn:microsoft.com/office/officeart/2005/8/layout/StepDownProcess"/>
    <dgm:cxn modelId="{700C425B-99D9-4A6E-BC19-69D3DFB0350A}" type="presParOf" srcId="{7B0BC570-DB3A-4232-9CB4-0DDE48B1EEB1}" destId="{3CA4871A-C71B-42DE-90F6-86AAF88F8D35}" srcOrd="0" destOrd="0" presId="urn:microsoft.com/office/officeart/2005/8/layout/StepDownProcess"/>
    <dgm:cxn modelId="{00C6BBD1-C343-4A1D-B28D-940AFED50AEA}" type="presParOf" srcId="{3CA4871A-C71B-42DE-90F6-86AAF88F8D35}" destId="{B2FDA0CA-AF1F-49AF-84AA-BFD3292F66B1}" srcOrd="0" destOrd="0" presId="urn:microsoft.com/office/officeart/2005/8/layout/StepDownProcess"/>
    <dgm:cxn modelId="{7AF036C7-EF8F-46D6-9491-64AE1AAA2DE7}" type="presParOf" srcId="{3CA4871A-C71B-42DE-90F6-86AAF88F8D35}" destId="{2A93E031-A0F3-4A63-ACC4-8290521F8693}" srcOrd="1" destOrd="0" presId="urn:microsoft.com/office/officeart/2005/8/layout/StepDownProcess"/>
    <dgm:cxn modelId="{7EBA8445-887C-4F1B-BEC2-C7F8CD915154}" type="presParOf" srcId="{3CA4871A-C71B-42DE-90F6-86AAF88F8D35}" destId="{7DF047E0-6C60-4DD1-A3DD-5BD0C4E66913}" srcOrd="2" destOrd="0" presId="urn:microsoft.com/office/officeart/2005/8/layout/StepDownProcess"/>
    <dgm:cxn modelId="{D6ECE816-D5FC-440C-BB83-F086617D3137}" type="presParOf" srcId="{7B0BC570-DB3A-4232-9CB4-0DDE48B1EEB1}" destId="{95834FE7-7DCB-41CD-9041-FD56D29864F0}" srcOrd="1" destOrd="0" presId="urn:microsoft.com/office/officeart/2005/8/layout/StepDownProcess"/>
    <dgm:cxn modelId="{20C3EC1F-C443-4B6C-85B0-B11C8BD7DF37}" type="presParOf" srcId="{7B0BC570-DB3A-4232-9CB4-0DDE48B1EEB1}" destId="{207A530B-CE9D-4AFE-B645-D57A39FF0C30}" srcOrd="2" destOrd="0" presId="urn:microsoft.com/office/officeart/2005/8/layout/StepDownProcess"/>
    <dgm:cxn modelId="{461400FA-37A2-4509-BC43-F616D2CBF538}" type="presParOf" srcId="{207A530B-CE9D-4AFE-B645-D57A39FF0C30}" destId="{99185623-B43E-4468-B2A1-DEBB5F71739A}" srcOrd="0" destOrd="0" presId="urn:microsoft.com/office/officeart/2005/8/layout/StepDownProcess"/>
    <dgm:cxn modelId="{C84ABBD6-C041-4B1A-8830-41665194EB04}" type="presParOf" srcId="{207A530B-CE9D-4AFE-B645-D57A39FF0C30}" destId="{C77E56BB-0437-401E-977B-EEA8DE7DBA44}" srcOrd="1" destOrd="0" presId="urn:microsoft.com/office/officeart/2005/8/layout/StepDownProcess"/>
    <dgm:cxn modelId="{4B28C467-8910-456A-9915-134EEE9DD72C}" type="presParOf" srcId="{207A530B-CE9D-4AFE-B645-D57A39FF0C30}" destId="{CFAD5B54-8DAA-4FF8-B501-E7E7E81C6D4E}" srcOrd="2" destOrd="0" presId="urn:microsoft.com/office/officeart/2005/8/layout/StepDownProcess"/>
    <dgm:cxn modelId="{1AC77082-A9DD-40CF-8271-CBA6B60696FB}" type="presParOf" srcId="{7B0BC570-DB3A-4232-9CB4-0DDE48B1EEB1}" destId="{F77BF2D2-7E99-470F-88C0-8F73871F1BA8}" srcOrd="3" destOrd="0" presId="urn:microsoft.com/office/officeart/2005/8/layout/StepDownProcess"/>
    <dgm:cxn modelId="{E78C8F2D-37DD-4688-B88C-90CBB5A5EB94}" type="presParOf" srcId="{7B0BC570-DB3A-4232-9CB4-0DDE48B1EEB1}" destId="{B992AF1F-BC50-4DB5-BCF8-A156C95B226B}" srcOrd="4" destOrd="0" presId="urn:microsoft.com/office/officeart/2005/8/layout/StepDownProcess"/>
    <dgm:cxn modelId="{B3ACB151-8E9E-4E6C-A98F-9630FC5643B8}" type="presParOf" srcId="{B992AF1F-BC50-4DB5-BCF8-A156C95B226B}" destId="{0736759A-CD38-4955-A357-8439E0B2AE7C}" srcOrd="0" destOrd="0" presId="urn:microsoft.com/office/officeart/2005/8/layout/StepDownProcess"/>
    <dgm:cxn modelId="{F8CE0DB2-F1D3-4092-81AB-1CA541B9E0E4}" type="presParOf" srcId="{B992AF1F-BC50-4DB5-BCF8-A156C95B226B}" destId="{B6C66DB1-0912-449C-B516-05B51451F85C}" srcOrd="1" destOrd="0" presId="urn:microsoft.com/office/officeart/2005/8/layout/StepDownProcess"/>
    <dgm:cxn modelId="{9675CDC3-4A2C-477F-848E-99E84F7F913B}" type="presParOf" srcId="{B992AF1F-BC50-4DB5-BCF8-A156C95B226B}" destId="{E459BB11-DE6C-4D46-8E17-DECDACDB46D4}" srcOrd="2" destOrd="0" presId="urn:microsoft.com/office/officeart/2005/8/layout/StepDownProcess"/>
    <dgm:cxn modelId="{881E2263-3AD6-40ED-9ECC-CBEFA98C03FC}" type="presParOf" srcId="{7B0BC570-DB3A-4232-9CB4-0DDE48B1EEB1}" destId="{C63D7B4A-23C9-4BAC-AEB2-97BF230E5C0E}" srcOrd="5" destOrd="0" presId="urn:microsoft.com/office/officeart/2005/8/layout/StepDownProcess"/>
    <dgm:cxn modelId="{1D7A5D28-6036-4120-899E-EF265C320572}" type="presParOf" srcId="{7B0BC570-DB3A-4232-9CB4-0DDE48B1EEB1}" destId="{13E1D122-D343-478D-9642-9C449095586F}" srcOrd="6" destOrd="0" presId="urn:microsoft.com/office/officeart/2005/8/layout/StepDownProcess"/>
    <dgm:cxn modelId="{69A7B0A9-37A1-496C-9DB9-0AB4D6BAF61B}" type="presParOf" srcId="{13E1D122-D343-478D-9642-9C449095586F}" destId="{96B0B032-A441-4790-AEDC-03D9D9B045EC}" srcOrd="0" destOrd="0" presId="urn:microsoft.com/office/officeart/2005/8/layout/StepDownProcess"/>
    <dgm:cxn modelId="{FA6E7E9D-1969-4DC1-B0A7-443DF5548894}" type="presParOf" srcId="{13E1D122-D343-478D-9642-9C449095586F}" destId="{8E0E3E7D-5E2D-460D-AEBE-A10B7B70B673}" srcOrd="1" destOrd="0" presId="urn:microsoft.com/office/officeart/2005/8/layout/StepDownProcess"/>
    <dgm:cxn modelId="{B0F9274B-3F55-40AD-9275-0FD9002009EF}" type="presParOf" srcId="{13E1D122-D343-478D-9642-9C449095586F}" destId="{29CDBCD6-0FB3-489B-B478-93EC6675C688}" srcOrd="2" destOrd="0" presId="urn:microsoft.com/office/officeart/2005/8/layout/StepDownProcess"/>
    <dgm:cxn modelId="{84A004D5-DB1E-461B-8444-0793DEC407EE}" type="presParOf" srcId="{7B0BC570-DB3A-4232-9CB4-0DDE48B1EEB1}" destId="{77C3C408-0C5D-41D8-A50D-F71246F18E3D}" srcOrd="7" destOrd="0" presId="urn:microsoft.com/office/officeart/2005/8/layout/StepDownProcess"/>
    <dgm:cxn modelId="{77A4F85D-DE9B-4F1C-B61D-7639DD4AF1B6}" type="presParOf" srcId="{7B0BC570-DB3A-4232-9CB4-0DDE48B1EEB1}" destId="{DEF06E32-CB09-4B10-9A00-020DB1D3F8F1}" srcOrd="8" destOrd="0" presId="urn:microsoft.com/office/officeart/2005/8/layout/StepDownProcess"/>
    <dgm:cxn modelId="{9ED803AB-E502-464B-B7A8-A4781B4730ED}" type="presParOf" srcId="{DEF06E32-CB09-4B10-9A00-020DB1D3F8F1}" destId="{A7E71142-5DB8-46D8-BEB0-E63DCE901FE8}"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DA0CA-AF1F-49AF-84AA-BFD3292F66B1}">
      <dsp:nvSpPr>
        <dsp:cNvPr id="0" name=""/>
        <dsp:cNvSpPr/>
      </dsp:nvSpPr>
      <dsp:spPr>
        <a:xfrm rot="5400000">
          <a:off x="187930" y="1165659"/>
          <a:ext cx="778222" cy="885978"/>
        </a:xfrm>
        <a:prstGeom prst="bentUpArrow">
          <a:avLst>
            <a:gd name="adj1" fmla="val 32840"/>
            <a:gd name="adj2" fmla="val 25000"/>
            <a:gd name="adj3" fmla="val 35780"/>
          </a:avLst>
        </a:prstGeom>
        <a:solidFill>
          <a:schemeClr val="accent4">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2A93E031-A0F3-4A63-ACC4-8290521F8693}">
      <dsp:nvSpPr>
        <dsp:cNvPr id="0" name=""/>
        <dsp:cNvSpPr/>
      </dsp:nvSpPr>
      <dsp:spPr>
        <a:xfrm>
          <a:off x="2966" y="338798"/>
          <a:ext cx="3125193" cy="917005"/>
        </a:xfrm>
        <a:prstGeom prst="roundRect">
          <a:avLst>
            <a:gd name="adj" fmla="val 16670"/>
          </a:avLst>
        </a:prstGeom>
        <a:solidFill>
          <a:srgbClr val="0070C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D" sz="1700" kern="1200" dirty="0" err="1"/>
            <a:t>Memahami</a:t>
          </a:r>
          <a:r>
            <a:rPr lang="en-ID" sz="1700" kern="1200" dirty="0"/>
            <a:t> </a:t>
          </a:r>
          <a:r>
            <a:rPr lang="en-ID" sz="1700" kern="1200" dirty="0" err="1"/>
            <a:t>teori</a:t>
          </a:r>
          <a:r>
            <a:rPr lang="en-ID" sz="1700" kern="1200" dirty="0"/>
            <a:t>, </a:t>
          </a:r>
          <a:r>
            <a:rPr lang="en-ID" sz="1700" kern="1200" dirty="0" err="1"/>
            <a:t>fakta</a:t>
          </a:r>
          <a:r>
            <a:rPr lang="en-ID" sz="1700" kern="1200" dirty="0"/>
            <a:t>, dan idea </a:t>
          </a:r>
          <a:r>
            <a:rPr lang="en-ID" sz="1700" kern="1200" dirty="0" err="1"/>
            <a:t>dalam</a:t>
          </a:r>
          <a:r>
            <a:rPr lang="en-ID" sz="1700" kern="1200" dirty="0"/>
            <a:t> </a:t>
          </a:r>
          <a:r>
            <a:rPr lang="en-ID" sz="1700" kern="1200" dirty="0" err="1"/>
            <a:t>bidang</a:t>
          </a:r>
          <a:r>
            <a:rPr lang="en-ID" sz="1700" kern="1200" dirty="0"/>
            <a:t> yang </a:t>
          </a:r>
          <a:r>
            <a:rPr lang="en-ID" sz="1700" kern="1200" dirty="0" err="1"/>
            <a:t>dipilih</a:t>
          </a:r>
          <a:endParaRPr lang="en-ID" sz="1700" kern="1200" dirty="0"/>
        </a:p>
      </dsp:txBody>
      <dsp:txXfrm>
        <a:off x="47739" y="383571"/>
        <a:ext cx="3035647" cy="827459"/>
      </dsp:txXfrm>
    </dsp:sp>
    <dsp:sp modelId="{7DF047E0-6C60-4DD1-A3DD-5BD0C4E66913}">
      <dsp:nvSpPr>
        <dsp:cNvPr id="0" name=""/>
        <dsp:cNvSpPr/>
      </dsp:nvSpPr>
      <dsp:spPr>
        <a:xfrm>
          <a:off x="3128157" y="548696"/>
          <a:ext cx="952818" cy="741164"/>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9185623-B43E-4468-B2A1-DEBB5F71739A}">
      <dsp:nvSpPr>
        <dsp:cNvPr id="0" name=""/>
        <dsp:cNvSpPr/>
      </dsp:nvSpPr>
      <dsp:spPr>
        <a:xfrm rot="5400000">
          <a:off x="2365547" y="2231572"/>
          <a:ext cx="778222" cy="885978"/>
        </a:xfrm>
        <a:prstGeom prst="bentUpArrow">
          <a:avLst>
            <a:gd name="adj1" fmla="val 32840"/>
            <a:gd name="adj2" fmla="val 25000"/>
            <a:gd name="adj3" fmla="val 35780"/>
          </a:avLst>
        </a:prstGeom>
        <a:solidFill>
          <a:schemeClr val="accent4">
            <a:tint val="50000"/>
            <a:hueOff val="3620177"/>
            <a:satOff val="-17662"/>
            <a:lumOff val="2523"/>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C77E56BB-0437-401E-977B-EEA8DE7DBA44}">
      <dsp:nvSpPr>
        <dsp:cNvPr id="0" name=""/>
        <dsp:cNvSpPr/>
      </dsp:nvSpPr>
      <dsp:spPr>
        <a:xfrm>
          <a:off x="955020" y="1385734"/>
          <a:ext cx="2579236" cy="917005"/>
        </a:xfrm>
        <a:prstGeom prst="roundRect">
          <a:avLst>
            <a:gd name="adj" fmla="val 16670"/>
          </a:avLst>
        </a:prstGeom>
        <a:solidFill>
          <a:srgbClr val="7030A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D" sz="1700" kern="1200" dirty="0" err="1"/>
            <a:t>Definisikan</a:t>
          </a:r>
          <a:r>
            <a:rPr lang="en-ID" sz="1700" kern="1200" dirty="0"/>
            <a:t> </a:t>
          </a:r>
          <a:r>
            <a:rPr lang="en-ID" sz="1700" kern="1200" dirty="0" err="1"/>
            <a:t>masalah</a:t>
          </a:r>
          <a:r>
            <a:rPr lang="en-ID" sz="1700" kern="1200" dirty="0"/>
            <a:t> </a:t>
          </a:r>
          <a:r>
            <a:rPr lang="en-ID" sz="1700" kern="1200" dirty="0" err="1"/>
            <a:t>secara</a:t>
          </a:r>
          <a:r>
            <a:rPr lang="en-ID" sz="1700" kern="1200" dirty="0"/>
            <a:t> </a:t>
          </a:r>
          <a:r>
            <a:rPr lang="en-ID" sz="1700" kern="1200" dirty="0" err="1"/>
            <a:t>umum</a:t>
          </a:r>
          <a:endParaRPr lang="en-ID" sz="1700" kern="1200" dirty="0"/>
        </a:p>
      </dsp:txBody>
      <dsp:txXfrm>
        <a:off x="999793" y="1430507"/>
        <a:ext cx="2489690" cy="827459"/>
      </dsp:txXfrm>
    </dsp:sp>
    <dsp:sp modelId="{CFAD5B54-8DAA-4FF8-B501-E7E7E81C6D4E}">
      <dsp:nvSpPr>
        <dsp:cNvPr id="0" name=""/>
        <dsp:cNvSpPr/>
      </dsp:nvSpPr>
      <dsp:spPr>
        <a:xfrm>
          <a:off x="3469434" y="1456355"/>
          <a:ext cx="952818" cy="741164"/>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736759A-CD38-4955-A357-8439E0B2AE7C}">
      <dsp:nvSpPr>
        <dsp:cNvPr id="0" name=""/>
        <dsp:cNvSpPr/>
      </dsp:nvSpPr>
      <dsp:spPr>
        <a:xfrm rot="5400000">
          <a:off x="3851454" y="3261672"/>
          <a:ext cx="778222" cy="885978"/>
        </a:xfrm>
        <a:prstGeom prst="bentUpArrow">
          <a:avLst>
            <a:gd name="adj1" fmla="val 32840"/>
            <a:gd name="adj2" fmla="val 25000"/>
            <a:gd name="adj3" fmla="val 35780"/>
          </a:avLst>
        </a:prstGeom>
        <a:solidFill>
          <a:schemeClr val="accent4">
            <a:tint val="50000"/>
            <a:hueOff val="7240354"/>
            <a:satOff val="-35324"/>
            <a:lumOff val="5045"/>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B6C66DB1-0912-449C-B516-05B51451F85C}">
      <dsp:nvSpPr>
        <dsp:cNvPr id="0" name=""/>
        <dsp:cNvSpPr/>
      </dsp:nvSpPr>
      <dsp:spPr>
        <a:xfrm>
          <a:off x="3141329" y="2419950"/>
          <a:ext cx="2507418" cy="917005"/>
        </a:xfrm>
        <a:prstGeom prst="roundRect">
          <a:avLst>
            <a:gd name="adj" fmla="val 16670"/>
          </a:avLst>
        </a:prstGeom>
        <a:solidFill>
          <a:srgbClr val="FFC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D" sz="1700" kern="1200" dirty="0" err="1">
              <a:solidFill>
                <a:schemeClr val="tx1"/>
              </a:solidFill>
            </a:rPr>
            <a:t>Memahami</a:t>
          </a:r>
          <a:r>
            <a:rPr lang="en-ID" sz="1700" kern="1200" dirty="0">
              <a:solidFill>
                <a:schemeClr val="tx1"/>
              </a:solidFill>
            </a:rPr>
            <a:t> </a:t>
          </a:r>
          <a:r>
            <a:rPr lang="en-ID" sz="1700" kern="1200" dirty="0" err="1">
              <a:solidFill>
                <a:schemeClr val="tx1"/>
              </a:solidFill>
            </a:rPr>
            <a:t>sifat</a:t>
          </a:r>
          <a:r>
            <a:rPr lang="en-ID" sz="1700" kern="1200" dirty="0">
              <a:solidFill>
                <a:schemeClr val="tx1"/>
              </a:solidFill>
            </a:rPr>
            <a:t> </a:t>
          </a:r>
          <a:r>
            <a:rPr lang="en-ID" sz="1700" kern="1200" dirty="0" err="1">
              <a:solidFill>
                <a:schemeClr val="tx1"/>
              </a:solidFill>
            </a:rPr>
            <a:t>masalah</a:t>
          </a:r>
          <a:r>
            <a:rPr lang="en-ID" sz="1700" kern="1200" dirty="0">
              <a:solidFill>
                <a:schemeClr val="tx1"/>
              </a:solidFill>
            </a:rPr>
            <a:t> yang </a:t>
          </a:r>
          <a:r>
            <a:rPr lang="en-ID" sz="1700" kern="1200" dirty="0" err="1">
              <a:solidFill>
                <a:schemeClr val="tx1"/>
              </a:solidFill>
            </a:rPr>
            <a:t>dipilih</a:t>
          </a:r>
          <a:endParaRPr lang="en-ID" sz="1700" kern="1200" dirty="0">
            <a:solidFill>
              <a:schemeClr val="tx1"/>
            </a:solidFill>
          </a:endParaRPr>
        </a:p>
      </dsp:txBody>
      <dsp:txXfrm>
        <a:off x="3186102" y="2464723"/>
        <a:ext cx="2417872" cy="827459"/>
      </dsp:txXfrm>
    </dsp:sp>
    <dsp:sp modelId="{E459BB11-DE6C-4D46-8E17-DECDACDB46D4}">
      <dsp:nvSpPr>
        <dsp:cNvPr id="0" name=""/>
        <dsp:cNvSpPr/>
      </dsp:nvSpPr>
      <dsp:spPr>
        <a:xfrm>
          <a:off x="4955341" y="2486454"/>
          <a:ext cx="952818" cy="741164"/>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6B0B032-A441-4790-AEDC-03D9D9B045EC}">
      <dsp:nvSpPr>
        <dsp:cNvPr id="0" name=""/>
        <dsp:cNvSpPr/>
      </dsp:nvSpPr>
      <dsp:spPr>
        <a:xfrm rot="5400000">
          <a:off x="5271282" y="4291771"/>
          <a:ext cx="778222" cy="885978"/>
        </a:xfrm>
        <a:prstGeom prst="bentUpArrow">
          <a:avLst>
            <a:gd name="adj1" fmla="val 32840"/>
            <a:gd name="adj2" fmla="val 25000"/>
            <a:gd name="adj3" fmla="val 35780"/>
          </a:avLst>
        </a:prstGeom>
        <a:solidFill>
          <a:schemeClr val="accent4">
            <a:tint val="50000"/>
            <a:hueOff val="10860531"/>
            <a:satOff val="-52986"/>
            <a:lumOff val="7568"/>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8E0E3E7D-5E2D-460D-AEBE-A10B7B70B673}">
      <dsp:nvSpPr>
        <dsp:cNvPr id="0" name=""/>
        <dsp:cNvSpPr/>
      </dsp:nvSpPr>
      <dsp:spPr>
        <a:xfrm>
          <a:off x="4618183" y="3481026"/>
          <a:ext cx="2303440" cy="917005"/>
        </a:xfrm>
        <a:prstGeom prst="roundRect">
          <a:avLst>
            <a:gd name="adj" fmla="val 16670"/>
          </a:avLst>
        </a:prstGeom>
        <a:solidFill>
          <a:schemeClr val="accent2"/>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D" sz="1700" kern="1200" dirty="0"/>
            <a:t>Survey </a:t>
          </a:r>
          <a:r>
            <a:rPr lang="en-ID" sz="1700" kern="1200" dirty="0" err="1"/>
            <a:t>literatur</a:t>
          </a:r>
          <a:r>
            <a:rPr lang="en-ID" sz="1700" kern="1200" dirty="0"/>
            <a:t> yang </a:t>
          </a:r>
          <a:r>
            <a:rPr lang="en-ID" sz="1700" kern="1200" dirty="0" err="1"/>
            <a:t>terkait</a:t>
          </a:r>
          <a:endParaRPr lang="en-ID" sz="1700" kern="1200" dirty="0"/>
        </a:p>
      </dsp:txBody>
      <dsp:txXfrm>
        <a:off x="4662956" y="3525799"/>
        <a:ext cx="2213894" cy="827459"/>
      </dsp:txXfrm>
    </dsp:sp>
    <dsp:sp modelId="{29CDBCD6-0FB3-489B-B478-93EC6675C688}">
      <dsp:nvSpPr>
        <dsp:cNvPr id="0" name=""/>
        <dsp:cNvSpPr/>
      </dsp:nvSpPr>
      <dsp:spPr>
        <a:xfrm>
          <a:off x="6375168" y="3516554"/>
          <a:ext cx="952818" cy="741164"/>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7E71142-5DB8-46D8-BEB0-E63DCE901FE8}">
      <dsp:nvSpPr>
        <dsp:cNvPr id="0" name=""/>
        <dsp:cNvSpPr/>
      </dsp:nvSpPr>
      <dsp:spPr>
        <a:xfrm>
          <a:off x="6046513" y="4507201"/>
          <a:ext cx="2022103" cy="917005"/>
        </a:xfrm>
        <a:prstGeom prst="roundRect">
          <a:avLst>
            <a:gd name="adj" fmla="val 16670"/>
          </a:avLst>
        </a:prstGeom>
        <a:solidFill>
          <a:srgbClr val="00B05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D" sz="1700" kern="1200" dirty="0" err="1"/>
            <a:t>Mengembangkan</a:t>
          </a:r>
          <a:r>
            <a:rPr lang="en-ID" sz="1700" kern="1200" dirty="0"/>
            <a:t> idea </a:t>
          </a:r>
          <a:r>
            <a:rPr lang="en-ID" sz="1700" kern="1200" dirty="0" err="1"/>
            <a:t>melalui</a:t>
          </a:r>
          <a:r>
            <a:rPr lang="en-ID" sz="1700" kern="1200" dirty="0"/>
            <a:t> </a:t>
          </a:r>
          <a:r>
            <a:rPr lang="en-ID" sz="1700" kern="1200" dirty="0" err="1"/>
            <a:t>diskusi</a:t>
          </a:r>
          <a:endParaRPr lang="en-ID" sz="1700" kern="1200" dirty="0"/>
        </a:p>
      </dsp:txBody>
      <dsp:txXfrm>
        <a:off x="6091286" y="4551974"/>
        <a:ext cx="1932557" cy="827459"/>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1899FF-D380-4AD4-9055-7C4EEE057D19}" type="datetimeFigureOut">
              <a:rPr lang="en-ID" smtClean="0"/>
              <a:t>04/01/2021</a:t>
            </a:fld>
            <a:endParaRPr lang="en-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8EA0F0-3B9E-441A-B955-4A2389CB6254}" type="slidenum">
              <a:rPr lang="en-ID" smtClean="0"/>
              <a:t>‹#›</a:t>
            </a:fld>
            <a:endParaRPr lang="en-ID"/>
          </a:p>
        </p:txBody>
      </p:sp>
    </p:spTree>
    <p:extLst>
      <p:ext uri="{BB962C8B-B14F-4D97-AF65-F5344CB8AC3E}">
        <p14:creationId xmlns:p14="http://schemas.microsoft.com/office/powerpoint/2010/main" val="3395238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FF9865C-67C0-449D-9AB3-2DD79C1BCF28}" type="slidenum">
              <a:rPr lang="en-US" altLang="en-US" smtClean="0"/>
              <a:pPr/>
              <a:t>‹#›</a:t>
            </a:fld>
            <a:endParaRPr lang="en-US" altLang="en-US"/>
          </a:p>
        </p:txBody>
      </p:sp>
    </p:spTree>
    <p:extLst>
      <p:ext uri="{BB962C8B-B14F-4D97-AF65-F5344CB8AC3E}">
        <p14:creationId xmlns:p14="http://schemas.microsoft.com/office/powerpoint/2010/main" val="2339301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E9805EF-B467-4591-B5B1-AD4DDA48293A}" type="slidenum">
              <a:rPr lang="en-US" altLang="en-US" smtClean="0"/>
              <a:pPr/>
              <a:t>‹#›</a:t>
            </a:fld>
            <a:endParaRPr lang="en-US" altLang="en-US"/>
          </a:p>
        </p:txBody>
      </p:sp>
    </p:spTree>
    <p:extLst>
      <p:ext uri="{BB962C8B-B14F-4D97-AF65-F5344CB8AC3E}">
        <p14:creationId xmlns:p14="http://schemas.microsoft.com/office/powerpoint/2010/main" val="285013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D32ABA1-FA6E-4DAE-A801-C11C57CEA2A6}" type="slidenum">
              <a:rPr lang="en-US" altLang="en-US" smtClean="0"/>
              <a:pPr/>
              <a:t>‹#›</a:t>
            </a:fld>
            <a:endParaRPr lang="en-US" altLang="en-US"/>
          </a:p>
        </p:txBody>
      </p:sp>
    </p:spTree>
    <p:extLst>
      <p:ext uri="{BB962C8B-B14F-4D97-AF65-F5344CB8AC3E}">
        <p14:creationId xmlns:p14="http://schemas.microsoft.com/office/powerpoint/2010/main" val="4076233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BAA88D0-AC1C-4DFC-AF29-300A99956D70}" type="slidenum">
              <a:rPr lang="en-US" altLang="en-US" smtClean="0"/>
              <a:pPr/>
              <a:t>‹#›</a:t>
            </a:fld>
            <a:endParaRPr lang="en-US" altLang="en-US"/>
          </a:p>
        </p:txBody>
      </p:sp>
    </p:spTree>
    <p:extLst>
      <p:ext uri="{BB962C8B-B14F-4D97-AF65-F5344CB8AC3E}">
        <p14:creationId xmlns:p14="http://schemas.microsoft.com/office/powerpoint/2010/main" val="322417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4693399-7A0D-4636-9B52-046AD4194F03}" type="slidenum">
              <a:rPr lang="en-US" altLang="en-US" smtClean="0"/>
              <a:pPr/>
              <a:t>‹#›</a:t>
            </a:fld>
            <a:endParaRPr lang="en-US" altLang="en-US"/>
          </a:p>
        </p:txBody>
      </p:sp>
    </p:spTree>
    <p:extLst>
      <p:ext uri="{BB962C8B-B14F-4D97-AF65-F5344CB8AC3E}">
        <p14:creationId xmlns:p14="http://schemas.microsoft.com/office/powerpoint/2010/main" val="2729613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9821368-9C64-4DA9-B9C8-6DC43D90BB34}" type="slidenum">
              <a:rPr lang="en-US" altLang="en-US" smtClean="0"/>
              <a:pPr/>
              <a:t>‹#›</a:t>
            </a:fld>
            <a:endParaRPr lang="en-US" altLang="en-US"/>
          </a:p>
        </p:txBody>
      </p:sp>
    </p:spTree>
    <p:extLst>
      <p:ext uri="{BB962C8B-B14F-4D97-AF65-F5344CB8AC3E}">
        <p14:creationId xmlns:p14="http://schemas.microsoft.com/office/powerpoint/2010/main" val="3182517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4051CA38-526F-47A7-93FE-98976D3F5B22}" type="slidenum">
              <a:rPr lang="en-US" altLang="en-US" smtClean="0"/>
              <a:pPr/>
              <a:t>‹#›</a:t>
            </a:fld>
            <a:endParaRPr lang="en-US" altLang="en-US"/>
          </a:p>
        </p:txBody>
      </p:sp>
    </p:spTree>
    <p:extLst>
      <p:ext uri="{BB962C8B-B14F-4D97-AF65-F5344CB8AC3E}">
        <p14:creationId xmlns:p14="http://schemas.microsoft.com/office/powerpoint/2010/main" val="3084892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2B486062-939A-4698-831A-45022550BCC0}" type="slidenum">
              <a:rPr lang="en-US" altLang="en-US" smtClean="0"/>
              <a:pPr/>
              <a:t>‹#›</a:t>
            </a:fld>
            <a:endParaRPr lang="en-US" altLang="en-US"/>
          </a:p>
        </p:txBody>
      </p:sp>
    </p:spTree>
    <p:extLst>
      <p:ext uri="{BB962C8B-B14F-4D97-AF65-F5344CB8AC3E}">
        <p14:creationId xmlns:p14="http://schemas.microsoft.com/office/powerpoint/2010/main" val="3191727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F4F81AB1-3FB4-4CCC-96EF-475533CD8C8E}" type="slidenum">
              <a:rPr lang="en-US" altLang="en-US" smtClean="0"/>
              <a:pPr/>
              <a:t>‹#›</a:t>
            </a:fld>
            <a:endParaRPr lang="en-US" altLang="en-US"/>
          </a:p>
        </p:txBody>
      </p:sp>
    </p:spTree>
    <p:extLst>
      <p:ext uri="{BB962C8B-B14F-4D97-AF65-F5344CB8AC3E}">
        <p14:creationId xmlns:p14="http://schemas.microsoft.com/office/powerpoint/2010/main" val="3393608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D8DF9FF-FE1E-4488-A7FA-26BBED60E6D3}" type="slidenum">
              <a:rPr lang="en-US" altLang="en-US" smtClean="0"/>
              <a:pPr/>
              <a:t>‹#›</a:t>
            </a:fld>
            <a:endParaRPr lang="en-US" altLang="en-US"/>
          </a:p>
        </p:txBody>
      </p:sp>
    </p:spTree>
    <p:extLst>
      <p:ext uri="{BB962C8B-B14F-4D97-AF65-F5344CB8AC3E}">
        <p14:creationId xmlns:p14="http://schemas.microsoft.com/office/powerpoint/2010/main" val="468355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93FA6F0-438D-477A-9D69-F53F5ECEA629}" type="slidenum">
              <a:rPr lang="en-US" altLang="en-US" smtClean="0"/>
              <a:pPr/>
              <a:t>‹#›</a:t>
            </a:fld>
            <a:endParaRPr lang="en-US" altLang="en-US"/>
          </a:p>
        </p:txBody>
      </p:sp>
    </p:spTree>
    <p:extLst>
      <p:ext uri="{BB962C8B-B14F-4D97-AF65-F5344CB8AC3E}">
        <p14:creationId xmlns:p14="http://schemas.microsoft.com/office/powerpoint/2010/main" val="2352642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CAEAE-0F41-4C44-A942-D7A53B43A999}" type="slidenum">
              <a:rPr lang="en-US" altLang="en-US" smtClean="0"/>
              <a:pPr/>
              <a:t>‹#›</a:t>
            </a:fld>
            <a:endParaRPr lang="en-US" altLang="en-US"/>
          </a:p>
        </p:txBody>
      </p:sp>
    </p:spTree>
    <p:extLst>
      <p:ext uri="{BB962C8B-B14F-4D97-AF65-F5344CB8AC3E}">
        <p14:creationId xmlns:p14="http://schemas.microsoft.com/office/powerpoint/2010/main" val="4441080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latief@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studymoore.com/" TargetMode="External"/><Relationship Id="rId2" Type="http://schemas.openxmlformats.org/officeDocument/2006/relationships/hyperlink" Target="https://www.techwalla.com/"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2"/>
          <p:cNvSpPr>
            <a:spLocks noGrp="1"/>
          </p:cNvSpPr>
          <p:nvPr>
            <p:ph type="subTitle" idx="1"/>
          </p:nvPr>
        </p:nvSpPr>
        <p:spPr>
          <a:xfrm>
            <a:off x="1295400" y="3886200"/>
            <a:ext cx="6553200" cy="1600200"/>
          </a:xfrm>
          <a:solidFill>
            <a:srgbClr val="FFC000"/>
          </a:solidFill>
        </p:spPr>
        <p:txBody>
          <a:bodyPr>
            <a:noAutofit/>
          </a:bodyPr>
          <a:lstStyle/>
          <a:p>
            <a:r>
              <a:rPr lang="en-US" altLang="en-US" sz="2000" b="1" dirty="0"/>
              <a:t>Khatib A. Latief</a:t>
            </a:r>
          </a:p>
          <a:p>
            <a:r>
              <a:rPr lang="en-US" altLang="en-US" sz="2000" b="1" dirty="0"/>
              <a:t>Email: </a:t>
            </a:r>
            <a:r>
              <a:rPr lang="en-US" altLang="en-US" sz="2000" b="1" dirty="0">
                <a:hlinkClick r:id="rId2"/>
              </a:rPr>
              <a:t>kalatief@gmail.com</a:t>
            </a:r>
            <a:r>
              <a:rPr lang="en-US" altLang="en-US" sz="2000" b="1" dirty="0"/>
              <a:t>; khatibalatif@yahoo.com</a:t>
            </a:r>
          </a:p>
          <a:p>
            <a:r>
              <a:rPr lang="en-US" altLang="en-US" sz="2000" b="1" dirty="0"/>
              <a:t>Twitter: @khatibalatief</a:t>
            </a:r>
          </a:p>
          <a:p>
            <a:r>
              <a:rPr lang="en-US" altLang="en-US" sz="2000" b="1" dirty="0"/>
              <a:t>Mobile: +628 1168 3019</a:t>
            </a:r>
          </a:p>
          <a:p>
            <a:endParaRPr lang="en-US" altLang="en-US" sz="2000" b="1" dirty="0"/>
          </a:p>
          <a:p>
            <a:endParaRPr lang="en-US" altLang="en-US" sz="2000" b="1" dirty="0"/>
          </a:p>
        </p:txBody>
      </p:sp>
      <p:sp>
        <p:nvSpPr>
          <p:cNvPr id="6" name="Rectangle 5"/>
          <p:cNvSpPr/>
          <p:nvPr/>
        </p:nvSpPr>
        <p:spPr>
          <a:xfrm>
            <a:off x="914400" y="1371600"/>
            <a:ext cx="7162799" cy="2123658"/>
          </a:xfrm>
          <a:prstGeom prst="rect">
            <a:avLst/>
          </a:prstGeom>
          <a:noFill/>
        </p:spPr>
        <p:txBody>
          <a:bodyPr>
            <a:spAutoFit/>
          </a:bodyPr>
          <a:lstStyle/>
          <a:p>
            <a:pPr algn="ctr">
              <a:defRPr/>
            </a:pPr>
            <a:r>
              <a:rPr lang="en-US" sz="4400" b="1" dirty="0" err="1">
                <a:ln w="12700">
                  <a:solidFill>
                    <a:schemeClr val="tx2">
                      <a:satMod val="155000"/>
                    </a:schemeClr>
                  </a:solidFill>
                  <a:prstDash val="solid"/>
                </a:ln>
                <a:solidFill>
                  <a:schemeClr val="accent2">
                    <a:lumMod val="75000"/>
                  </a:schemeClr>
                </a:solidFill>
                <a:cs typeface="Arial" charset="0"/>
              </a:rPr>
              <a:t>Metodelogi</a:t>
            </a:r>
            <a:r>
              <a:rPr lang="en-US" sz="4400" b="1" dirty="0">
                <a:ln w="12700">
                  <a:solidFill>
                    <a:schemeClr val="tx2">
                      <a:satMod val="155000"/>
                    </a:schemeClr>
                  </a:solidFill>
                  <a:prstDash val="solid"/>
                </a:ln>
                <a:solidFill>
                  <a:schemeClr val="accent2">
                    <a:lumMod val="75000"/>
                  </a:schemeClr>
                </a:solidFill>
                <a:cs typeface="Arial" charset="0"/>
              </a:rPr>
              <a:t> </a:t>
            </a:r>
            <a:r>
              <a:rPr lang="en-US" sz="4400" b="1" dirty="0" err="1">
                <a:ln w="12700">
                  <a:solidFill>
                    <a:schemeClr val="tx2">
                      <a:satMod val="155000"/>
                    </a:schemeClr>
                  </a:solidFill>
                  <a:prstDash val="solid"/>
                </a:ln>
                <a:solidFill>
                  <a:schemeClr val="accent2">
                    <a:lumMod val="75000"/>
                  </a:schemeClr>
                </a:solidFill>
                <a:cs typeface="Arial" charset="0"/>
              </a:rPr>
              <a:t>Riset</a:t>
            </a:r>
            <a:r>
              <a:rPr lang="en-US" sz="4400" b="1" dirty="0">
                <a:ln w="12700">
                  <a:solidFill>
                    <a:schemeClr val="tx2">
                      <a:satMod val="155000"/>
                    </a:schemeClr>
                  </a:solidFill>
                  <a:prstDash val="solid"/>
                </a:ln>
                <a:solidFill>
                  <a:schemeClr val="accent2">
                    <a:lumMod val="75000"/>
                  </a:schemeClr>
                </a:solidFill>
                <a:cs typeface="Arial" charset="0"/>
              </a:rPr>
              <a:t> </a:t>
            </a:r>
          </a:p>
          <a:p>
            <a:pPr algn="ctr">
              <a:defRPr/>
            </a:pPr>
            <a:r>
              <a:rPr lang="en-US" sz="4400" b="1" dirty="0">
                <a:ln w="12700">
                  <a:solidFill>
                    <a:schemeClr val="tx2">
                      <a:satMod val="155000"/>
                    </a:schemeClr>
                  </a:solidFill>
                  <a:prstDash val="solid"/>
                </a:ln>
                <a:solidFill>
                  <a:schemeClr val="accent2">
                    <a:lumMod val="75000"/>
                  </a:schemeClr>
                </a:solidFill>
                <a:cs typeface="Arial" charset="0"/>
              </a:rPr>
              <a:t>PROSES DAN CONTOH IDENTIFIKASI MASALAH RISET</a:t>
            </a:r>
          </a:p>
        </p:txBody>
      </p:sp>
    </p:spTree>
  </p:cSld>
  <p:clrMapOvr>
    <a:masterClrMapping/>
  </p:clrMapOvr>
  <p:transition>
    <p:push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5368F1F-E5D5-4585-98DE-B5D803341B30}"/>
              </a:ext>
            </a:extLst>
          </p:cNvPr>
          <p:cNvSpPr txBox="1">
            <a:spLocks/>
          </p:cNvSpPr>
          <p:nvPr/>
        </p:nvSpPr>
        <p:spPr>
          <a:xfrm>
            <a:off x="628650" y="914400"/>
            <a:ext cx="7886700" cy="5715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D" sz="2000" dirty="0"/>
              <a:t>Dari </a:t>
            </a:r>
            <a:r>
              <a:rPr lang="en-ID" sz="2000" dirty="0" err="1"/>
              <a:t>rumusan</a:t>
            </a:r>
            <a:r>
              <a:rPr lang="en-ID" sz="2000" dirty="0"/>
              <a:t> </a:t>
            </a:r>
            <a:r>
              <a:rPr lang="en-ID" sz="2000" dirty="0" err="1"/>
              <a:t>masalah</a:t>
            </a:r>
            <a:r>
              <a:rPr lang="en-ID" sz="2000" dirty="0"/>
              <a:t> </a:t>
            </a:r>
            <a:r>
              <a:rPr lang="en-ID" sz="2000" dirty="0" err="1"/>
              <a:t>tersebut</a:t>
            </a:r>
            <a:r>
              <a:rPr lang="en-ID" sz="2000" dirty="0"/>
              <a:t> </a:t>
            </a:r>
            <a:r>
              <a:rPr lang="en-ID" sz="2000" dirty="0" err="1"/>
              <a:t>jelas</a:t>
            </a:r>
            <a:r>
              <a:rPr lang="en-ID" sz="2000" dirty="0"/>
              <a:t> </a:t>
            </a:r>
            <a:r>
              <a:rPr lang="en-ID" sz="2000" dirty="0" err="1"/>
              <a:t>kelihatan</a:t>
            </a:r>
            <a:r>
              <a:rPr lang="en-ID" sz="2000" dirty="0"/>
              <a:t> </a:t>
            </a:r>
            <a:r>
              <a:rPr lang="en-ID" sz="2000" dirty="0" err="1"/>
              <a:t>bahwa</a:t>
            </a:r>
            <a:r>
              <a:rPr lang="en-ID" sz="2000" dirty="0"/>
              <a:t> </a:t>
            </a:r>
            <a:r>
              <a:rPr lang="en-ID" sz="2000" dirty="0" err="1"/>
              <a:t>rumusan</a:t>
            </a:r>
            <a:r>
              <a:rPr lang="en-ID" sz="2000" dirty="0"/>
              <a:t> </a:t>
            </a:r>
            <a:r>
              <a:rPr lang="en-ID" sz="2000" dirty="0" err="1"/>
              <a:t>masalah</a:t>
            </a:r>
            <a:r>
              <a:rPr lang="en-ID" sz="2000" dirty="0"/>
              <a:t> </a:t>
            </a:r>
            <a:r>
              <a:rPr lang="en-ID" sz="2000" dirty="0" err="1"/>
              <a:t>mengindikasikan</a:t>
            </a:r>
            <a:r>
              <a:rPr lang="en-ID" sz="2000" dirty="0"/>
              <a:t> </a:t>
            </a:r>
            <a:r>
              <a:rPr lang="en-ID" sz="2000" dirty="0" err="1"/>
              <a:t>permasalahan</a:t>
            </a:r>
            <a:r>
              <a:rPr lang="en-ID" sz="2000" dirty="0"/>
              <a:t>, </a:t>
            </a:r>
            <a:r>
              <a:rPr lang="en-ID" sz="2000" dirty="0" err="1"/>
              <a:t>mengindikasikan</a:t>
            </a:r>
            <a:r>
              <a:rPr lang="en-ID" sz="2000" dirty="0"/>
              <a:t> </a:t>
            </a:r>
            <a:r>
              <a:rPr lang="en-ID" sz="2000" dirty="0" err="1"/>
              <a:t>pendekatan</a:t>
            </a:r>
            <a:r>
              <a:rPr lang="en-ID" sz="2000" dirty="0"/>
              <a:t> </a:t>
            </a:r>
            <a:r>
              <a:rPr lang="en-ID" sz="2000" dirty="0" err="1"/>
              <a:t>penelitian</a:t>
            </a:r>
            <a:r>
              <a:rPr lang="en-ID" sz="2000" dirty="0"/>
              <a:t>, </a:t>
            </a:r>
            <a:r>
              <a:rPr lang="en-ID" sz="2000" dirty="0" err="1"/>
              <a:t>mengindikasikan</a:t>
            </a:r>
            <a:r>
              <a:rPr lang="en-ID" sz="2000" dirty="0"/>
              <a:t> </a:t>
            </a:r>
            <a:r>
              <a:rPr lang="en-ID" sz="2000" dirty="0" err="1"/>
              <a:t>judul</a:t>
            </a:r>
            <a:r>
              <a:rPr lang="en-ID" sz="2000" dirty="0"/>
              <a:t> </a:t>
            </a:r>
            <a:r>
              <a:rPr lang="en-ID" sz="2000" dirty="0" err="1"/>
              <a:t>penelitian</a:t>
            </a:r>
            <a:r>
              <a:rPr lang="en-ID" sz="2000" dirty="0"/>
              <a:t>, dan juga </a:t>
            </a:r>
            <a:r>
              <a:rPr lang="en-ID" sz="2000" dirty="0" err="1"/>
              <a:t>mengindikasikan</a:t>
            </a:r>
            <a:r>
              <a:rPr lang="en-ID" sz="2000" dirty="0"/>
              <a:t> </a:t>
            </a:r>
            <a:r>
              <a:rPr lang="en-ID" sz="2000" dirty="0" err="1"/>
              <a:t>bentuk</a:t>
            </a:r>
            <a:r>
              <a:rPr lang="en-ID" sz="2000" dirty="0"/>
              <a:t> data yang </a:t>
            </a:r>
            <a:r>
              <a:rPr lang="en-ID" sz="2000" dirty="0" err="1"/>
              <a:t>akan</a:t>
            </a:r>
            <a:r>
              <a:rPr lang="en-ID" sz="2000" dirty="0"/>
              <a:t> </a:t>
            </a:r>
            <a:r>
              <a:rPr lang="en-ID" sz="2000" dirty="0" err="1"/>
              <a:t>dikumpulkan</a:t>
            </a:r>
            <a:r>
              <a:rPr lang="en-ID" sz="2000" dirty="0"/>
              <a:t>.</a:t>
            </a:r>
          </a:p>
          <a:p>
            <a:endParaRPr lang="en-ID" sz="2000" dirty="0"/>
          </a:p>
          <a:p>
            <a:r>
              <a:rPr lang="en-ID" sz="2000" dirty="0" err="1"/>
              <a:t>Bagaimana</a:t>
            </a:r>
            <a:r>
              <a:rPr lang="en-ID" sz="2000" dirty="0"/>
              <a:t> </a:t>
            </a:r>
            <a:r>
              <a:rPr lang="en-ID" sz="2000" dirty="0" err="1"/>
              <a:t>kalau</a:t>
            </a:r>
            <a:r>
              <a:rPr lang="en-ID" sz="2000" dirty="0"/>
              <a:t> </a:t>
            </a:r>
            <a:r>
              <a:rPr lang="en-ID" sz="2000" dirty="0" err="1"/>
              <a:t>Jabbir</a:t>
            </a:r>
            <a:r>
              <a:rPr lang="en-ID" sz="2000" dirty="0"/>
              <a:t> </a:t>
            </a:r>
            <a:r>
              <a:rPr lang="en-ID" sz="2000" dirty="0" err="1"/>
              <a:t>ingin</a:t>
            </a:r>
            <a:r>
              <a:rPr lang="en-ID" sz="2000" dirty="0"/>
              <a:t> </a:t>
            </a:r>
            <a:r>
              <a:rPr lang="en-ID" sz="2000" dirty="0" err="1"/>
              <a:t>konsultasi</a:t>
            </a:r>
            <a:r>
              <a:rPr lang="en-ID" sz="2000" dirty="0"/>
              <a:t> </a:t>
            </a:r>
            <a:r>
              <a:rPr lang="en-ID" sz="2000" dirty="0" err="1"/>
              <a:t>dengan</a:t>
            </a:r>
            <a:r>
              <a:rPr lang="en-ID" sz="2000" dirty="0"/>
              <a:t> </a:t>
            </a:r>
            <a:r>
              <a:rPr lang="en-ID" sz="2000" dirty="0" err="1"/>
              <a:t>Penasehat</a:t>
            </a:r>
            <a:r>
              <a:rPr lang="en-ID" sz="2000" dirty="0"/>
              <a:t> </a:t>
            </a:r>
            <a:r>
              <a:rPr lang="en-ID" sz="2000" dirty="0" err="1"/>
              <a:t>Akademiknya</a:t>
            </a:r>
            <a:r>
              <a:rPr lang="en-ID" sz="2000" dirty="0"/>
              <a:t> (PA)?</a:t>
            </a:r>
          </a:p>
          <a:p>
            <a:endParaRPr lang="en-ID" sz="2000" dirty="0"/>
          </a:p>
          <a:p>
            <a:r>
              <a:rPr lang="en-ID" sz="2000" dirty="0" err="1"/>
              <a:t>Itulah</a:t>
            </a:r>
            <a:r>
              <a:rPr lang="en-ID" sz="2000" dirty="0"/>
              <a:t> yang </a:t>
            </a:r>
            <a:r>
              <a:rPr lang="en-ID" sz="2000" dirty="0" err="1"/>
              <a:t>Jabbir</a:t>
            </a:r>
            <a:r>
              <a:rPr lang="en-ID" sz="2000" dirty="0"/>
              <a:t> </a:t>
            </a:r>
            <a:r>
              <a:rPr lang="en-ID" sz="2000" dirty="0" err="1"/>
              <a:t>harus</a:t>
            </a:r>
            <a:r>
              <a:rPr lang="en-ID" sz="2000" dirty="0"/>
              <a:t> </a:t>
            </a:r>
            <a:r>
              <a:rPr lang="en-ID" sz="2000" dirty="0" err="1"/>
              <a:t>sampaikan</a:t>
            </a:r>
            <a:r>
              <a:rPr lang="en-ID" sz="2000" dirty="0"/>
              <a:t> </a:t>
            </a:r>
            <a:r>
              <a:rPr lang="en-ID" sz="2000" dirty="0" err="1"/>
              <a:t>ke</a:t>
            </a:r>
            <a:r>
              <a:rPr lang="en-ID" sz="2000" dirty="0"/>
              <a:t> PA. </a:t>
            </a:r>
            <a:r>
              <a:rPr lang="en-ID" sz="2000" dirty="0" err="1"/>
              <a:t>Jabbir</a:t>
            </a:r>
            <a:r>
              <a:rPr lang="en-ID" sz="2000" dirty="0"/>
              <a:t> </a:t>
            </a:r>
            <a:r>
              <a:rPr lang="en-ID" sz="2000" dirty="0" err="1"/>
              <a:t>menyampaikan</a:t>
            </a:r>
            <a:r>
              <a:rPr lang="en-ID" sz="2000" dirty="0"/>
              <a:t> </a:t>
            </a:r>
            <a:r>
              <a:rPr lang="en-ID" sz="2000" dirty="0" err="1"/>
              <a:t>permasalahan</a:t>
            </a:r>
            <a:r>
              <a:rPr lang="en-ID" sz="2000" dirty="0"/>
              <a:t> </a:t>
            </a:r>
            <a:r>
              <a:rPr lang="en-ID" sz="2000" dirty="0" err="1"/>
              <a:t>berdasarkan</a:t>
            </a:r>
            <a:r>
              <a:rPr lang="en-ID" sz="2000" dirty="0"/>
              <a:t> </a:t>
            </a:r>
            <a:r>
              <a:rPr lang="en-ID" sz="2000" dirty="0" err="1"/>
              <a:t>identifikasi</a:t>
            </a:r>
            <a:r>
              <a:rPr lang="en-ID" sz="2000" dirty="0"/>
              <a:t> </a:t>
            </a:r>
            <a:r>
              <a:rPr lang="en-ID" sz="2000" dirty="0" err="1"/>
              <a:t>masalah</a:t>
            </a:r>
            <a:r>
              <a:rPr lang="en-ID" sz="2000" dirty="0"/>
              <a:t> yang </a:t>
            </a:r>
            <a:r>
              <a:rPr lang="en-ID" sz="2000" dirty="0" err="1"/>
              <a:t>sudah</a:t>
            </a:r>
            <a:r>
              <a:rPr lang="en-ID" sz="2000" dirty="0"/>
              <a:t> </a:t>
            </a:r>
            <a:r>
              <a:rPr lang="en-ID" sz="2000" dirty="0" err="1"/>
              <a:t>diperoleh</a:t>
            </a:r>
            <a:r>
              <a:rPr lang="en-ID" sz="2000" dirty="0"/>
              <a:t> </a:t>
            </a:r>
            <a:r>
              <a:rPr lang="en-ID" sz="2000" dirty="0" err="1"/>
              <a:t>dari</a:t>
            </a:r>
            <a:r>
              <a:rPr lang="en-ID" sz="2000" dirty="0"/>
              <a:t> </a:t>
            </a:r>
            <a:r>
              <a:rPr lang="en-ID" sz="2000" dirty="0" err="1"/>
              <a:t>sumber</a:t>
            </a:r>
            <a:r>
              <a:rPr lang="en-ID" sz="2000" dirty="0"/>
              <a:t> </a:t>
            </a:r>
            <a:r>
              <a:rPr lang="en-ID" sz="2000" dirty="0" err="1"/>
              <a:t>sumber</a:t>
            </a:r>
            <a:r>
              <a:rPr lang="en-ID" sz="2000" dirty="0"/>
              <a:t> </a:t>
            </a:r>
            <a:r>
              <a:rPr lang="en-ID" sz="2000" dirty="0" err="1"/>
              <a:t>masalah</a:t>
            </a:r>
            <a:r>
              <a:rPr lang="en-ID" sz="2000" dirty="0"/>
              <a:t>. </a:t>
            </a:r>
          </a:p>
          <a:p>
            <a:endParaRPr lang="en-ID" sz="2000" dirty="0"/>
          </a:p>
          <a:p>
            <a:r>
              <a:rPr lang="en-ID" sz="2000" dirty="0"/>
              <a:t>Di </a:t>
            </a:r>
            <a:r>
              <a:rPr lang="en-ID" sz="2000" dirty="0" err="1"/>
              <a:t>bawah</a:t>
            </a:r>
            <a:r>
              <a:rPr lang="en-ID" sz="2000" dirty="0"/>
              <a:t> </a:t>
            </a:r>
            <a:r>
              <a:rPr lang="en-ID" sz="2000" dirty="0" err="1"/>
              <a:t>bentuk</a:t>
            </a:r>
            <a:r>
              <a:rPr lang="en-ID" sz="2000" dirty="0"/>
              <a:t> </a:t>
            </a:r>
            <a:r>
              <a:rPr lang="en-ID" sz="2000" dirty="0" err="1"/>
              <a:t>narasi</a:t>
            </a:r>
            <a:r>
              <a:rPr lang="en-ID" sz="2000" dirty="0"/>
              <a:t> yang </a:t>
            </a:r>
            <a:r>
              <a:rPr lang="en-ID" sz="2000" dirty="0" err="1"/>
              <a:t>Jabbir</a:t>
            </a:r>
            <a:r>
              <a:rPr lang="en-ID" sz="2000" dirty="0"/>
              <a:t> </a:t>
            </a:r>
            <a:r>
              <a:rPr lang="en-ID" sz="2000" dirty="0" err="1"/>
              <a:t>sampaikan</a:t>
            </a:r>
            <a:r>
              <a:rPr lang="en-ID" sz="2000" dirty="0"/>
              <a:t> </a:t>
            </a:r>
            <a:r>
              <a:rPr lang="en-ID" sz="2000" dirty="0" err="1"/>
              <a:t>ke</a:t>
            </a:r>
            <a:r>
              <a:rPr lang="en-ID" sz="2000" dirty="0"/>
              <a:t> PA (</a:t>
            </a:r>
            <a:r>
              <a:rPr lang="en-ID" sz="2000" dirty="0" err="1"/>
              <a:t>perhatikan</a:t>
            </a:r>
            <a:r>
              <a:rPr lang="en-ID" sz="2000" dirty="0"/>
              <a:t> </a:t>
            </a:r>
            <a:r>
              <a:rPr lang="en-ID" sz="2000" dirty="0" err="1"/>
              <a:t>bagaimana</a:t>
            </a:r>
            <a:r>
              <a:rPr lang="en-ID" sz="2000" dirty="0"/>
              <a:t> Menyusun </a:t>
            </a:r>
            <a:r>
              <a:rPr lang="en-ID" sz="2000" dirty="0" err="1"/>
              <a:t>narasinya</a:t>
            </a:r>
            <a:r>
              <a:rPr lang="en-ID" sz="2000" dirty="0"/>
              <a:t> - </a:t>
            </a:r>
            <a:r>
              <a:rPr lang="en-ID" sz="2000" dirty="0" err="1"/>
              <a:t>kalimatnya</a:t>
            </a:r>
            <a:r>
              <a:rPr lang="en-ID" sz="2000" dirty="0"/>
              <a:t>)</a:t>
            </a:r>
          </a:p>
          <a:p>
            <a:endParaRPr lang="en-ID" sz="2000" dirty="0"/>
          </a:p>
          <a:p>
            <a:endParaRPr lang="en-ID" sz="2000" dirty="0"/>
          </a:p>
          <a:p>
            <a:r>
              <a:rPr lang="en-ID" sz="2000" dirty="0"/>
              <a:t> </a:t>
            </a:r>
          </a:p>
          <a:p>
            <a:endParaRPr lang="en-ID" sz="2000" dirty="0"/>
          </a:p>
        </p:txBody>
      </p:sp>
    </p:spTree>
    <p:extLst>
      <p:ext uri="{BB962C8B-B14F-4D97-AF65-F5344CB8AC3E}">
        <p14:creationId xmlns:p14="http://schemas.microsoft.com/office/powerpoint/2010/main" val="462842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E3DBE-A14B-4C0A-85D4-5FF1AA752CE5}"/>
              </a:ext>
            </a:extLst>
          </p:cNvPr>
          <p:cNvSpPr>
            <a:spLocks noGrp="1"/>
          </p:cNvSpPr>
          <p:nvPr>
            <p:ph type="title"/>
          </p:nvPr>
        </p:nvSpPr>
        <p:spPr>
          <a:xfrm>
            <a:off x="628650" y="365126"/>
            <a:ext cx="7886700" cy="6035674"/>
          </a:xfrm>
        </p:spPr>
        <p:txBody>
          <a:bodyPr>
            <a:noAutofit/>
          </a:bodyPr>
          <a:lstStyle/>
          <a:p>
            <a:r>
              <a:rPr lang="en-ID" sz="1500" b="1" dirty="0" err="1"/>
              <a:t>Permasalahan</a:t>
            </a:r>
            <a:br>
              <a:rPr lang="en-ID" sz="1500" b="1" dirty="0"/>
            </a:br>
            <a:r>
              <a:rPr lang="en-ID" sz="1500" dirty="0"/>
              <a:t>Saya </a:t>
            </a:r>
            <a:r>
              <a:rPr lang="en-ID" sz="1500" dirty="0" err="1"/>
              <a:t>selama</a:t>
            </a:r>
            <a:r>
              <a:rPr lang="en-ID" sz="1500" dirty="0"/>
              <a:t> </a:t>
            </a:r>
            <a:r>
              <a:rPr lang="en-ID" sz="1500" dirty="0" err="1"/>
              <a:t>seminggu</a:t>
            </a:r>
            <a:r>
              <a:rPr lang="en-ID" sz="1500" dirty="0"/>
              <a:t> (</a:t>
            </a:r>
            <a:r>
              <a:rPr lang="en-ID" sz="1500" i="1" dirty="0" err="1"/>
              <a:t>jika</a:t>
            </a:r>
            <a:r>
              <a:rPr lang="en-ID" sz="1500" i="1" dirty="0"/>
              <a:t> </a:t>
            </a:r>
            <a:r>
              <a:rPr lang="en-ID" sz="1500" i="1" dirty="0" err="1"/>
              <a:t>disebutkan</a:t>
            </a:r>
            <a:r>
              <a:rPr lang="en-ID" sz="1500" i="1" dirty="0"/>
              <a:t> </a:t>
            </a:r>
            <a:r>
              <a:rPr lang="en-ID" sz="1500" i="1" dirty="0" err="1"/>
              <a:t>spesifik</a:t>
            </a:r>
            <a:r>
              <a:rPr lang="en-ID" sz="1500" i="1" dirty="0"/>
              <a:t> </a:t>
            </a:r>
            <a:r>
              <a:rPr lang="en-ID" sz="1500" i="1" dirty="0" err="1"/>
              <a:t>tanggal</a:t>
            </a:r>
            <a:r>
              <a:rPr lang="en-ID" sz="1500" i="1" dirty="0"/>
              <a:t> </a:t>
            </a:r>
            <a:r>
              <a:rPr lang="en-ID" sz="1500" i="1" dirty="0" err="1"/>
              <a:t>akan</a:t>
            </a:r>
            <a:r>
              <a:rPr lang="en-ID" sz="1500" i="1" dirty="0"/>
              <a:t> </a:t>
            </a:r>
            <a:r>
              <a:rPr lang="en-ID" sz="1500" i="1" dirty="0" err="1"/>
              <a:t>lebih</a:t>
            </a:r>
            <a:r>
              <a:rPr lang="en-ID" sz="1500" i="1" dirty="0"/>
              <a:t> </a:t>
            </a:r>
            <a:r>
              <a:rPr lang="en-ID" sz="1500" i="1" dirty="0" err="1"/>
              <a:t>bagus</a:t>
            </a:r>
            <a:r>
              <a:rPr lang="en-ID" sz="1500" dirty="0"/>
              <a:t>) </a:t>
            </a:r>
            <a:r>
              <a:rPr lang="en-ID" sz="1500" dirty="0" err="1"/>
              <a:t>mengamati</a:t>
            </a:r>
            <a:r>
              <a:rPr lang="en-ID" sz="1500" dirty="0"/>
              <a:t> </a:t>
            </a:r>
            <a:r>
              <a:rPr lang="en-ID" sz="1500" dirty="0" err="1"/>
              <a:t>komunikasi</a:t>
            </a:r>
            <a:r>
              <a:rPr lang="en-ID" sz="1500" dirty="0"/>
              <a:t> </a:t>
            </a:r>
            <a:r>
              <a:rPr lang="en-ID" sz="1500" dirty="0" err="1"/>
              <a:t>mahasiswa</a:t>
            </a:r>
            <a:r>
              <a:rPr lang="en-ID" sz="1500" dirty="0"/>
              <a:t> Prodi </a:t>
            </a:r>
            <a:r>
              <a:rPr lang="en-ID" sz="1500" dirty="0" err="1"/>
              <a:t>Ilmu</a:t>
            </a:r>
            <a:r>
              <a:rPr lang="en-ID" sz="1500" dirty="0"/>
              <a:t> </a:t>
            </a:r>
            <a:r>
              <a:rPr lang="en-ID" sz="1500" dirty="0" err="1"/>
              <a:t>Perpustakaan</a:t>
            </a:r>
            <a:r>
              <a:rPr lang="en-ID" sz="1500" dirty="0"/>
              <a:t> (IP) FAH UIN </a:t>
            </a:r>
            <a:r>
              <a:rPr lang="en-ID" sz="1500" dirty="0" err="1"/>
              <a:t>Ar-Raniry</a:t>
            </a:r>
            <a:r>
              <a:rPr lang="en-ID" sz="1500" dirty="0"/>
              <a:t> di </a:t>
            </a:r>
            <a:r>
              <a:rPr lang="en-ID" sz="1500" dirty="0" err="1"/>
              <a:t>kampus</a:t>
            </a:r>
            <a:r>
              <a:rPr lang="en-ID" sz="1500" dirty="0"/>
              <a:t>. </a:t>
            </a:r>
            <a:r>
              <a:rPr lang="en-ID" sz="1500" dirty="0" err="1"/>
              <a:t>Komunikasi</a:t>
            </a:r>
            <a:r>
              <a:rPr lang="en-ID" sz="1500" dirty="0"/>
              <a:t> yang </a:t>
            </a:r>
            <a:r>
              <a:rPr lang="en-ID" sz="1500" dirty="0" err="1"/>
              <a:t>saya</a:t>
            </a:r>
            <a:r>
              <a:rPr lang="en-ID" sz="1500" dirty="0"/>
              <a:t> </a:t>
            </a:r>
            <a:r>
              <a:rPr lang="en-ID" sz="1500" dirty="0" err="1"/>
              <a:t>masudkan</a:t>
            </a:r>
            <a:r>
              <a:rPr lang="en-ID" sz="1500" dirty="0"/>
              <a:t> di </a:t>
            </a:r>
            <a:r>
              <a:rPr lang="en-ID" sz="1500" dirty="0" err="1"/>
              <a:t>sini</a:t>
            </a:r>
            <a:r>
              <a:rPr lang="en-ID" sz="1500" dirty="0"/>
              <a:t> </a:t>
            </a:r>
            <a:r>
              <a:rPr lang="en-ID" sz="1500" dirty="0" err="1"/>
              <a:t>adalah</a:t>
            </a:r>
            <a:r>
              <a:rPr lang="en-ID" sz="1500" dirty="0"/>
              <a:t> </a:t>
            </a:r>
            <a:r>
              <a:rPr lang="en-ID" sz="1500" dirty="0" err="1"/>
              <a:t>tingkah</a:t>
            </a:r>
            <a:r>
              <a:rPr lang="en-ID" sz="1500" dirty="0"/>
              <a:t> </a:t>
            </a:r>
            <a:r>
              <a:rPr lang="en-ID" sz="1500" dirty="0" err="1"/>
              <a:t>laku</a:t>
            </a:r>
            <a:r>
              <a:rPr lang="en-ID" sz="1500" dirty="0"/>
              <a:t> </a:t>
            </a:r>
            <a:r>
              <a:rPr lang="en-ID" sz="1500" dirty="0" err="1"/>
              <a:t>mahasiswa</a:t>
            </a:r>
            <a:r>
              <a:rPr lang="en-ID" sz="1500" dirty="0"/>
              <a:t> </a:t>
            </a:r>
            <a:r>
              <a:rPr lang="en-ID" sz="1500" dirty="0" err="1"/>
              <a:t>berkomunikasi</a:t>
            </a:r>
            <a:r>
              <a:rPr lang="en-ID" sz="1500" dirty="0"/>
              <a:t> </a:t>
            </a:r>
            <a:r>
              <a:rPr lang="en-ID" sz="1500" dirty="0" err="1"/>
              <a:t>satu</a:t>
            </a:r>
            <a:r>
              <a:rPr lang="en-ID" sz="1500" dirty="0"/>
              <a:t> </a:t>
            </a:r>
            <a:r>
              <a:rPr lang="en-ID" sz="1500" dirty="0" err="1"/>
              <a:t>sama</a:t>
            </a:r>
            <a:r>
              <a:rPr lang="en-ID" sz="1500" dirty="0"/>
              <a:t> lain </a:t>
            </a:r>
            <a:r>
              <a:rPr lang="en-ID" sz="1500" dirty="0" err="1"/>
              <a:t>melalui</a:t>
            </a:r>
            <a:r>
              <a:rPr lang="en-ID" sz="1500" dirty="0"/>
              <a:t> gadget Hp dan </a:t>
            </a:r>
            <a:r>
              <a:rPr lang="en-ID" sz="1500" dirty="0" err="1"/>
              <a:t>pola</a:t>
            </a:r>
            <a:r>
              <a:rPr lang="en-ID" sz="1500" dirty="0"/>
              <a:t> </a:t>
            </a:r>
            <a:r>
              <a:rPr lang="en-ID" sz="1500" dirty="0" err="1"/>
              <a:t>komunkasi</a:t>
            </a:r>
            <a:r>
              <a:rPr lang="en-ID" sz="1500" dirty="0"/>
              <a:t> </a:t>
            </a:r>
            <a:r>
              <a:rPr lang="en-ID" sz="1500" dirty="0" err="1"/>
              <a:t>saat</a:t>
            </a:r>
            <a:r>
              <a:rPr lang="en-ID" sz="1500" dirty="0"/>
              <a:t> </a:t>
            </a:r>
            <a:r>
              <a:rPr lang="en-ID" sz="1500" dirty="0" err="1"/>
              <a:t>tatap</a:t>
            </a:r>
            <a:r>
              <a:rPr lang="en-ID" sz="1500" dirty="0"/>
              <a:t> </a:t>
            </a:r>
            <a:r>
              <a:rPr lang="en-ID" sz="1500" dirty="0" err="1"/>
              <a:t>muka</a:t>
            </a:r>
            <a:r>
              <a:rPr lang="en-ID" sz="1500" dirty="0"/>
              <a:t> </a:t>
            </a:r>
            <a:r>
              <a:rPr lang="en-ID" sz="1500" dirty="0" err="1"/>
              <a:t>atau</a:t>
            </a:r>
            <a:r>
              <a:rPr lang="en-ID" sz="1500" dirty="0"/>
              <a:t> </a:t>
            </a:r>
            <a:r>
              <a:rPr lang="en-ID" sz="1500" dirty="0" err="1"/>
              <a:t>ketika</a:t>
            </a:r>
            <a:r>
              <a:rPr lang="en-ID" sz="1500" dirty="0"/>
              <a:t> </a:t>
            </a:r>
            <a:r>
              <a:rPr lang="en-ID" sz="1500" dirty="0" err="1"/>
              <a:t>bertemu</a:t>
            </a:r>
            <a:r>
              <a:rPr lang="en-ID" sz="1500" dirty="0"/>
              <a:t> </a:t>
            </a:r>
            <a:r>
              <a:rPr lang="en-ID" sz="1500" dirty="0" err="1"/>
              <a:t>langsung</a:t>
            </a:r>
            <a:r>
              <a:rPr lang="en-ID" sz="1500" dirty="0"/>
              <a:t>. Dari </a:t>
            </a:r>
            <a:r>
              <a:rPr lang="en-ID" sz="1500" dirty="0" err="1"/>
              <a:t>pengamatan</a:t>
            </a:r>
            <a:r>
              <a:rPr lang="en-ID" sz="1500" dirty="0"/>
              <a:t> </a:t>
            </a:r>
            <a:r>
              <a:rPr lang="en-ID" sz="1500" dirty="0" err="1"/>
              <a:t>saya</a:t>
            </a:r>
            <a:r>
              <a:rPr lang="en-ID" sz="1500" dirty="0"/>
              <a:t> </a:t>
            </a:r>
            <a:r>
              <a:rPr lang="en-ID" sz="1500" dirty="0" err="1"/>
              <a:t>terhadap</a:t>
            </a:r>
            <a:r>
              <a:rPr lang="en-ID" sz="1500" dirty="0"/>
              <a:t> 20 orang </a:t>
            </a:r>
            <a:r>
              <a:rPr lang="en-ID" sz="1500" dirty="0" err="1"/>
              <a:t>mahasiswa</a:t>
            </a:r>
            <a:r>
              <a:rPr lang="en-ID" sz="1500" dirty="0"/>
              <a:t> IP </a:t>
            </a:r>
            <a:r>
              <a:rPr lang="en-ID" sz="1500" dirty="0" err="1"/>
              <a:t>saya</a:t>
            </a:r>
            <a:r>
              <a:rPr lang="en-ID" sz="1500" dirty="0"/>
              <a:t> </a:t>
            </a:r>
            <a:r>
              <a:rPr lang="en-ID" sz="1500" dirty="0" err="1"/>
              <a:t>menemukan</a:t>
            </a:r>
            <a:r>
              <a:rPr lang="en-ID" sz="1500" dirty="0"/>
              <a:t> </a:t>
            </a:r>
            <a:r>
              <a:rPr lang="en-ID" sz="1500" dirty="0" err="1"/>
              <a:t>tingkah</a:t>
            </a:r>
            <a:r>
              <a:rPr lang="en-ID" sz="1500" dirty="0"/>
              <a:t> </a:t>
            </a:r>
            <a:r>
              <a:rPr lang="en-ID" sz="1500" dirty="0" err="1"/>
              <a:t>laku</a:t>
            </a:r>
            <a:r>
              <a:rPr lang="en-ID" sz="1500" dirty="0"/>
              <a:t> </a:t>
            </a:r>
            <a:r>
              <a:rPr lang="en-ID" sz="1500" dirty="0" err="1"/>
              <a:t>berkomunikasi</a:t>
            </a:r>
            <a:r>
              <a:rPr lang="en-ID" sz="1500" dirty="0"/>
              <a:t>  yang </a:t>
            </a:r>
            <a:r>
              <a:rPr lang="en-ID" sz="1500" dirty="0" err="1"/>
              <a:t>berbeda</a:t>
            </a:r>
            <a:r>
              <a:rPr lang="en-ID" sz="1500" dirty="0"/>
              <a:t> </a:t>
            </a:r>
            <a:r>
              <a:rPr lang="en-ID" sz="1500" dirty="0" err="1"/>
              <a:t>ketika</a:t>
            </a:r>
            <a:r>
              <a:rPr lang="en-ID" sz="1500" dirty="0"/>
              <a:t> </a:t>
            </a:r>
            <a:r>
              <a:rPr lang="en-ID" sz="1500" dirty="0" err="1"/>
              <a:t>menggunakan</a:t>
            </a:r>
            <a:r>
              <a:rPr lang="en-ID" sz="1500" dirty="0"/>
              <a:t> Gadget Hp dan </a:t>
            </a:r>
            <a:r>
              <a:rPr lang="en-ID" sz="1500" dirty="0" err="1"/>
              <a:t>saat</a:t>
            </a:r>
            <a:r>
              <a:rPr lang="en-ID" sz="1500" dirty="0"/>
              <a:t> </a:t>
            </a:r>
            <a:r>
              <a:rPr lang="en-ID" sz="1500" dirty="0" err="1"/>
              <a:t>bertatap</a:t>
            </a:r>
            <a:r>
              <a:rPr lang="en-ID" sz="1500" dirty="0"/>
              <a:t> </a:t>
            </a:r>
            <a:r>
              <a:rPr lang="en-ID" sz="1500" dirty="0" err="1"/>
              <a:t>muka</a:t>
            </a:r>
            <a:r>
              <a:rPr lang="en-ID" sz="1500" dirty="0"/>
              <a:t>. </a:t>
            </a:r>
            <a:r>
              <a:rPr lang="en-ID" sz="1500" dirty="0" err="1"/>
              <a:t>Saat</a:t>
            </a:r>
            <a:r>
              <a:rPr lang="en-ID" sz="1500" dirty="0"/>
              <a:t> </a:t>
            </a:r>
            <a:r>
              <a:rPr lang="en-ID" sz="1500" dirty="0" err="1"/>
              <a:t>berkomunikasi</a:t>
            </a:r>
            <a:r>
              <a:rPr lang="en-ID" sz="1500" dirty="0"/>
              <a:t> </a:t>
            </a:r>
            <a:r>
              <a:rPr lang="en-ID" sz="1500" dirty="0" err="1"/>
              <a:t>melalui</a:t>
            </a:r>
            <a:r>
              <a:rPr lang="en-ID" sz="1500" dirty="0"/>
              <a:t> HP, </a:t>
            </a:r>
            <a:r>
              <a:rPr lang="en-ID" sz="1500" dirty="0" err="1"/>
              <a:t>saya</a:t>
            </a:r>
            <a:r>
              <a:rPr lang="en-ID" sz="1500" dirty="0"/>
              <a:t> </a:t>
            </a:r>
            <a:r>
              <a:rPr lang="en-ID" sz="1500" dirty="0" err="1"/>
              <a:t>mengamati</a:t>
            </a:r>
            <a:r>
              <a:rPr lang="en-ID" sz="1500" dirty="0"/>
              <a:t> </a:t>
            </a:r>
            <a:r>
              <a:rPr lang="en-ID" sz="1500" dirty="0" err="1"/>
              <a:t>mereka</a:t>
            </a:r>
            <a:r>
              <a:rPr lang="en-ID" sz="1500" dirty="0"/>
              <a:t> </a:t>
            </a:r>
            <a:r>
              <a:rPr lang="en-ID" sz="1500" dirty="0" err="1"/>
              <a:t>berbicara</a:t>
            </a:r>
            <a:r>
              <a:rPr lang="en-ID" sz="1500" dirty="0"/>
              <a:t> </a:t>
            </a:r>
            <a:r>
              <a:rPr lang="en-ID" sz="1500" dirty="0" err="1"/>
              <a:t>serius</a:t>
            </a:r>
            <a:r>
              <a:rPr lang="en-ID" sz="1500" dirty="0"/>
              <a:t> dan </a:t>
            </a:r>
            <a:r>
              <a:rPr lang="en-ID" sz="1500" dirty="0" err="1"/>
              <a:t>kadang-kadang</a:t>
            </a:r>
            <a:r>
              <a:rPr lang="en-ID" sz="1500" dirty="0"/>
              <a:t> </a:t>
            </a:r>
            <a:r>
              <a:rPr lang="en-ID" sz="1500" dirty="0" err="1"/>
              <a:t>ketawa</a:t>
            </a:r>
            <a:r>
              <a:rPr lang="en-ID" sz="1500" dirty="0"/>
              <a:t> </a:t>
            </a:r>
            <a:r>
              <a:rPr lang="en-ID" sz="1500" dirty="0" err="1"/>
              <a:t>sambil</a:t>
            </a:r>
            <a:r>
              <a:rPr lang="en-ID" sz="1500" dirty="0"/>
              <a:t> </a:t>
            </a:r>
            <a:r>
              <a:rPr lang="en-ID" sz="1500" dirty="0" err="1"/>
              <a:t>menggerakkan</a:t>
            </a:r>
            <a:r>
              <a:rPr lang="en-ID" sz="1500" dirty="0"/>
              <a:t> </a:t>
            </a:r>
            <a:r>
              <a:rPr lang="en-ID" sz="1500" dirty="0" err="1"/>
              <a:t>tangan</a:t>
            </a:r>
            <a:r>
              <a:rPr lang="en-ID" sz="1500" dirty="0"/>
              <a:t> dan </a:t>
            </a:r>
            <a:r>
              <a:rPr lang="en-ID" sz="1500" dirty="0" err="1"/>
              <a:t>berjalan-jalan</a:t>
            </a:r>
            <a:r>
              <a:rPr lang="en-ID" sz="1500" dirty="0"/>
              <a:t> </a:t>
            </a:r>
            <a:r>
              <a:rPr lang="en-ID" sz="1500" dirty="0" err="1"/>
              <a:t>santai</a:t>
            </a:r>
            <a:r>
              <a:rPr lang="en-ID" sz="1500" dirty="0"/>
              <a:t>. Akan </a:t>
            </a:r>
            <a:r>
              <a:rPr lang="en-ID" sz="1500" dirty="0" err="1"/>
              <a:t>tetapi</a:t>
            </a:r>
            <a:r>
              <a:rPr lang="en-ID" sz="1500" dirty="0"/>
              <a:t> </a:t>
            </a:r>
            <a:r>
              <a:rPr lang="en-ID" sz="1500" dirty="0" err="1"/>
              <a:t>suasana</a:t>
            </a:r>
            <a:r>
              <a:rPr lang="en-ID" sz="1500" dirty="0"/>
              <a:t> </a:t>
            </a:r>
            <a:r>
              <a:rPr lang="en-ID" sz="1500" dirty="0" err="1"/>
              <a:t>berbeda</a:t>
            </a:r>
            <a:r>
              <a:rPr lang="en-ID" sz="1500" dirty="0"/>
              <a:t> </a:t>
            </a:r>
            <a:r>
              <a:rPr lang="en-ID" sz="1500" dirty="0" err="1"/>
              <a:t>ketika</a:t>
            </a:r>
            <a:r>
              <a:rPr lang="en-ID" sz="1500" dirty="0"/>
              <a:t> </a:t>
            </a:r>
            <a:r>
              <a:rPr lang="en-ID" sz="1500" dirty="0" err="1"/>
              <a:t>mereka</a:t>
            </a:r>
            <a:r>
              <a:rPr lang="en-ID" sz="1500" dirty="0"/>
              <a:t> </a:t>
            </a:r>
            <a:r>
              <a:rPr lang="en-ID" sz="1500" dirty="0" err="1"/>
              <a:t>komunikasi</a:t>
            </a:r>
            <a:r>
              <a:rPr lang="en-ID" sz="1500" dirty="0"/>
              <a:t> </a:t>
            </a:r>
            <a:r>
              <a:rPr lang="en-ID" sz="1500" dirty="0" err="1"/>
              <a:t>saat</a:t>
            </a:r>
            <a:r>
              <a:rPr lang="en-ID" sz="1500" dirty="0"/>
              <a:t> </a:t>
            </a:r>
            <a:r>
              <a:rPr lang="en-ID" sz="1500" dirty="0" err="1"/>
              <a:t>bertemu</a:t>
            </a:r>
            <a:r>
              <a:rPr lang="en-ID" sz="1500" dirty="0"/>
              <a:t> </a:t>
            </a:r>
            <a:r>
              <a:rPr lang="en-ID" sz="1500" dirty="0" err="1"/>
              <a:t>tatap</a:t>
            </a:r>
            <a:r>
              <a:rPr lang="en-ID" sz="1500" dirty="0"/>
              <a:t> </a:t>
            </a:r>
            <a:r>
              <a:rPr lang="en-ID" sz="1500" dirty="0" err="1"/>
              <a:t>muka</a:t>
            </a:r>
            <a:r>
              <a:rPr lang="en-ID" sz="1500" dirty="0"/>
              <a:t>, </a:t>
            </a:r>
            <a:r>
              <a:rPr lang="en-ID" sz="1500" dirty="0" err="1"/>
              <a:t>mereka</a:t>
            </a:r>
            <a:r>
              <a:rPr lang="en-ID" sz="1500" dirty="0"/>
              <a:t> </a:t>
            </a:r>
            <a:r>
              <a:rPr lang="en-ID" sz="1500" dirty="0" err="1"/>
              <a:t>justru</a:t>
            </a:r>
            <a:r>
              <a:rPr lang="en-ID" sz="1500" dirty="0"/>
              <a:t> </a:t>
            </a:r>
            <a:r>
              <a:rPr lang="en-ID" sz="1500" dirty="0" err="1"/>
              <a:t>tidak</a:t>
            </a:r>
            <a:r>
              <a:rPr lang="en-ID" sz="1500" dirty="0"/>
              <a:t> </a:t>
            </a:r>
            <a:r>
              <a:rPr lang="en-ID" sz="1500" dirty="0" err="1"/>
              <a:t>banyak</a:t>
            </a:r>
            <a:r>
              <a:rPr lang="en-ID" sz="1500" dirty="0"/>
              <a:t> </a:t>
            </a:r>
            <a:r>
              <a:rPr lang="en-ID" sz="1500" dirty="0" err="1"/>
              <a:t>berbicara</a:t>
            </a:r>
            <a:r>
              <a:rPr lang="en-ID" sz="1500" dirty="0"/>
              <a:t> </a:t>
            </a:r>
            <a:r>
              <a:rPr lang="en-ID" sz="1500" dirty="0" err="1"/>
              <a:t>satu</a:t>
            </a:r>
            <a:r>
              <a:rPr lang="en-ID" sz="1500" dirty="0"/>
              <a:t> </a:t>
            </a:r>
            <a:r>
              <a:rPr lang="en-ID" sz="1500" dirty="0" err="1"/>
              <a:t>sama</a:t>
            </a:r>
            <a:r>
              <a:rPr lang="en-ID" sz="1500" dirty="0"/>
              <a:t> lain. </a:t>
            </a:r>
            <a:r>
              <a:rPr lang="en-ID" sz="1500" dirty="0" err="1"/>
              <a:t>Mereka</a:t>
            </a:r>
            <a:r>
              <a:rPr lang="en-ID" sz="1500" dirty="0"/>
              <a:t> duduk </a:t>
            </a:r>
            <a:r>
              <a:rPr lang="en-ID" sz="1500" dirty="0" err="1"/>
              <a:t>bersama-sama</a:t>
            </a:r>
            <a:r>
              <a:rPr lang="en-ID" sz="1500" dirty="0"/>
              <a:t> </a:t>
            </a:r>
            <a:r>
              <a:rPr lang="en-ID" sz="1500" dirty="0" err="1"/>
              <a:t>namun</a:t>
            </a:r>
            <a:r>
              <a:rPr lang="en-ID" sz="1500" dirty="0"/>
              <a:t> </a:t>
            </a:r>
            <a:r>
              <a:rPr lang="en-ID" sz="1500" dirty="0" err="1"/>
              <a:t>tidak</a:t>
            </a:r>
            <a:r>
              <a:rPr lang="en-ID" sz="1500" dirty="0"/>
              <a:t> </a:t>
            </a:r>
            <a:r>
              <a:rPr lang="en-ID" sz="1500" dirty="0" err="1"/>
              <a:t>saling</a:t>
            </a:r>
            <a:r>
              <a:rPr lang="en-ID" sz="1500" dirty="0"/>
              <a:t> </a:t>
            </a:r>
            <a:r>
              <a:rPr lang="en-ID" sz="1500" dirty="0" err="1"/>
              <a:t>komunikasi</a:t>
            </a:r>
            <a:r>
              <a:rPr lang="en-ID" sz="1500" dirty="0"/>
              <a:t> </a:t>
            </a:r>
            <a:r>
              <a:rPr lang="en-ID" sz="1500" dirty="0" err="1"/>
              <a:t>bahkan</a:t>
            </a:r>
            <a:r>
              <a:rPr lang="en-ID" sz="1500" dirty="0"/>
              <a:t> </a:t>
            </a:r>
            <a:r>
              <a:rPr lang="en-ID" sz="1500" dirty="0" err="1"/>
              <a:t>saling</a:t>
            </a:r>
            <a:r>
              <a:rPr lang="en-ID" sz="1500" dirty="0"/>
              <a:t> </a:t>
            </a:r>
            <a:r>
              <a:rPr lang="en-ID" sz="1500" dirty="0" err="1"/>
              <a:t>membelakangi</a:t>
            </a:r>
            <a:r>
              <a:rPr lang="en-ID" sz="1500" dirty="0"/>
              <a:t> </a:t>
            </a:r>
            <a:r>
              <a:rPr lang="en-ID" sz="1500" dirty="0" err="1"/>
              <a:t>satu</a:t>
            </a:r>
            <a:r>
              <a:rPr lang="en-ID" sz="1500" dirty="0"/>
              <a:t> </a:t>
            </a:r>
            <a:r>
              <a:rPr lang="en-ID" sz="1500" dirty="0" err="1"/>
              <a:t>sama</a:t>
            </a:r>
            <a:r>
              <a:rPr lang="en-ID" sz="1500" dirty="0"/>
              <a:t> lain. </a:t>
            </a:r>
            <a:r>
              <a:rPr lang="en-ID" sz="1500" dirty="0" err="1"/>
              <a:t>Suasana</a:t>
            </a:r>
            <a:r>
              <a:rPr lang="en-ID" sz="1500" dirty="0"/>
              <a:t> </a:t>
            </a:r>
            <a:r>
              <a:rPr lang="en-ID" sz="1500" dirty="0" err="1"/>
              <a:t>sepi</a:t>
            </a:r>
            <a:r>
              <a:rPr lang="en-ID" sz="1500" dirty="0"/>
              <a:t> </a:t>
            </a:r>
            <a:r>
              <a:rPr lang="en-ID" sz="1500" dirty="0" err="1"/>
              <a:t>bahkan</a:t>
            </a:r>
            <a:r>
              <a:rPr lang="en-ID" sz="1500" dirty="0"/>
              <a:t> </a:t>
            </a:r>
            <a:r>
              <a:rPr lang="en-ID" sz="1500" dirty="0" err="1"/>
              <a:t>jika</a:t>
            </a:r>
            <a:r>
              <a:rPr lang="en-ID" sz="1500" dirty="0"/>
              <a:t> pun </a:t>
            </a:r>
            <a:r>
              <a:rPr lang="en-ID" sz="1500" dirty="0" err="1"/>
              <a:t>mereka</a:t>
            </a:r>
            <a:r>
              <a:rPr lang="en-ID" sz="1500" dirty="0"/>
              <a:t> </a:t>
            </a:r>
            <a:r>
              <a:rPr lang="en-ID" sz="1500" dirty="0" err="1"/>
              <a:t>berbicara</a:t>
            </a:r>
            <a:r>
              <a:rPr lang="en-ID" sz="1500" dirty="0"/>
              <a:t> </a:t>
            </a:r>
            <a:r>
              <a:rPr lang="en-ID" sz="1500" dirty="0" err="1"/>
              <a:t>tidak</a:t>
            </a:r>
            <a:r>
              <a:rPr lang="en-ID" sz="1500" dirty="0"/>
              <a:t> </a:t>
            </a:r>
            <a:r>
              <a:rPr lang="en-ID" sz="1500" dirty="0" err="1"/>
              <a:t>saling</a:t>
            </a:r>
            <a:r>
              <a:rPr lang="en-ID" sz="1500" dirty="0"/>
              <a:t> </a:t>
            </a:r>
            <a:r>
              <a:rPr lang="en-ID" sz="1500" dirty="0" err="1"/>
              <a:t>melihat</a:t>
            </a:r>
            <a:r>
              <a:rPr lang="en-ID" sz="1500" dirty="0"/>
              <a:t>. </a:t>
            </a:r>
            <a:r>
              <a:rPr lang="en-ID" sz="1500" dirty="0" err="1"/>
              <a:t>Pemandangan</a:t>
            </a:r>
            <a:r>
              <a:rPr lang="en-ID" sz="1500" dirty="0"/>
              <a:t> </a:t>
            </a:r>
            <a:r>
              <a:rPr lang="en-ID" sz="1500" dirty="0" err="1"/>
              <a:t>mereka</a:t>
            </a:r>
            <a:r>
              <a:rPr lang="en-ID" sz="1500" dirty="0"/>
              <a:t> </a:t>
            </a:r>
            <a:r>
              <a:rPr lang="en-ID" sz="1500" dirty="0" err="1"/>
              <a:t>ke</a:t>
            </a:r>
            <a:r>
              <a:rPr lang="en-ID" sz="1500" dirty="0"/>
              <a:t> gadget hp. Saya </a:t>
            </a:r>
            <a:r>
              <a:rPr lang="en-ID" sz="1500" dirty="0" err="1"/>
              <a:t>sempat</a:t>
            </a:r>
            <a:r>
              <a:rPr lang="en-ID" sz="1500" dirty="0"/>
              <a:t> </a:t>
            </a:r>
            <a:r>
              <a:rPr lang="en-ID" sz="1500" dirty="0" err="1"/>
              <a:t>wawancara</a:t>
            </a:r>
            <a:r>
              <a:rPr lang="en-ID" sz="1500" dirty="0"/>
              <a:t> </a:t>
            </a:r>
            <a:r>
              <a:rPr lang="en-ID" sz="1500" dirty="0" err="1"/>
              <a:t>satu</a:t>
            </a:r>
            <a:r>
              <a:rPr lang="en-ID" sz="1500" dirty="0"/>
              <a:t> orang </a:t>
            </a:r>
            <a:r>
              <a:rPr lang="en-ID" sz="1500" dirty="0" err="1"/>
              <a:t>setelah</a:t>
            </a:r>
            <a:r>
              <a:rPr lang="en-ID" sz="1500" dirty="0"/>
              <a:t> </a:t>
            </a:r>
            <a:r>
              <a:rPr lang="en-ID" sz="1500" dirty="0" err="1"/>
              <a:t>dia</a:t>
            </a:r>
            <a:r>
              <a:rPr lang="en-ID" sz="1500" dirty="0"/>
              <a:t> </a:t>
            </a:r>
            <a:r>
              <a:rPr lang="en-ID" sz="1500" dirty="0" err="1"/>
              <a:t>berbicara</a:t>
            </a:r>
            <a:r>
              <a:rPr lang="en-ID" sz="1500" dirty="0"/>
              <a:t> </a:t>
            </a:r>
            <a:r>
              <a:rPr lang="en-ID" sz="1500" dirty="0" err="1"/>
              <a:t>melalui</a:t>
            </a:r>
            <a:r>
              <a:rPr lang="en-ID" sz="1500" dirty="0"/>
              <a:t> hp </a:t>
            </a:r>
            <a:r>
              <a:rPr lang="en-ID" sz="1500" dirty="0" err="1"/>
              <a:t>menanyakan</a:t>
            </a:r>
            <a:r>
              <a:rPr lang="en-ID" sz="1500" dirty="0"/>
              <a:t> </a:t>
            </a:r>
            <a:r>
              <a:rPr lang="en-ID" sz="1500" dirty="0" err="1"/>
              <a:t>mengapa</a:t>
            </a:r>
            <a:r>
              <a:rPr lang="en-ID" sz="1500" dirty="0"/>
              <a:t> </a:t>
            </a:r>
            <a:r>
              <a:rPr lang="en-ID" sz="1500" dirty="0" err="1"/>
              <a:t>kelihatannya</a:t>
            </a:r>
            <a:r>
              <a:rPr lang="en-ID" sz="1500" dirty="0"/>
              <a:t> </a:t>
            </a:r>
            <a:r>
              <a:rPr lang="en-ID" sz="1500" dirty="0" err="1"/>
              <a:t>dia</a:t>
            </a:r>
            <a:r>
              <a:rPr lang="en-ID" sz="1500" dirty="0"/>
              <a:t> </a:t>
            </a:r>
            <a:r>
              <a:rPr lang="en-ID" sz="1500" dirty="0" err="1"/>
              <a:t>begitu</a:t>
            </a:r>
            <a:r>
              <a:rPr lang="en-ID" sz="1500" dirty="0"/>
              <a:t> </a:t>
            </a:r>
            <a:r>
              <a:rPr lang="en-ID" sz="1500" dirty="0" err="1"/>
              <a:t>girang</a:t>
            </a:r>
            <a:r>
              <a:rPr lang="en-ID" sz="1500" dirty="0"/>
              <a:t> </a:t>
            </a:r>
            <a:r>
              <a:rPr lang="en-ID" sz="1500" dirty="0" err="1"/>
              <a:t>komunikasi</a:t>
            </a:r>
            <a:r>
              <a:rPr lang="en-ID" sz="1500" dirty="0"/>
              <a:t> </a:t>
            </a:r>
            <a:r>
              <a:rPr lang="en-ID" sz="1500" dirty="0" err="1"/>
              <a:t>dengan</a:t>
            </a:r>
            <a:r>
              <a:rPr lang="en-ID" sz="1500" dirty="0"/>
              <a:t> </a:t>
            </a:r>
            <a:r>
              <a:rPr lang="en-ID" sz="1500" dirty="0" err="1"/>
              <a:t>temannya</a:t>
            </a:r>
            <a:r>
              <a:rPr lang="en-ID" sz="1500" dirty="0"/>
              <a:t>. </a:t>
            </a:r>
            <a:r>
              <a:rPr lang="en-ID" sz="1500" dirty="0" err="1"/>
              <a:t>Dia</a:t>
            </a:r>
            <a:r>
              <a:rPr lang="en-ID" sz="1500" dirty="0"/>
              <a:t> </a:t>
            </a:r>
            <a:r>
              <a:rPr lang="en-ID" sz="1500" dirty="0" err="1"/>
              <a:t>mengatakan</a:t>
            </a:r>
            <a:r>
              <a:rPr lang="en-ID" sz="1500" dirty="0"/>
              <a:t> </a:t>
            </a:r>
            <a:r>
              <a:rPr lang="en-ID" sz="1500" dirty="0" err="1"/>
              <a:t>ya</a:t>
            </a:r>
            <a:r>
              <a:rPr lang="en-ID" sz="1500" dirty="0"/>
              <a:t> </a:t>
            </a:r>
            <a:r>
              <a:rPr lang="en-ID" sz="1500" dirty="0" err="1"/>
              <a:t>hanya</a:t>
            </a:r>
            <a:r>
              <a:rPr lang="en-ID" sz="1500" dirty="0"/>
              <a:t> </a:t>
            </a:r>
            <a:r>
              <a:rPr lang="en-ID" sz="1500" dirty="0" err="1"/>
              <a:t>bicara</a:t>
            </a:r>
            <a:r>
              <a:rPr lang="en-ID" sz="1500" dirty="0"/>
              <a:t> </a:t>
            </a:r>
            <a:r>
              <a:rPr lang="en-ID" sz="1500" dirty="0" err="1"/>
              <a:t>hal-hal</a:t>
            </a:r>
            <a:r>
              <a:rPr lang="en-ID" sz="1500" dirty="0"/>
              <a:t> </a:t>
            </a:r>
            <a:r>
              <a:rPr lang="en-ID" sz="1500" dirty="0" err="1"/>
              <a:t>biasa</a:t>
            </a:r>
            <a:r>
              <a:rPr lang="en-ID" sz="1500" dirty="0"/>
              <a:t> </a:t>
            </a:r>
            <a:r>
              <a:rPr lang="en-ID" sz="1500" dirty="0" err="1"/>
              <a:t>saja</a:t>
            </a:r>
            <a:r>
              <a:rPr lang="en-ID" sz="1500" dirty="0"/>
              <a:t>. Saya </a:t>
            </a:r>
            <a:r>
              <a:rPr lang="en-ID" sz="1500" dirty="0" err="1"/>
              <a:t>wawancara</a:t>
            </a:r>
            <a:r>
              <a:rPr lang="en-ID" sz="1500" dirty="0"/>
              <a:t> </a:t>
            </a:r>
            <a:r>
              <a:rPr lang="en-ID" sz="1500" dirty="0" err="1"/>
              <a:t>satu</a:t>
            </a:r>
            <a:r>
              <a:rPr lang="en-ID" sz="1500" dirty="0"/>
              <a:t> orang yang lama duduk </a:t>
            </a:r>
            <a:r>
              <a:rPr lang="en-ID" sz="1500" dirty="0" err="1"/>
              <a:t>dengan</a:t>
            </a:r>
            <a:r>
              <a:rPr lang="en-ID" sz="1500" dirty="0"/>
              <a:t> </a:t>
            </a:r>
            <a:r>
              <a:rPr lang="en-ID" sz="1500" dirty="0" err="1"/>
              <a:t>temannya</a:t>
            </a:r>
            <a:r>
              <a:rPr lang="en-ID" sz="1500" dirty="0"/>
              <a:t> </a:t>
            </a:r>
            <a:r>
              <a:rPr lang="en-ID" sz="1500" dirty="0" err="1"/>
              <a:t>namun</a:t>
            </a:r>
            <a:r>
              <a:rPr lang="en-ID" sz="1500" dirty="0"/>
              <a:t> </a:t>
            </a:r>
            <a:r>
              <a:rPr lang="en-ID" sz="1500" dirty="0" err="1"/>
              <a:t>tidak</a:t>
            </a:r>
            <a:r>
              <a:rPr lang="en-ID" sz="1500" dirty="0"/>
              <a:t> </a:t>
            </a:r>
            <a:r>
              <a:rPr lang="en-ID" sz="1500" dirty="0" err="1"/>
              <a:t>saling</a:t>
            </a:r>
            <a:r>
              <a:rPr lang="en-ID" sz="1500" dirty="0"/>
              <a:t> </a:t>
            </a:r>
            <a:r>
              <a:rPr lang="en-ID" sz="1500" dirty="0" err="1"/>
              <a:t>komunikasi</a:t>
            </a:r>
            <a:r>
              <a:rPr lang="en-ID" sz="1500" dirty="0"/>
              <a:t>, </a:t>
            </a:r>
            <a:r>
              <a:rPr lang="en-ID" sz="1500" dirty="0" err="1"/>
              <a:t>dia</a:t>
            </a:r>
            <a:r>
              <a:rPr lang="en-ID" sz="1500" dirty="0"/>
              <a:t> </a:t>
            </a:r>
            <a:r>
              <a:rPr lang="en-ID" sz="1500" dirty="0" err="1"/>
              <a:t>mengatakan</a:t>
            </a:r>
            <a:r>
              <a:rPr lang="en-ID" sz="1500" dirty="0"/>
              <a:t> </a:t>
            </a:r>
            <a:r>
              <a:rPr lang="en-ID" sz="1500" dirty="0" err="1"/>
              <a:t>ya</a:t>
            </a:r>
            <a:r>
              <a:rPr lang="en-ID" sz="1500" dirty="0"/>
              <a:t> </a:t>
            </a:r>
            <a:r>
              <a:rPr lang="en-ID" sz="1500" dirty="0" err="1"/>
              <a:t>biasa</a:t>
            </a:r>
            <a:r>
              <a:rPr lang="en-ID" sz="1500" dirty="0"/>
              <a:t> </a:t>
            </a:r>
            <a:r>
              <a:rPr lang="en-ID" sz="1500" dirty="0" err="1"/>
              <a:t>karena</a:t>
            </a:r>
            <a:r>
              <a:rPr lang="en-ID" sz="1500" dirty="0"/>
              <a:t> </a:t>
            </a:r>
            <a:r>
              <a:rPr lang="en-ID" sz="1500" dirty="0" err="1"/>
              <a:t>tadi</a:t>
            </a:r>
            <a:r>
              <a:rPr lang="en-ID" sz="1500" dirty="0"/>
              <a:t> </a:t>
            </a:r>
            <a:r>
              <a:rPr lang="en-ID" sz="1500" dirty="0" err="1"/>
              <a:t>sudah</a:t>
            </a:r>
            <a:r>
              <a:rPr lang="en-ID" sz="1500" dirty="0"/>
              <a:t> </a:t>
            </a:r>
            <a:r>
              <a:rPr lang="en-ID" sz="1500" dirty="0" err="1"/>
              <a:t>bicara</a:t>
            </a:r>
            <a:r>
              <a:rPr lang="en-ID" sz="1500" dirty="0"/>
              <a:t> </a:t>
            </a:r>
            <a:r>
              <a:rPr lang="en-ID" sz="1500" dirty="0" err="1"/>
              <a:t>melalui</a:t>
            </a:r>
            <a:r>
              <a:rPr lang="en-ID" sz="1500" dirty="0"/>
              <a:t> </a:t>
            </a:r>
            <a:r>
              <a:rPr lang="en-ID" sz="1500" dirty="0" err="1"/>
              <a:t>telpon</a:t>
            </a:r>
            <a:r>
              <a:rPr lang="en-ID" sz="1500" dirty="0"/>
              <a:t>.</a:t>
            </a:r>
            <a:br>
              <a:rPr lang="en-ID" sz="1500" dirty="0"/>
            </a:br>
            <a:br>
              <a:rPr lang="en-ID" sz="1500" dirty="0"/>
            </a:br>
            <a:r>
              <a:rPr lang="en-ID" sz="1500" dirty="0" err="1"/>
              <a:t>Perbedaan</a:t>
            </a:r>
            <a:r>
              <a:rPr lang="en-ID" sz="1500" dirty="0"/>
              <a:t> </a:t>
            </a:r>
            <a:r>
              <a:rPr lang="en-ID" sz="1500" dirty="0" err="1"/>
              <a:t>suasana</a:t>
            </a:r>
            <a:r>
              <a:rPr lang="en-ID" sz="1500" dirty="0"/>
              <a:t> </a:t>
            </a:r>
            <a:r>
              <a:rPr lang="en-ID" sz="1500" dirty="0" err="1"/>
              <a:t>ini</a:t>
            </a:r>
            <a:r>
              <a:rPr lang="en-ID" sz="1500" dirty="0"/>
              <a:t> </a:t>
            </a:r>
            <a:r>
              <a:rPr lang="en-ID" sz="1500" dirty="0" err="1"/>
              <a:t>menjadi</a:t>
            </a:r>
            <a:r>
              <a:rPr lang="en-ID" sz="1500" dirty="0"/>
              <a:t> </a:t>
            </a:r>
            <a:r>
              <a:rPr lang="en-ID" sz="1500" dirty="0" err="1"/>
              <a:t>pertanyaan</a:t>
            </a:r>
            <a:r>
              <a:rPr lang="en-ID" sz="1500" dirty="0"/>
              <a:t> </a:t>
            </a:r>
            <a:r>
              <a:rPr lang="en-ID" sz="1500" dirty="0" err="1"/>
              <a:t>bagi</a:t>
            </a:r>
            <a:r>
              <a:rPr lang="en-ID" sz="1500" dirty="0"/>
              <a:t> </a:t>
            </a:r>
            <a:r>
              <a:rPr lang="en-ID" sz="1500" dirty="0" err="1"/>
              <a:t>saya</a:t>
            </a:r>
            <a:r>
              <a:rPr lang="en-ID" sz="1500" dirty="0"/>
              <a:t> </a:t>
            </a:r>
            <a:r>
              <a:rPr lang="en-ID" sz="1500" dirty="0" err="1"/>
              <a:t>karena</a:t>
            </a:r>
            <a:r>
              <a:rPr lang="en-ID" sz="1500" dirty="0"/>
              <a:t> di </a:t>
            </a:r>
            <a:r>
              <a:rPr lang="en-ID" sz="1500" dirty="0" err="1"/>
              <a:t>dalam</a:t>
            </a:r>
            <a:r>
              <a:rPr lang="en-ID" sz="1500" dirty="0"/>
              <a:t> </a:t>
            </a:r>
            <a:r>
              <a:rPr lang="en-ID" sz="1500" dirty="0" err="1"/>
              <a:t>teori</a:t>
            </a:r>
            <a:r>
              <a:rPr lang="en-ID" sz="1500" dirty="0"/>
              <a:t> </a:t>
            </a:r>
            <a:r>
              <a:rPr lang="en-ID" sz="1500" dirty="0" err="1"/>
              <a:t>komunikasi</a:t>
            </a:r>
            <a:r>
              <a:rPr lang="en-ID" sz="1500" dirty="0"/>
              <a:t> </a:t>
            </a:r>
            <a:r>
              <a:rPr lang="en-ID" sz="1500" dirty="0" err="1"/>
              <a:t>behaviorime</a:t>
            </a:r>
            <a:r>
              <a:rPr lang="en-ID" sz="1500" dirty="0"/>
              <a:t> </a:t>
            </a:r>
            <a:r>
              <a:rPr lang="en-ID" sz="1500" dirty="0" err="1"/>
              <a:t>disebutkan</a:t>
            </a:r>
            <a:r>
              <a:rPr lang="en-ID" sz="1500" dirty="0"/>
              <a:t> </a:t>
            </a:r>
            <a:r>
              <a:rPr lang="en-ID" sz="1500" dirty="0" err="1"/>
              <a:t>bahwa</a:t>
            </a:r>
            <a:r>
              <a:rPr lang="en-ID" sz="1500" dirty="0"/>
              <a:t> </a:t>
            </a:r>
            <a:r>
              <a:rPr lang="en-ID" sz="1500" dirty="0" err="1"/>
              <a:t>komunikasi</a:t>
            </a:r>
            <a:r>
              <a:rPr lang="en-ID" sz="1500" dirty="0"/>
              <a:t> </a:t>
            </a:r>
            <a:r>
              <a:rPr lang="en-ID" sz="1500" dirty="0" err="1"/>
              <a:t>secara</a:t>
            </a:r>
            <a:r>
              <a:rPr lang="en-ID" sz="1500" dirty="0"/>
              <a:t> </a:t>
            </a:r>
            <a:r>
              <a:rPr lang="en-ID" sz="1500" dirty="0" err="1"/>
              <a:t>langsung</a:t>
            </a:r>
            <a:r>
              <a:rPr lang="en-ID" sz="1500" dirty="0"/>
              <a:t> </a:t>
            </a:r>
            <a:r>
              <a:rPr lang="en-ID" sz="1500" dirty="0" err="1"/>
              <a:t>lebih</a:t>
            </a:r>
            <a:r>
              <a:rPr lang="en-ID" sz="1500" dirty="0"/>
              <a:t> </a:t>
            </a:r>
            <a:r>
              <a:rPr lang="en-ID" sz="1500" dirty="0" err="1"/>
              <a:t>efektif</a:t>
            </a:r>
            <a:r>
              <a:rPr lang="en-ID" sz="1500" dirty="0"/>
              <a:t>, </a:t>
            </a:r>
            <a:r>
              <a:rPr lang="en-ID" sz="1500" dirty="0" err="1"/>
              <a:t>santai</a:t>
            </a:r>
            <a:r>
              <a:rPr lang="en-ID" sz="1500" dirty="0"/>
              <a:t>, </a:t>
            </a:r>
            <a:r>
              <a:rPr lang="en-ID" sz="1500" dirty="0" err="1"/>
              <a:t>bermakna</a:t>
            </a:r>
            <a:r>
              <a:rPr lang="en-ID" sz="1500" dirty="0"/>
              <a:t>, dan </a:t>
            </a:r>
            <a:r>
              <a:rPr lang="en-ID" sz="1500" dirty="0" err="1"/>
              <a:t>relasi</a:t>
            </a:r>
            <a:r>
              <a:rPr lang="en-ID" sz="1500" dirty="0"/>
              <a:t> </a:t>
            </a:r>
            <a:r>
              <a:rPr lang="en-ID" sz="1500" dirty="0" err="1"/>
              <a:t>terbentuk</a:t>
            </a:r>
            <a:r>
              <a:rPr lang="en-ID" sz="1500" dirty="0"/>
              <a:t> </a:t>
            </a:r>
            <a:r>
              <a:rPr lang="en-ID" sz="1500" dirty="0" err="1"/>
              <a:t>lebih</a:t>
            </a:r>
            <a:r>
              <a:rPr lang="en-ID" sz="1500" dirty="0"/>
              <a:t> dekat.</a:t>
            </a:r>
            <a:r>
              <a:rPr lang="en-ID" sz="1500" baseline="30000" dirty="0"/>
              <a:t>1  </a:t>
            </a:r>
            <a:r>
              <a:rPr lang="en-ID" sz="1500" dirty="0" err="1"/>
              <a:t>Begitu</a:t>
            </a:r>
            <a:r>
              <a:rPr lang="en-ID" sz="1500" dirty="0"/>
              <a:t> juga di </a:t>
            </a:r>
            <a:r>
              <a:rPr lang="en-ID" sz="1500" dirty="0" err="1"/>
              <a:t>dalam</a:t>
            </a:r>
            <a:r>
              <a:rPr lang="en-ID" sz="1500" dirty="0"/>
              <a:t> </a:t>
            </a:r>
            <a:r>
              <a:rPr lang="en-ID" sz="1500" dirty="0" err="1"/>
              <a:t>teori</a:t>
            </a:r>
            <a:r>
              <a:rPr lang="en-ID" sz="1500" dirty="0"/>
              <a:t> </a:t>
            </a:r>
            <a:r>
              <a:rPr lang="en-ID" sz="1500" dirty="0" err="1"/>
              <a:t>komunikasi</a:t>
            </a:r>
            <a:r>
              <a:rPr lang="en-ID" sz="1500" dirty="0"/>
              <a:t> interpersonal </a:t>
            </a:r>
            <a:r>
              <a:rPr lang="en-ID" sz="1500" dirty="0" err="1"/>
              <a:t>bahwa</a:t>
            </a:r>
            <a:r>
              <a:rPr lang="en-ID" sz="1500" dirty="0"/>
              <a:t> </a:t>
            </a:r>
            <a:r>
              <a:rPr lang="en-ID" sz="1500" dirty="0" err="1"/>
              <a:t>komunikasi</a:t>
            </a:r>
            <a:r>
              <a:rPr lang="en-ID" sz="1500" dirty="0"/>
              <a:t> </a:t>
            </a:r>
            <a:r>
              <a:rPr lang="en-ID" sz="1500" dirty="0" err="1"/>
              <a:t>berlangsung</a:t>
            </a:r>
            <a:r>
              <a:rPr lang="en-ID" sz="1500" dirty="0"/>
              <a:t> </a:t>
            </a:r>
            <a:r>
              <a:rPr lang="en-ID" sz="1500" dirty="0" err="1"/>
              <a:t>dua</a:t>
            </a:r>
            <a:r>
              <a:rPr lang="en-ID" sz="1500" dirty="0"/>
              <a:t> </a:t>
            </a:r>
            <a:r>
              <a:rPr lang="en-ID" sz="1500" dirty="0" err="1"/>
              <a:t>arah</a:t>
            </a:r>
            <a:r>
              <a:rPr lang="en-ID" sz="1500" dirty="0"/>
              <a:t> yang </a:t>
            </a:r>
            <a:r>
              <a:rPr lang="en-ID" sz="1500" dirty="0" err="1"/>
              <a:t>saling</a:t>
            </a:r>
            <a:r>
              <a:rPr lang="en-ID" sz="1500" dirty="0"/>
              <a:t> </a:t>
            </a:r>
            <a:r>
              <a:rPr lang="en-ID" sz="1500" dirty="0" err="1"/>
              <a:t>bersahaja</a:t>
            </a:r>
            <a:r>
              <a:rPr lang="en-ID" sz="1500" dirty="0"/>
              <a:t> dan akrab.</a:t>
            </a:r>
            <a:r>
              <a:rPr lang="en-ID" sz="1500" baseline="30000" dirty="0"/>
              <a:t>2</a:t>
            </a:r>
            <a:br>
              <a:rPr lang="en-ID" sz="1500" dirty="0"/>
            </a:br>
            <a:br>
              <a:rPr lang="en-ID" sz="1500" dirty="0"/>
            </a:br>
            <a:r>
              <a:rPr lang="en-ID" sz="1500" dirty="0"/>
              <a:t>Saya </a:t>
            </a:r>
            <a:r>
              <a:rPr lang="en-ID" sz="1500" dirty="0" err="1"/>
              <a:t>beranggapan</a:t>
            </a:r>
            <a:r>
              <a:rPr lang="en-ID" sz="1500" dirty="0"/>
              <a:t> </a:t>
            </a:r>
            <a:r>
              <a:rPr lang="en-ID" sz="1500" dirty="0" err="1"/>
              <a:t>bahwa</a:t>
            </a:r>
            <a:r>
              <a:rPr lang="en-ID" sz="1500" dirty="0"/>
              <a:t> </a:t>
            </a:r>
            <a:r>
              <a:rPr lang="en-ID" sz="1500" dirty="0" err="1"/>
              <a:t>ada</a:t>
            </a:r>
            <a:r>
              <a:rPr lang="en-ID" sz="1500" dirty="0"/>
              <a:t> </a:t>
            </a:r>
            <a:r>
              <a:rPr lang="en-ID" sz="1500" dirty="0" err="1"/>
              <a:t>permasalahan</a:t>
            </a:r>
            <a:r>
              <a:rPr lang="en-ID" sz="1500" dirty="0"/>
              <a:t> </a:t>
            </a:r>
            <a:r>
              <a:rPr lang="en-ID" sz="1500" dirty="0" err="1"/>
              <a:t>komunikasi</a:t>
            </a:r>
            <a:r>
              <a:rPr lang="en-ID" sz="1500" dirty="0"/>
              <a:t> </a:t>
            </a:r>
            <a:r>
              <a:rPr lang="en-ID" sz="1500" dirty="0" err="1"/>
              <a:t>mahasiswa</a:t>
            </a:r>
            <a:r>
              <a:rPr lang="en-ID" sz="1500" dirty="0"/>
              <a:t> IP. Dari </a:t>
            </a:r>
            <a:r>
              <a:rPr lang="en-ID" sz="1500" dirty="0" err="1"/>
              <a:t>pengamatan</a:t>
            </a:r>
            <a:r>
              <a:rPr lang="en-ID" sz="1500" dirty="0"/>
              <a:t> dan </a:t>
            </a:r>
            <a:r>
              <a:rPr lang="en-ID" sz="1500" dirty="0" err="1"/>
              <a:t>bacaan</a:t>
            </a:r>
            <a:r>
              <a:rPr lang="en-ID" sz="1500" dirty="0"/>
              <a:t> </a:t>
            </a:r>
            <a:r>
              <a:rPr lang="en-ID" sz="1500" dirty="0" err="1"/>
              <a:t>tentang</a:t>
            </a:r>
            <a:r>
              <a:rPr lang="en-ID" sz="1500" dirty="0"/>
              <a:t> </a:t>
            </a:r>
            <a:r>
              <a:rPr lang="en-ID" sz="1500" dirty="0" err="1"/>
              <a:t>teori</a:t>
            </a:r>
            <a:r>
              <a:rPr lang="en-ID" sz="1500" dirty="0"/>
              <a:t> </a:t>
            </a:r>
            <a:r>
              <a:rPr lang="en-ID" sz="1500" dirty="0" err="1"/>
              <a:t>komunikasi</a:t>
            </a:r>
            <a:r>
              <a:rPr lang="en-ID" sz="1500" dirty="0"/>
              <a:t>, </a:t>
            </a:r>
            <a:r>
              <a:rPr lang="en-ID" sz="1500" dirty="0" err="1"/>
              <a:t>saya</a:t>
            </a:r>
            <a:r>
              <a:rPr lang="en-ID" sz="1500" dirty="0"/>
              <a:t> </a:t>
            </a:r>
            <a:r>
              <a:rPr lang="en-ID" sz="1500" dirty="0" err="1"/>
              <a:t>melihat</a:t>
            </a:r>
            <a:r>
              <a:rPr lang="en-ID" sz="1500" dirty="0"/>
              <a:t> </a:t>
            </a:r>
            <a:r>
              <a:rPr lang="en-ID" sz="1500" dirty="0" err="1"/>
              <a:t>sebagai</a:t>
            </a:r>
            <a:r>
              <a:rPr lang="en-ID" sz="1500" dirty="0"/>
              <a:t> </a:t>
            </a:r>
            <a:r>
              <a:rPr lang="en-ID" sz="1500" dirty="0" err="1"/>
              <a:t>permasalahan</a:t>
            </a:r>
            <a:r>
              <a:rPr lang="en-ID" sz="1500" dirty="0"/>
              <a:t> “</a:t>
            </a:r>
            <a:r>
              <a:rPr lang="en-ID" sz="1500" dirty="0" err="1"/>
              <a:t>Perilaku</a:t>
            </a:r>
            <a:r>
              <a:rPr lang="en-ID" sz="1500" dirty="0"/>
              <a:t> </a:t>
            </a:r>
            <a:r>
              <a:rPr lang="en-ID" sz="1500" dirty="0" err="1"/>
              <a:t>Pomunikasi</a:t>
            </a:r>
            <a:r>
              <a:rPr lang="en-ID" sz="1500" dirty="0"/>
              <a:t>” dan “</a:t>
            </a:r>
            <a:r>
              <a:rPr lang="en-ID" sz="1500" dirty="0" err="1"/>
              <a:t>Pemanfaatan</a:t>
            </a:r>
            <a:r>
              <a:rPr lang="en-ID" sz="1500" dirty="0"/>
              <a:t> Gadget.”  </a:t>
            </a:r>
          </a:p>
        </p:txBody>
      </p:sp>
      <p:sp>
        <p:nvSpPr>
          <p:cNvPr id="3" name="TextBox 2">
            <a:extLst>
              <a:ext uri="{FF2B5EF4-FFF2-40B4-BE49-F238E27FC236}">
                <a16:creationId xmlns:a16="http://schemas.microsoft.com/office/drawing/2014/main" id="{4816B00C-8E8E-47BD-A281-5D95109B7DCA}"/>
              </a:ext>
            </a:extLst>
          </p:cNvPr>
          <p:cNvSpPr txBox="1"/>
          <p:nvPr/>
        </p:nvSpPr>
        <p:spPr>
          <a:xfrm>
            <a:off x="628650" y="6273225"/>
            <a:ext cx="7467600" cy="584775"/>
          </a:xfrm>
          <a:prstGeom prst="rect">
            <a:avLst/>
          </a:prstGeom>
          <a:noFill/>
        </p:spPr>
        <p:txBody>
          <a:bodyPr wrap="square" rtlCol="0">
            <a:spAutoFit/>
          </a:bodyPr>
          <a:lstStyle/>
          <a:p>
            <a:r>
              <a:rPr lang="en-ID" sz="1400" baseline="30000" dirty="0"/>
              <a:t>1</a:t>
            </a:r>
            <a:r>
              <a:rPr lang="en-ID" sz="1400" dirty="0"/>
              <a:t>Opong </a:t>
            </a:r>
            <a:r>
              <a:rPr lang="en-ID" sz="1400" dirty="0" err="1"/>
              <a:t>Urdjana</a:t>
            </a:r>
            <a:r>
              <a:rPr lang="en-ID" sz="1400" dirty="0"/>
              <a:t>, </a:t>
            </a:r>
            <a:r>
              <a:rPr lang="en-ID" sz="1400" dirty="0" err="1"/>
              <a:t>Teori</a:t>
            </a:r>
            <a:r>
              <a:rPr lang="en-ID" sz="1400" dirty="0"/>
              <a:t> </a:t>
            </a:r>
            <a:r>
              <a:rPr lang="en-ID" sz="1400" dirty="0" err="1"/>
              <a:t>Komunikasi</a:t>
            </a:r>
            <a:r>
              <a:rPr lang="en-ID" sz="1400" dirty="0"/>
              <a:t> dan </a:t>
            </a:r>
            <a:r>
              <a:rPr lang="en-ID" sz="1400" dirty="0" err="1"/>
              <a:t>Praktek</a:t>
            </a:r>
            <a:r>
              <a:rPr lang="en-ID" sz="1400" dirty="0"/>
              <a:t>, Bandung: </a:t>
            </a:r>
            <a:r>
              <a:rPr lang="en-ID" sz="1400" dirty="0" err="1"/>
              <a:t>Unpad</a:t>
            </a:r>
            <a:r>
              <a:rPr lang="en-ID" sz="1400" dirty="0"/>
              <a:t> Press, 2001, hlm.100</a:t>
            </a:r>
          </a:p>
          <a:p>
            <a:r>
              <a:rPr lang="en-ID" sz="1400" baseline="30000" dirty="0"/>
              <a:t>2</a:t>
            </a:r>
            <a:r>
              <a:rPr lang="en-ID" sz="1400" dirty="0"/>
              <a:t>Astrid Susanto, </a:t>
            </a:r>
            <a:r>
              <a:rPr lang="en-ID" sz="1400" dirty="0" err="1"/>
              <a:t>Komunikasi</a:t>
            </a:r>
            <a:r>
              <a:rPr lang="en-ID" sz="1400" dirty="0"/>
              <a:t> </a:t>
            </a:r>
            <a:r>
              <a:rPr lang="en-ID" sz="1400" dirty="0" err="1"/>
              <a:t>Teori</a:t>
            </a:r>
            <a:r>
              <a:rPr lang="en-ID" sz="1400" dirty="0"/>
              <a:t> dan </a:t>
            </a:r>
            <a:r>
              <a:rPr lang="en-ID" sz="1400" dirty="0" err="1"/>
              <a:t>Praktik</a:t>
            </a:r>
            <a:r>
              <a:rPr lang="en-ID" sz="1400" dirty="0"/>
              <a:t>, Bandung: </a:t>
            </a:r>
            <a:r>
              <a:rPr lang="en-ID" sz="1400" dirty="0" err="1"/>
              <a:t>Binacipta</a:t>
            </a:r>
            <a:r>
              <a:rPr lang="en-ID" sz="1400" dirty="0"/>
              <a:t>, 1974, hlm.97</a:t>
            </a:r>
            <a:r>
              <a:rPr lang="en-ID" dirty="0"/>
              <a:t> </a:t>
            </a:r>
          </a:p>
        </p:txBody>
      </p:sp>
    </p:spTree>
    <p:extLst>
      <p:ext uri="{BB962C8B-B14F-4D97-AF65-F5344CB8AC3E}">
        <p14:creationId xmlns:p14="http://schemas.microsoft.com/office/powerpoint/2010/main" val="3017348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8FEDA-B5C9-4A6E-86B1-597B887BF7B3}"/>
              </a:ext>
            </a:extLst>
          </p:cNvPr>
          <p:cNvSpPr>
            <a:spLocks noGrp="1"/>
          </p:cNvSpPr>
          <p:nvPr>
            <p:ph type="title"/>
          </p:nvPr>
        </p:nvSpPr>
        <p:spPr>
          <a:xfrm>
            <a:off x="685800" y="1828800"/>
            <a:ext cx="7886700" cy="4572000"/>
          </a:xfrm>
        </p:spPr>
        <p:txBody>
          <a:bodyPr>
            <a:normAutofit fontScale="90000"/>
          </a:bodyPr>
          <a:lstStyle/>
          <a:p>
            <a:r>
              <a:rPr lang="en-ID" sz="2000" dirty="0" err="1"/>
              <a:t>Karenanya</a:t>
            </a:r>
            <a:r>
              <a:rPr lang="en-ID" sz="2000" dirty="0"/>
              <a:t> </a:t>
            </a:r>
            <a:r>
              <a:rPr lang="en-ID" sz="2000" dirty="0" err="1"/>
              <a:t>saya</a:t>
            </a:r>
            <a:r>
              <a:rPr lang="en-ID" sz="2000" dirty="0"/>
              <a:t> </a:t>
            </a:r>
            <a:r>
              <a:rPr lang="en-ID" sz="2000" dirty="0" err="1"/>
              <a:t>tertarik</a:t>
            </a:r>
            <a:r>
              <a:rPr lang="en-ID" sz="2000" dirty="0"/>
              <a:t> </a:t>
            </a:r>
            <a:r>
              <a:rPr lang="en-ID" sz="2000" dirty="0" err="1"/>
              <a:t>untuk</a:t>
            </a:r>
            <a:r>
              <a:rPr lang="en-ID" sz="2000" dirty="0"/>
              <a:t> </a:t>
            </a:r>
            <a:r>
              <a:rPr lang="en-ID" sz="2000" dirty="0" err="1"/>
              <a:t>meneliti</a:t>
            </a:r>
            <a:r>
              <a:rPr lang="en-ID" sz="2000" dirty="0"/>
              <a:t> </a:t>
            </a:r>
            <a:r>
              <a:rPr lang="en-ID" sz="2000" dirty="0" err="1"/>
              <a:t>permasalahan</a:t>
            </a:r>
            <a:r>
              <a:rPr lang="en-ID" sz="2000" dirty="0"/>
              <a:t> </a:t>
            </a:r>
            <a:r>
              <a:rPr lang="en-ID" sz="2000" dirty="0" err="1"/>
              <a:t>tersebut</a:t>
            </a:r>
            <a:r>
              <a:rPr lang="en-ID" sz="2000" dirty="0"/>
              <a:t>. Setelah </a:t>
            </a:r>
            <a:r>
              <a:rPr lang="en-ID" sz="2000" dirty="0" err="1"/>
              <a:t>saya</a:t>
            </a:r>
            <a:r>
              <a:rPr lang="en-ID" sz="2000" dirty="0"/>
              <a:t> </a:t>
            </a:r>
            <a:r>
              <a:rPr lang="en-ID" sz="2000" dirty="0" err="1"/>
              <a:t>memetakan</a:t>
            </a:r>
            <a:r>
              <a:rPr lang="en-ID" sz="2000" dirty="0"/>
              <a:t> variable, </a:t>
            </a:r>
            <a:r>
              <a:rPr lang="en-ID" sz="2000" dirty="0" err="1"/>
              <a:t>maka</a:t>
            </a:r>
            <a:r>
              <a:rPr lang="en-ID" sz="2000" dirty="0"/>
              <a:t> </a:t>
            </a:r>
            <a:r>
              <a:rPr lang="en-ID" sz="2000" dirty="0" err="1"/>
              <a:t>saya</a:t>
            </a:r>
            <a:r>
              <a:rPr lang="en-ID" sz="2000" dirty="0"/>
              <a:t> </a:t>
            </a:r>
            <a:r>
              <a:rPr lang="en-ID" sz="2000" dirty="0" err="1"/>
              <a:t>angkat</a:t>
            </a:r>
            <a:r>
              <a:rPr lang="en-ID" sz="2000" dirty="0"/>
              <a:t> </a:t>
            </a:r>
            <a:r>
              <a:rPr lang="en-ID" sz="2000" dirty="0" err="1"/>
              <a:t>judul</a:t>
            </a:r>
            <a:r>
              <a:rPr lang="en-ID" sz="2000" dirty="0"/>
              <a:t> </a:t>
            </a:r>
            <a:r>
              <a:rPr lang="en-ID" sz="2000" dirty="0" err="1"/>
              <a:t>penelitian</a:t>
            </a:r>
            <a:r>
              <a:rPr lang="en-ID" sz="2000" dirty="0"/>
              <a:t>:</a:t>
            </a:r>
            <a:br>
              <a:rPr lang="en-ID" sz="2000" dirty="0"/>
            </a:br>
            <a:br>
              <a:rPr lang="en-ID" sz="2000" dirty="0"/>
            </a:br>
            <a:r>
              <a:rPr lang="en-ID" sz="2000" b="1" dirty="0" err="1"/>
              <a:t>Pengaruh</a:t>
            </a:r>
            <a:r>
              <a:rPr lang="en-ID" sz="2000" b="1" dirty="0"/>
              <a:t> </a:t>
            </a:r>
            <a:r>
              <a:rPr lang="en-ID" sz="2000" b="1" dirty="0" err="1"/>
              <a:t>Perilaku</a:t>
            </a:r>
            <a:r>
              <a:rPr lang="en-ID" sz="2000" b="1" dirty="0"/>
              <a:t> </a:t>
            </a:r>
            <a:r>
              <a:rPr lang="en-ID" sz="2000" b="1" dirty="0" err="1"/>
              <a:t>Komunikasi</a:t>
            </a:r>
            <a:r>
              <a:rPr lang="en-ID" sz="2000" b="1" dirty="0"/>
              <a:t> </a:t>
            </a:r>
            <a:r>
              <a:rPr lang="en-ID" sz="2000" b="1" dirty="0" err="1"/>
              <a:t>Mahasiswa</a:t>
            </a:r>
            <a:r>
              <a:rPr lang="en-ID" sz="2000" b="1" dirty="0"/>
              <a:t> Program </a:t>
            </a:r>
            <a:r>
              <a:rPr lang="en-ID" sz="2000" b="1" dirty="0" err="1"/>
              <a:t>Studi</a:t>
            </a:r>
            <a:r>
              <a:rPr lang="en-ID" sz="2000" b="1" dirty="0"/>
              <a:t> </a:t>
            </a:r>
            <a:r>
              <a:rPr lang="en-ID" sz="2000" b="1" dirty="0" err="1"/>
              <a:t>Ilmu</a:t>
            </a:r>
            <a:r>
              <a:rPr lang="en-ID" sz="2000" b="1" dirty="0"/>
              <a:t> </a:t>
            </a:r>
            <a:r>
              <a:rPr lang="en-ID" sz="2000" b="1" dirty="0" err="1"/>
              <a:t>Perpustakaan</a:t>
            </a:r>
            <a:r>
              <a:rPr lang="en-ID" sz="2000" b="1" dirty="0"/>
              <a:t> </a:t>
            </a:r>
            <a:r>
              <a:rPr lang="en-ID" sz="2000" b="1" dirty="0" err="1"/>
              <a:t>Fakultas</a:t>
            </a:r>
            <a:r>
              <a:rPr lang="en-ID" sz="2000" b="1" dirty="0"/>
              <a:t> </a:t>
            </a:r>
            <a:r>
              <a:rPr lang="en-ID" sz="2000" b="1" dirty="0" err="1"/>
              <a:t>Adab</a:t>
            </a:r>
            <a:r>
              <a:rPr lang="en-ID" sz="2000" b="1" dirty="0"/>
              <a:t> dan </a:t>
            </a:r>
            <a:r>
              <a:rPr lang="en-ID" sz="2000" b="1" dirty="0" err="1"/>
              <a:t>Humaniora</a:t>
            </a:r>
            <a:r>
              <a:rPr lang="en-ID" sz="2000" b="1" dirty="0"/>
              <a:t> UIN </a:t>
            </a:r>
            <a:r>
              <a:rPr lang="en-ID" sz="2000" b="1" dirty="0" err="1"/>
              <a:t>Ar-Raniry</a:t>
            </a:r>
            <a:r>
              <a:rPr lang="en-ID" sz="2000" b="1" dirty="0"/>
              <a:t> Banda Aceh </a:t>
            </a:r>
            <a:r>
              <a:rPr lang="en-ID" sz="2000" b="1" dirty="0" err="1"/>
              <a:t>terhadap</a:t>
            </a:r>
            <a:r>
              <a:rPr lang="en-ID" sz="2000" b="1" dirty="0"/>
              <a:t> </a:t>
            </a:r>
            <a:r>
              <a:rPr lang="en-ID" sz="2000" b="1" dirty="0" err="1"/>
              <a:t>Pemanfaatan</a:t>
            </a:r>
            <a:r>
              <a:rPr lang="en-ID" sz="2000" b="1" dirty="0"/>
              <a:t> Gadget Hp.</a:t>
            </a:r>
            <a:br>
              <a:rPr lang="en-ID" sz="2000" b="1" dirty="0"/>
            </a:br>
            <a:br>
              <a:rPr lang="en-ID" sz="2000" b="1" dirty="0"/>
            </a:br>
            <a:r>
              <a:rPr lang="en-ID" sz="2000" dirty="0" err="1"/>
              <a:t>Dalam</a:t>
            </a:r>
            <a:r>
              <a:rPr lang="en-ID" sz="2000" dirty="0"/>
              <a:t> </a:t>
            </a:r>
            <a:r>
              <a:rPr lang="en-ID" sz="2000" dirty="0" err="1"/>
              <a:t>upaya</a:t>
            </a:r>
            <a:r>
              <a:rPr lang="en-ID" sz="2000" dirty="0"/>
              <a:t> </a:t>
            </a:r>
            <a:r>
              <a:rPr lang="en-ID" sz="2000" dirty="0" err="1"/>
              <a:t>penguatan</a:t>
            </a:r>
            <a:r>
              <a:rPr lang="en-ID" sz="2000" dirty="0"/>
              <a:t> </a:t>
            </a:r>
            <a:r>
              <a:rPr lang="en-ID" sz="2000" dirty="0" err="1"/>
              <a:t>dugaan</a:t>
            </a:r>
            <a:r>
              <a:rPr lang="en-ID" sz="2000" dirty="0"/>
              <a:t> </a:t>
            </a:r>
            <a:r>
              <a:rPr lang="en-ID" sz="2000" dirty="0" err="1"/>
              <a:t>saya</a:t>
            </a:r>
            <a:r>
              <a:rPr lang="en-ID" sz="2000" dirty="0"/>
              <a:t> </a:t>
            </a:r>
            <a:r>
              <a:rPr lang="en-ID" sz="2000" dirty="0" err="1"/>
              <a:t>terhadap</a:t>
            </a:r>
            <a:r>
              <a:rPr lang="en-ID" sz="2000" dirty="0"/>
              <a:t> </a:t>
            </a:r>
            <a:r>
              <a:rPr lang="en-ID" sz="2000" dirty="0" err="1"/>
              <a:t>adanya</a:t>
            </a:r>
            <a:r>
              <a:rPr lang="en-ID" sz="2000" dirty="0"/>
              <a:t> </a:t>
            </a:r>
            <a:r>
              <a:rPr lang="en-ID" sz="2000" b="1" dirty="0"/>
              <a:t>gap</a:t>
            </a:r>
            <a:r>
              <a:rPr lang="en-ID" sz="2000" dirty="0"/>
              <a:t> </a:t>
            </a:r>
            <a:r>
              <a:rPr lang="en-ID" sz="2000" dirty="0" err="1"/>
              <a:t>dalam</a:t>
            </a:r>
            <a:r>
              <a:rPr lang="en-ID" sz="2000" dirty="0"/>
              <a:t> </a:t>
            </a:r>
            <a:r>
              <a:rPr lang="en-ID" sz="2000" dirty="0" err="1"/>
              <a:t>komunikasi</a:t>
            </a:r>
            <a:r>
              <a:rPr lang="en-ID" sz="2000" dirty="0"/>
              <a:t> </a:t>
            </a:r>
            <a:r>
              <a:rPr lang="en-ID" sz="2000" dirty="0" err="1"/>
              <a:t>mahaiswa</a:t>
            </a:r>
            <a:r>
              <a:rPr lang="en-ID" sz="2000" dirty="0"/>
              <a:t> </a:t>
            </a:r>
            <a:r>
              <a:rPr lang="en-ID" sz="2000" dirty="0" err="1"/>
              <a:t>tersebut</a:t>
            </a:r>
            <a:r>
              <a:rPr lang="en-ID" sz="2000" dirty="0"/>
              <a:t>, </a:t>
            </a:r>
            <a:r>
              <a:rPr lang="en-ID" sz="2000" dirty="0" err="1"/>
              <a:t>saya</a:t>
            </a:r>
            <a:r>
              <a:rPr lang="en-ID" sz="2000" dirty="0"/>
              <a:t> </a:t>
            </a:r>
            <a:r>
              <a:rPr lang="en-ID" sz="2000" dirty="0" err="1"/>
              <a:t>sudah</a:t>
            </a:r>
            <a:r>
              <a:rPr lang="en-ID" sz="2000" dirty="0"/>
              <a:t> </a:t>
            </a:r>
            <a:r>
              <a:rPr lang="en-ID" sz="2000" dirty="0" err="1"/>
              <a:t>baca</a:t>
            </a:r>
            <a:r>
              <a:rPr lang="en-ID" sz="2000" dirty="0"/>
              <a:t> </a:t>
            </a:r>
            <a:r>
              <a:rPr lang="en-ID" sz="2000" dirty="0" err="1"/>
              <a:t>buku</a:t>
            </a:r>
            <a:r>
              <a:rPr lang="en-ID" sz="2000" dirty="0"/>
              <a:t> </a:t>
            </a:r>
            <a:r>
              <a:rPr lang="en-ID" sz="2000" dirty="0" err="1"/>
              <a:t>berikut</a:t>
            </a:r>
            <a:r>
              <a:rPr lang="en-ID" sz="2000" dirty="0"/>
              <a:t> dan </a:t>
            </a:r>
            <a:r>
              <a:rPr lang="en-ID" sz="2000" dirty="0" err="1"/>
              <a:t>beberapa</a:t>
            </a:r>
            <a:r>
              <a:rPr lang="en-ID" sz="2000" dirty="0"/>
              <a:t> </a:t>
            </a:r>
            <a:r>
              <a:rPr lang="en-ID" sz="2000" dirty="0" err="1"/>
              <a:t>artikel</a:t>
            </a:r>
            <a:r>
              <a:rPr lang="en-ID" sz="2000" dirty="0"/>
              <a:t> </a:t>
            </a:r>
            <a:r>
              <a:rPr lang="en-ID" sz="2000" dirty="0" err="1"/>
              <a:t>ilmiah</a:t>
            </a:r>
            <a:r>
              <a:rPr lang="en-ID" sz="2000" dirty="0"/>
              <a:t> yang </a:t>
            </a:r>
            <a:r>
              <a:rPr lang="en-ID" sz="2000" dirty="0" err="1"/>
              <a:t>terkait</a:t>
            </a:r>
            <a:r>
              <a:rPr lang="en-ID" sz="2000" dirty="0"/>
              <a:t> </a:t>
            </a:r>
            <a:r>
              <a:rPr lang="en-ID" sz="2000" dirty="0" err="1"/>
              <a:t>dengan</a:t>
            </a:r>
            <a:r>
              <a:rPr lang="en-ID" sz="2000" dirty="0"/>
              <a:t> </a:t>
            </a:r>
            <a:r>
              <a:rPr lang="en-ID" sz="2000" dirty="0" err="1"/>
              <a:t>permasalahan</a:t>
            </a:r>
            <a:r>
              <a:rPr lang="en-ID" sz="2000" dirty="0"/>
              <a:t> di </a:t>
            </a:r>
            <a:r>
              <a:rPr lang="en-ID" sz="2000" dirty="0" err="1"/>
              <a:t>atas</a:t>
            </a:r>
            <a:r>
              <a:rPr lang="en-ID" sz="2000" dirty="0"/>
              <a:t>. Di </a:t>
            </a:r>
            <a:r>
              <a:rPr lang="en-ID" sz="2000" dirty="0" err="1"/>
              <a:t>bawah</a:t>
            </a:r>
            <a:r>
              <a:rPr lang="en-ID" sz="2000" dirty="0"/>
              <a:t> </a:t>
            </a:r>
            <a:r>
              <a:rPr lang="en-ID" sz="2000" dirty="0" err="1"/>
              <a:t>adalah</a:t>
            </a:r>
            <a:r>
              <a:rPr lang="en-ID" sz="2000" dirty="0"/>
              <a:t> </a:t>
            </a:r>
            <a:r>
              <a:rPr lang="en-ID" sz="2000" dirty="0" err="1"/>
              <a:t>judul</a:t>
            </a:r>
            <a:r>
              <a:rPr lang="en-ID" sz="2000" dirty="0"/>
              <a:t> </a:t>
            </a:r>
            <a:r>
              <a:rPr lang="en-ID" sz="2000" dirty="0" err="1"/>
              <a:t>buku</a:t>
            </a:r>
            <a:r>
              <a:rPr lang="en-ID" sz="2000" dirty="0"/>
              <a:t> dan </a:t>
            </a:r>
            <a:r>
              <a:rPr lang="en-ID" sz="2000" dirty="0" err="1"/>
              <a:t>artikel</a:t>
            </a:r>
            <a:r>
              <a:rPr lang="en-ID" sz="2000" dirty="0"/>
              <a:t> yang </a:t>
            </a:r>
            <a:r>
              <a:rPr lang="en-ID" sz="2000" dirty="0" err="1"/>
              <a:t>sudah</a:t>
            </a:r>
            <a:r>
              <a:rPr lang="en-ID" sz="2000" dirty="0"/>
              <a:t> </a:t>
            </a:r>
            <a:r>
              <a:rPr lang="en-ID" sz="2000" dirty="0" err="1"/>
              <a:t>saya</a:t>
            </a:r>
            <a:r>
              <a:rPr lang="en-ID" sz="2000" dirty="0"/>
              <a:t> </a:t>
            </a:r>
            <a:r>
              <a:rPr lang="en-ID" sz="2000" dirty="0" err="1"/>
              <a:t>baca</a:t>
            </a:r>
            <a:r>
              <a:rPr lang="en-ID" sz="2000" dirty="0"/>
              <a:t>:</a:t>
            </a:r>
            <a:br>
              <a:rPr lang="en-ID" sz="2000" dirty="0"/>
            </a:br>
            <a:r>
              <a:rPr lang="en-ID" sz="2000" dirty="0"/>
              <a:t>1.</a:t>
            </a:r>
            <a:r>
              <a:rPr lang="en-ID" sz="2000" baseline="30000" dirty="0"/>
              <a:t> </a:t>
            </a:r>
            <a:r>
              <a:rPr lang="en-ID" sz="2000" dirty="0" err="1"/>
              <a:t>Opong</a:t>
            </a:r>
            <a:r>
              <a:rPr lang="en-ID" sz="2000" dirty="0"/>
              <a:t> </a:t>
            </a:r>
            <a:r>
              <a:rPr lang="en-ID" sz="2000" dirty="0" err="1"/>
              <a:t>Urdjana</a:t>
            </a:r>
            <a:r>
              <a:rPr lang="en-ID" sz="2000" dirty="0"/>
              <a:t>, </a:t>
            </a:r>
            <a:r>
              <a:rPr lang="en-ID" sz="2000" dirty="0" err="1"/>
              <a:t>Teori</a:t>
            </a:r>
            <a:r>
              <a:rPr lang="en-ID" sz="2000" dirty="0"/>
              <a:t> </a:t>
            </a:r>
            <a:r>
              <a:rPr lang="en-ID" sz="2000" dirty="0" err="1"/>
              <a:t>Komunikasi</a:t>
            </a:r>
            <a:r>
              <a:rPr lang="en-ID" sz="2000" dirty="0"/>
              <a:t> dan </a:t>
            </a:r>
            <a:r>
              <a:rPr lang="en-ID" sz="2000" dirty="0" err="1"/>
              <a:t>Praktek</a:t>
            </a:r>
            <a:r>
              <a:rPr lang="en-ID" sz="2000" dirty="0"/>
              <a:t>, Bandung: </a:t>
            </a:r>
            <a:r>
              <a:rPr lang="en-ID" sz="2000" dirty="0" err="1"/>
              <a:t>Unpad</a:t>
            </a:r>
            <a:r>
              <a:rPr lang="en-ID" sz="2000" dirty="0"/>
              <a:t> Press, 2001.</a:t>
            </a:r>
            <a:br>
              <a:rPr lang="en-ID" sz="2000" dirty="0"/>
            </a:br>
            <a:r>
              <a:rPr lang="en-ID" sz="2000" dirty="0"/>
              <a:t>2. Astrid Susanto, </a:t>
            </a:r>
            <a:r>
              <a:rPr lang="en-ID" sz="2000" dirty="0" err="1"/>
              <a:t>Komunikasi</a:t>
            </a:r>
            <a:r>
              <a:rPr lang="en-ID" sz="2000" dirty="0"/>
              <a:t> </a:t>
            </a:r>
            <a:r>
              <a:rPr lang="en-ID" sz="2000" dirty="0" err="1"/>
              <a:t>Teori</a:t>
            </a:r>
            <a:r>
              <a:rPr lang="en-ID" sz="2000" dirty="0"/>
              <a:t> dan </a:t>
            </a:r>
            <a:r>
              <a:rPr lang="en-ID" sz="2000" dirty="0" err="1"/>
              <a:t>Praktik</a:t>
            </a:r>
            <a:r>
              <a:rPr lang="en-ID" sz="2000" dirty="0"/>
              <a:t>, Bandung: </a:t>
            </a:r>
            <a:r>
              <a:rPr lang="en-ID" sz="2000" dirty="0" err="1"/>
              <a:t>Binacipta</a:t>
            </a:r>
            <a:r>
              <a:rPr lang="en-ID" sz="2000" dirty="0"/>
              <a:t>, 1974.</a:t>
            </a:r>
            <a:br>
              <a:rPr lang="en-ID" sz="2000" dirty="0"/>
            </a:br>
            <a:r>
              <a:rPr lang="en-ID" sz="2000" dirty="0"/>
              <a:t>3. Dan Latimore, Public Relations: The Profession and Practice, London: </a:t>
            </a:r>
            <a:r>
              <a:rPr lang="en-ID" sz="2000" dirty="0" err="1"/>
              <a:t>Rodledge</a:t>
            </a:r>
            <a:r>
              <a:rPr lang="en-ID" sz="2000" dirty="0"/>
              <a:t>, 2003.</a:t>
            </a:r>
            <a:br>
              <a:rPr lang="en-ID" sz="2000" dirty="0"/>
            </a:br>
            <a:r>
              <a:rPr lang="en-ID" sz="2000" dirty="0"/>
              <a:t>4. Stephen, Theories of Human Communication, UK: McGill, 2007</a:t>
            </a:r>
            <a:br>
              <a:rPr lang="en-ID" sz="2000" dirty="0"/>
            </a:br>
            <a:r>
              <a:rPr lang="en-ID" sz="2000" dirty="0"/>
              <a:t>5. Advantages and </a:t>
            </a:r>
            <a:r>
              <a:rPr lang="en-ID" sz="2000" dirty="0" err="1"/>
              <a:t>Diasdvantages</a:t>
            </a:r>
            <a:r>
              <a:rPr lang="en-ID" sz="2000" dirty="0"/>
              <a:t> of Electronic Gadgets, </a:t>
            </a:r>
            <a:r>
              <a:rPr lang="en-ID" sz="2000" dirty="0">
                <a:hlinkClick r:id="rId2"/>
              </a:rPr>
              <a:t>https://www.techwalla.com</a:t>
            </a:r>
            <a:br>
              <a:rPr lang="en-ID" sz="2000" dirty="0"/>
            </a:br>
            <a:r>
              <a:rPr lang="en-ID" sz="2000" dirty="0"/>
              <a:t>6. The Effects of Gadgets in Student </a:t>
            </a:r>
            <a:r>
              <a:rPr lang="en-ID" sz="2000" dirty="0" err="1"/>
              <a:t>Perfomance</a:t>
            </a:r>
            <a:r>
              <a:rPr lang="en-ID" sz="2000" dirty="0"/>
              <a:t>, </a:t>
            </a:r>
            <a:r>
              <a:rPr lang="en-ID" sz="2000" dirty="0">
                <a:hlinkClick r:id="rId3"/>
              </a:rPr>
              <a:t>https://studymoore.com</a:t>
            </a:r>
            <a:r>
              <a:rPr lang="en-ID" sz="2000" dirty="0"/>
              <a:t> .</a:t>
            </a:r>
            <a:br>
              <a:rPr lang="en-ID" sz="2000" dirty="0"/>
            </a:br>
            <a:br>
              <a:rPr lang="en-ID" sz="2000" dirty="0"/>
            </a:br>
            <a:r>
              <a:rPr lang="en-ID" sz="2000" dirty="0"/>
              <a:t>Saya </a:t>
            </a:r>
            <a:r>
              <a:rPr lang="en-ID" sz="2000" dirty="0" err="1"/>
              <a:t>mohon</a:t>
            </a:r>
            <a:r>
              <a:rPr lang="en-ID" sz="2000" dirty="0"/>
              <a:t> review </a:t>
            </a:r>
            <a:r>
              <a:rPr lang="en-ID" sz="2000" dirty="0" err="1"/>
              <a:t>dari</a:t>
            </a:r>
            <a:r>
              <a:rPr lang="en-ID" sz="2000" dirty="0"/>
              <a:t> </a:t>
            </a:r>
            <a:r>
              <a:rPr lang="en-ID" sz="2000" dirty="0" err="1"/>
              <a:t>bapak</a:t>
            </a:r>
            <a:r>
              <a:rPr lang="en-ID" sz="2000" dirty="0"/>
              <a:t>/</a:t>
            </a:r>
            <a:r>
              <a:rPr lang="en-ID" sz="2000" dirty="0" err="1"/>
              <a:t>ibu</a:t>
            </a:r>
            <a:r>
              <a:rPr lang="en-ID" sz="2000" dirty="0"/>
              <a:t> </a:t>
            </a:r>
            <a:r>
              <a:rPr lang="en-ID" sz="2000" dirty="0" err="1"/>
              <a:t>terhadap</a:t>
            </a:r>
            <a:r>
              <a:rPr lang="en-ID" sz="2000" dirty="0"/>
              <a:t> </a:t>
            </a:r>
            <a:r>
              <a:rPr lang="en-ID" sz="2000" dirty="0" err="1"/>
              <a:t>permasalahan</a:t>
            </a:r>
            <a:r>
              <a:rPr lang="en-ID" sz="2000" dirty="0"/>
              <a:t> </a:t>
            </a:r>
            <a:r>
              <a:rPr lang="en-ID" sz="2000" dirty="0" err="1"/>
              <a:t>penelitian</a:t>
            </a:r>
            <a:r>
              <a:rPr lang="en-ID" sz="2000" dirty="0"/>
              <a:t> dan </a:t>
            </a:r>
            <a:r>
              <a:rPr lang="en-ID" sz="2000" dirty="0" err="1"/>
              <a:t>judul</a:t>
            </a:r>
            <a:r>
              <a:rPr lang="en-ID" sz="2000" dirty="0"/>
              <a:t> </a:t>
            </a:r>
            <a:r>
              <a:rPr lang="en-ID" sz="2000" dirty="0" err="1"/>
              <a:t>penelitian</a:t>
            </a:r>
            <a:r>
              <a:rPr lang="en-ID" sz="2000" dirty="0"/>
              <a:t> </a:t>
            </a:r>
            <a:r>
              <a:rPr lang="en-ID" sz="2000" dirty="0" err="1"/>
              <a:t>tersebut</a:t>
            </a:r>
            <a:r>
              <a:rPr lang="en-ID" sz="2000" dirty="0"/>
              <a:t>. Saya </a:t>
            </a:r>
            <a:r>
              <a:rPr lang="en-ID" sz="2000" dirty="0" err="1"/>
              <a:t>ucapkan</a:t>
            </a:r>
            <a:r>
              <a:rPr lang="en-ID" sz="2000" dirty="0"/>
              <a:t> </a:t>
            </a:r>
            <a:r>
              <a:rPr lang="en-ID" sz="2000" dirty="0" err="1"/>
              <a:t>terima</a:t>
            </a:r>
            <a:r>
              <a:rPr lang="en-ID" sz="2000" dirty="0"/>
              <a:t> </a:t>
            </a:r>
            <a:r>
              <a:rPr lang="en-ID" sz="2000" dirty="0" err="1"/>
              <a:t>kasih</a:t>
            </a:r>
            <a:r>
              <a:rPr lang="en-ID" sz="2000" dirty="0"/>
              <a:t> </a:t>
            </a:r>
            <a:r>
              <a:rPr lang="en-ID" sz="2000" dirty="0" err="1"/>
              <a:t>atas</a:t>
            </a:r>
            <a:r>
              <a:rPr lang="en-ID" sz="2000" dirty="0"/>
              <a:t> </a:t>
            </a:r>
            <a:r>
              <a:rPr lang="en-ID" sz="2000" dirty="0" err="1"/>
              <a:t>bimbingan</a:t>
            </a:r>
            <a:r>
              <a:rPr lang="en-ID" sz="2000" dirty="0"/>
              <a:t> dan </a:t>
            </a:r>
            <a:r>
              <a:rPr lang="en-ID" sz="2000" dirty="0" err="1"/>
              <a:t>waktu</a:t>
            </a:r>
            <a:r>
              <a:rPr lang="en-ID" sz="2000" dirty="0"/>
              <a:t> </a:t>
            </a:r>
            <a:r>
              <a:rPr lang="en-ID" sz="2000" dirty="0" err="1"/>
              <a:t>bapak</a:t>
            </a:r>
            <a:r>
              <a:rPr lang="en-ID" sz="2000" dirty="0"/>
              <a:t>/</a:t>
            </a:r>
            <a:r>
              <a:rPr lang="en-ID" sz="2000" dirty="0" err="1"/>
              <a:t>ibu</a:t>
            </a:r>
            <a:r>
              <a:rPr lang="en-ID" sz="2000" dirty="0"/>
              <a:t>, </a:t>
            </a:r>
            <a:r>
              <a:rPr lang="en-ID" sz="2000" dirty="0" err="1"/>
              <a:t>wassalam</a:t>
            </a:r>
            <a:r>
              <a:rPr lang="en-ID" sz="2000" dirty="0"/>
              <a:t> </a:t>
            </a:r>
            <a:r>
              <a:rPr lang="en-ID" sz="2000" dirty="0" err="1"/>
              <a:t>Jabbir</a:t>
            </a:r>
            <a:r>
              <a:rPr lang="en-ID" sz="2000" dirty="0"/>
              <a:t>.</a:t>
            </a:r>
            <a:br>
              <a:rPr lang="en-ID" sz="2000" dirty="0"/>
            </a:br>
            <a:r>
              <a:rPr lang="en-ID" sz="1000" dirty="0"/>
              <a:t> </a:t>
            </a:r>
            <a:br>
              <a:rPr lang="en-ID" sz="1000" dirty="0"/>
            </a:br>
            <a:br>
              <a:rPr lang="en-ID" sz="2000" dirty="0"/>
            </a:br>
            <a:endParaRPr lang="en-ID" sz="2000" dirty="0"/>
          </a:p>
        </p:txBody>
      </p:sp>
    </p:spTree>
    <p:extLst>
      <p:ext uri="{BB962C8B-B14F-4D97-AF65-F5344CB8AC3E}">
        <p14:creationId xmlns:p14="http://schemas.microsoft.com/office/powerpoint/2010/main" val="3639947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69ABE-5195-49B0-807B-D1E46BD3F1A5}"/>
              </a:ext>
            </a:extLst>
          </p:cNvPr>
          <p:cNvSpPr>
            <a:spLocks noGrp="1"/>
          </p:cNvSpPr>
          <p:nvPr>
            <p:ph type="title"/>
          </p:nvPr>
        </p:nvSpPr>
        <p:spPr>
          <a:xfrm>
            <a:off x="628650" y="457200"/>
            <a:ext cx="7886700" cy="5807074"/>
          </a:xfrm>
          <a:solidFill>
            <a:schemeClr val="accent2">
              <a:lumMod val="20000"/>
              <a:lumOff val="80000"/>
            </a:schemeClr>
          </a:solidFill>
        </p:spPr>
        <p:txBody>
          <a:bodyPr>
            <a:normAutofit fontScale="90000"/>
          </a:bodyPr>
          <a:lstStyle/>
          <a:p>
            <a:r>
              <a:rPr lang="en-ID" sz="1700" b="1" dirty="0"/>
              <a:t>Kesimpulan:</a:t>
            </a:r>
            <a:br>
              <a:rPr lang="en-ID" sz="1700" dirty="0"/>
            </a:br>
            <a:r>
              <a:rPr lang="en-ID" sz="1700" dirty="0"/>
              <a:t>1. Dari </a:t>
            </a:r>
            <a:r>
              <a:rPr lang="en-ID" sz="1700" dirty="0" err="1"/>
              <a:t>contoh</a:t>
            </a:r>
            <a:r>
              <a:rPr lang="en-ID" sz="1700" dirty="0"/>
              <a:t> di </a:t>
            </a:r>
            <a:r>
              <a:rPr lang="en-ID" sz="1700" dirty="0" err="1"/>
              <a:t>atas</a:t>
            </a:r>
            <a:r>
              <a:rPr lang="en-ID" sz="1700" dirty="0"/>
              <a:t>, </a:t>
            </a:r>
            <a:r>
              <a:rPr lang="en-ID" sz="1700" dirty="0" err="1"/>
              <a:t>bahwa</a:t>
            </a:r>
            <a:r>
              <a:rPr lang="en-ID" sz="1700" dirty="0"/>
              <a:t> </a:t>
            </a:r>
            <a:r>
              <a:rPr lang="en-ID" sz="1700" dirty="0" err="1"/>
              <a:t>Jabbir</a:t>
            </a:r>
            <a:r>
              <a:rPr lang="en-ID" sz="1700" dirty="0"/>
              <a:t> </a:t>
            </a:r>
            <a:r>
              <a:rPr lang="en-ID" sz="1700" dirty="0" err="1"/>
              <a:t>mengidentifikasi</a:t>
            </a:r>
            <a:r>
              <a:rPr lang="en-ID" sz="1700" dirty="0"/>
              <a:t> </a:t>
            </a:r>
            <a:r>
              <a:rPr lang="en-ID" sz="1700" dirty="0" err="1"/>
              <a:t>masalah</a:t>
            </a:r>
            <a:r>
              <a:rPr lang="en-ID" sz="1700" dirty="0"/>
              <a:t> yang </a:t>
            </a:r>
            <a:r>
              <a:rPr lang="en-ID" sz="1700" dirty="0" err="1"/>
              <a:t>dia</a:t>
            </a:r>
            <a:r>
              <a:rPr lang="en-ID" sz="1700" dirty="0"/>
              <a:t> </a:t>
            </a:r>
            <a:r>
              <a:rPr lang="en-ID" sz="1700" dirty="0" err="1"/>
              <a:t>sudah</a:t>
            </a:r>
            <a:r>
              <a:rPr lang="en-ID" sz="1700" dirty="0"/>
              <a:t> </a:t>
            </a:r>
            <a:r>
              <a:rPr lang="en-ID" sz="1700" dirty="0" err="1"/>
              <a:t>memiliki</a:t>
            </a:r>
            <a:r>
              <a:rPr lang="en-ID" sz="1700" dirty="0"/>
              <a:t> </a:t>
            </a:r>
            <a:r>
              <a:rPr lang="en-ID" sz="1700" dirty="0" err="1"/>
              <a:t>ilmu</a:t>
            </a:r>
            <a:r>
              <a:rPr lang="en-ID" sz="1700" dirty="0"/>
              <a:t> </a:t>
            </a:r>
            <a:r>
              <a:rPr lang="en-ID" sz="1700" dirty="0" err="1"/>
              <a:t>atau</a:t>
            </a:r>
            <a:r>
              <a:rPr lang="en-ID" sz="1700" dirty="0"/>
              <a:t> </a:t>
            </a:r>
            <a:r>
              <a:rPr lang="en-ID" sz="1700" dirty="0" err="1"/>
              <a:t>setidaknya</a:t>
            </a:r>
            <a:r>
              <a:rPr lang="en-ID" sz="1700" dirty="0"/>
              <a:t> </a:t>
            </a:r>
            <a:r>
              <a:rPr lang="en-ID" sz="1700" dirty="0" err="1"/>
              <a:t>dia</a:t>
            </a:r>
            <a:r>
              <a:rPr lang="en-ID" sz="1700" dirty="0"/>
              <a:t> </a:t>
            </a:r>
            <a:r>
              <a:rPr lang="en-ID" sz="1700" dirty="0" err="1"/>
              <a:t>sudah</a:t>
            </a:r>
            <a:r>
              <a:rPr lang="en-ID" sz="1700" dirty="0"/>
              <a:t> </a:t>
            </a:r>
            <a:r>
              <a:rPr lang="en-ID" sz="1700" dirty="0" err="1"/>
              <a:t>pernah</a:t>
            </a:r>
            <a:r>
              <a:rPr lang="en-ID" sz="1700" dirty="0"/>
              <a:t> </a:t>
            </a:r>
            <a:r>
              <a:rPr lang="en-ID" sz="1700" dirty="0" err="1"/>
              <a:t>baca</a:t>
            </a:r>
            <a:r>
              <a:rPr lang="en-ID" sz="1700" dirty="0"/>
              <a:t> </a:t>
            </a:r>
            <a:r>
              <a:rPr lang="en-ID" sz="1700" dirty="0" err="1"/>
              <a:t>teori</a:t>
            </a:r>
            <a:r>
              <a:rPr lang="en-ID" sz="1700" dirty="0"/>
              <a:t> </a:t>
            </a:r>
            <a:r>
              <a:rPr lang="en-ID" sz="1700" dirty="0" err="1"/>
              <a:t>tentang</a:t>
            </a:r>
            <a:r>
              <a:rPr lang="en-ID" sz="1700" dirty="0"/>
              <a:t> </a:t>
            </a:r>
            <a:r>
              <a:rPr lang="en-ID" sz="1700" dirty="0" err="1"/>
              <a:t>permasalahan</a:t>
            </a:r>
            <a:r>
              <a:rPr lang="en-ID" sz="1700" dirty="0"/>
              <a:t> </a:t>
            </a:r>
            <a:r>
              <a:rPr lang="en-ID" sz="1700" dirty="0" err="1"/>
              <a:t>tersebut</a:t>
            </a:r>
            <a:r>
              <a:rPr lang="en-ID" sz="1700" dirty="0"/>
              <a:t> </a:t>
            </a:r>
            <a:r>
              <a:rPr lang="en-ID" sz="1700" dirty="0" err="1"/>
              <a:t>sehingga</a:t>
            </a:r>
            <a:r>
              <a:rPr lang="en-ID" sz="1700" dirty="0"/>
              <a:t> </a:t>
            </a:r>
            <a:r>
              <a:rPr lang="en-ID" sz="1700" dirty="0" err="1"/>
              <a:t>dia</a:t>
            </a:r>
            <a:r>
              <a:rPr lang="en-ID" sz="1700" dirty="0"/>
              <a:t> </a:t>
            </a:r>
            <a:r>
              <a:rPr lang="en-ID" sz="1700" dirty="0" err="1"/>
              <a:t>dapat</a:t>
            </a:r>
            <a:r>
              <a:rPr lang="en-ID" sz="1700" dirty="0"/>
              <a:t> </a:t>
            </a:r>
            <a:r>
              <a:rPr lang="en-ID" sz="1700" dirty="0" err="1"/>
              <a:t>mengenali</a:t>
            </a:r>
            <a:r>
              <a:rPr lang="en-ID" sz="1700" dirty="0"/>
              <a:t> </a:t>
            </a:r>
            <a:r>
              <a:rPr lang="en-ID" sz="1700" b="1" dirty="0" err="1"/>
              <a:t>gapnya</a:t>
            </a:r>
            <a:r>
              <a:rPr lang="en-ID" sz="1700" dirty="0"/>
              <a:t> di </a:t>
            </a:r>
            <a:r>
              <a:rPr lang="en-ID" sz="1700" dirty="0" err="1"/>
              <a:t>dalam</a:t>
            </a:r>
            <a:r>
              <a:rPr lang="en-ID" sz="1700" dirty="0"/>
              <a:t> </a:t>
            </a:r>
            <a:r>
              <a:rPr lang="en-ID" sz="1700" dirty="0" err="1"/>
              <a:t>komunikasi</a:t>
            </a:r>
            <a:r>
              <a:rPr lang="en-ID" sz="1700" dirty="0"/>
              <a:t>.</a:t>
            </a:r>
            <a:br>
              <a:rPr lang="en-ID" sz="1700" dirty="0"/>
            </a:br>
            <a:r>
              <a:rPr lang="en-ID" sz="1700" dirty="0"/>
              <a:t>Jadi SANGAT KELIRU, JIKA ANDA IDENTIFIKASI MASALAH YANG ANDA SAMA SEKALI TIDAK PUNYA ILMU </a:t>
            </a:r>
            <a:r>
              <a:rPr lang="en-ID" sz="1700" dirty="0" err="1"/>
              <a:t>atau</a:t>
            </a:r>
            <a:r>
              <a:rPr lang="en-ID" sz="1700" dirty="0"/>
              <a:t> TAHU TEORI TENTANG PERMASALAHAN TERSEBUT.</a:t>
            </a:r>
            <a:br>
              <a:rPr lang="en-ID" sz="1700" dirty="0"/>
            </a:br>
            <a:r>
              <a:rPr lang="en-ID" sz="1700" dirty="0"/>
              <a:t>2. Setelah </a:t>
            </a:r>
            <a:r>
              <a:rPr lang="en-ID" sz="1700" dirty="0" err="1"/>
              <a:t>Jabbir</a:t>
            </a:r>
            <a:r>
              <a:rPr lang="en-ID" sz="1700" dirty="0"/>
              <a:t> </a:t>
            </a:r>
            <a:r>
              <a:rPr lang="en-ID" sz="1700" dirty="0" err="1"/>
              <a:t>kenali</a:t>
            </a:r>
            <a:r>
              <a:rPr lang="en-ID" sz="1700" dirty="0"/>
              <a:t> </a:t>
            </a:r>
            <a:r>
              <a:rPr lang="en-ID" sz="1700" dirty="0" err="1"/>
              <a:t>masalah</a:t>
            </a:r>
            <a:r>
              <a:rPr lang="en-ID" sz="1700" dirty="0"/>
              <a:t>, </a:t>
            </a:r>
            <a:r>
              <a:rPr lang="en-ID" sz="1700" dirty="0" err="1"/>
              <a:t>dia</a:t>
            </a:r>
            <a:r>
              <a:rPr lang="en-ID" sz="1700" dirty="0"/>
              <a:t> </a:t>
            </a:r>
            <a:r>
              <a:rPr lang="en-ID" sz="1700" dirty="0" err="1"/>
              <a:t>tidak</a:t>
            </a:r>
            <a:r>
              <a:rPr lang="en-ID" sz="1700" dirty="0"/>
              <a:t> </a:t>
            </a:r>
            <a:r>
              <a:rPr lang="en-ID" sz="1700" dirty="0" err="1"/>
              <a:t>langsung</a:t>
            </a:r>
            <a:r>
              <a:rPr lang="en-ID" sz="1700" dirty="0"/>
              <a:t> </a:t>
            </a:r>
            <a:r>
              <a:rPr lang="en-ID" sz="1700" dirty="0" err="1"/>
              <a:t>memutuskam</a:t>
            </a:r>
            <a:r>
              <a:rPr lang="en-ID" sz="1700" dirty="0"/>
              <a:t> </a:t>
            </a:r>
            <a:r>
              <a:rPr lang="en-ID" sz="1700" dirty="0" err="1"/>
              <a:t>untuk</a:t>
            </a:r>
            <a:r>
              <a:rPr lang="en-ID" sz="1700" dirty="0"/>
              <a:t> </a:t>
            </a:r>
            <a:r>
              <a:rPr lang="en-ID" sz="1700" dirty="0" err="1"/>
              <a:t>konsul</a:t>
            </a:r>
            <a:r>
              <a:rPr lang="en-ID" sz="1700" dirty="0"/>
              <a:t> </a:t>
            </a:r>
            <a:r>
              <a:rPr lang="en-ID" sz="1700" dirty="0" err="1"/>
              <a:t>dengan</a:t>
            </a:r>
            <a:r>
              <a:rPr lang="en-ID" sz="1700" dirty="0"/>
              <a:t> </a:t>
            </a:r>
            <a:r>
              <a:rPr lang="en-ID" sz="1700" dirty="0" err="1"/>
              <a:t>PAnya</a:t>
            </a:r>
            <a:r>
              <a:rPr lang="en-ID" sz="1700" dirty="0"/>
              <a:t> </a:t>
            </a:r>
            <a:r>
              <a:rPr lang="en-ID" sz="1700" dirty="0" err="1"/>
              <a:t>tetapi</a:t>
            </a:r>
            <a:r>
              <a:rPr lang="en-ID" sz="1700" dirty="0"/>
              <a:t> </a:t>
            </a:r>
            <a:r>
              <a:rPr lang="en-ID" sz="1700" dirty="0" err="1"/>
              <a:t>dia</a:t>
            </a:r>
            <a:r>
              <a:rPr lang="en-ID" sz="1700" dirty="0"/>
              <a:t> </a:t>
            </a:r>
            <a:r>
              <a:rPr lang="en-ID" sz="1700" dirty="0" err="1"/>
              <a:t>dalami</a:t>
            </a:r>
            <a:r>
              <a:rPr lang="en-ID" sz="1700" dirty="0"/>
              <a:t> </a:t>
            </a:r>
            <a:r>
              <a:rPr lang="en-ID" sz="1700" dirty="0" err="1"/>
              <a:t>sifat</a:t>
            </a:r>
            <a:r>
              <a:rPr lang="en-ID" sz="1700" dirty="0"/>
              <a:t> </a:t>
            </a:r>
            <a:r>
              <a:rPr lang="en-ID" sz="1700" dirty="0" err="1"/>
              <a:t>masalah</a:t>
            </a:r>
            <a:r>
              <a:rPr lang="en-ID" sz="1700" dirty="0"/>
              <a:t>, </a:t>
            </a:r>
            <a:r>
              <a:rPr lang="en-ID" sz="1700" dirty="0" err="1"/>
              <a:t>dia</a:t>
            </a:r>
            <a:r>
              <a:rPr lang="en-ID" sz="1700" dirty="0"/>
              <a:t> </a:t>
            </a:r>
            <a:r>
              <a:rPr lang="en-ID" sz="1700" dirty="0" err="1"/>
              <a:t>perdalam</a:t>
            </a:r>
            <a:r>
              <a:rPr lang="en-ID" sz="1700" dirty="0"/>
              <a:t> </a:t>
            </a:r>
            <a:r>
              <a:rPr lang="en-ID" sz="1700" dirty="0" err="1"/>
              <a:t>bacaan</a:t>
            </a:r>
            <a:r>
              <a:rPr lang="en-ID" sz="1700" dirty="0"/>
              <a:t> </a:t>
            </a:r>
            <a:r>
              <a:rPr lang="en-ID" sz="1700" dirty="0" err="1"/>
              <a:t>teori</a:t>
            </a:r>
            <a:r>
              <a:rPr lang="en-ID" sz="1700" dirty="0"/>
              <a:t> </a:t>
            </a:r>
            <a:r>
              <a:rPr lang="en-ID" sz="1700" dirty="0" err="1"/>
              <a:t>untuk</a:t>
            </a:r>
            <a:r>
              <a:rPr lang="en-ID" sz="1700" dirty="0"/>
              <a:t> </a:t>
            </a:r>
            <a:r>
              <a:rPr lang="en-ID" sz="1700" dirty="0" err="1"/>
              <a:t>memastikan</a:t>
            </a:r>
            <a:r>
              <a:rPr lang="en-ID" sz="1700" dirty="0"/>
              <a:t> </a:t>
            </a:r>
            <a:r>
              <a:rPr lang="en-ID" sz="1700" dirty="0" err="1"/>
              <a:t>permasalahannya</a:t>
            </a:r>
            <a:r>
              <a:rPr lang="en-ID" sz="1700" dirty="0"/>
              <a:t>.</a:t>
            </a:r>
            <a:br>
              <a:rPr lang="en-ID" sz="1700" dirty="0"/>
            </a:br>
            <a:r>
              <a:rPr lang="en-ID" sz="1700" dirty="0"/>
              <a:t>3. Setelah </a:t>
            </a:r>
            <a:r>
              <a:rPr lang="en-ID" sz="1700" dirty="0" err="1"/>
              <a:t>itu</a:t>
            </a:r>
            <a:r>
              <a:rPr lang="en-ID" sz="1700" dirty="0"/>
              <a:t> </a:t>
            </a:r>
            <a:r>
              <a:rPr lang="en-ID" sz="1700" dirty="0" err="1"/>
              <a:t>Jabbir</a:t>
            </a:r>
            <a:r>
              <a:rPr lang="en-ID" sz="1700" dirty="0"/>
              <a:t> </a:t>
            </a:r>
            <a:r>
              <a:rPr lang="en-ID" sz="1700" dirty="0" err="1"/>
              <a:t>memetakan</a:t>
            </a:r>
            <a:r>
              <a:rPr lang="en-ID" sz="1700" dirty="0"/>
              <a:t> variable, </a:t>
            </a:r>
            <a:r>
              <a:rPr lang="en-ID" sz="1700" dirty="0" err="1"/>
              <a:t>sehingga</a:t>
            </a:r>
            <a:r>
              <a:rPr lang="en-ID" sz="1700" dirty="0"/>
              <a:t> </a:t>
            </a:r>
            <a:r>
              <a:rPr lang="en-ID" sz="1700" dirty="0" err="1"/>
              <a:t>Jabbir</a:t>
            </a:r>
            <a:r>
              <a:rPr lang="en-ID" sz="1700" dirty="0"/>
              <a:t> </a:t>
            </a:r>
            <a:r>
              <a:rPr lang="en-ID" sz="1700" dirty="0" err="1"/>
              <a:t>dapat</a:t>
            </a:r>
            <a:r>
              <a:rPr lang="en-ID" sz="1700" dirty="0"/>
              <a:t> </a:t>
            </a:r>
            <a:r>
              <a:rPr lang="en-ID" sz="1700" dirty="0" err="1"/>
              <a:t>mengetahui</a:t>
            </a:r>
            <a:r>
              <a:rPr lang="en-ID" sz="1700" dirty="0"/>
              <a:t> </a:t>
            </a:r>
            <a:r>
              <a:rPr lang="en-ID" sz="1700" dirty="0" err="1"/>
              <a:t>jenis</a:t>
            </a:r>
            <a:r>
              <a:rPr lang="en-ID" sz="1700" dirty="0"/>
              <a:t> dan </a:t>
            </a:r>
            <a:r>
              <a:rPr lang="en-ID" sz="1700" dirty="0" err="1"/>
              <a:t>hubungan</a:t>
            </a:r>
            <a:r>
              <a:rPr lang="en-ID" sz="1700" dirty="0"/>
              <a:t> variable. </a:t>
            </a:r>
            <a:r>
              <a:rPr lang="en-ID" sz="1700" dirty="0" err="1"/>
              <a:t>Pemetaaan</a:t>
            </a:r>
            <a:r>
              <a:rPr lang="en-ID" sz="1700" dirty="0"/>
              <a:t> </a:t>
            </a:r>
            <a:r>
              <a:rPr lang="en-ID" sz="1700" dirty="0" err="1"/>
              <a:t>ini</a:t>
            </a:r>
            <a:r>
              <a:rPr lang="en-ID" sz="1700" dirty="0"/>
              <a:t> </a:t>
            </a:r>
            <a:r>
              <a:rPr lang="en-ID" sz="1700" dirty="0" err="1"/>
              <a:t>sangat</a:t>
            </a:r>
            <a:r>
              <a:rPr lang="en-ID" sz="1700" dirty="0"/>
              <a:t> </a:t>
            </a:r>
            <a:r>
              <a:rPr lang="en-ID" sz="1700" dirty="0" err="1"/>
              <a:t>penting</a:t>
            </a:r>
            <a:r>
              <a:rPr lang="en-ID" sz="1700" dirty="0"/>
              <a:t> </a:t>
            </a:r>
            <a:r>
              <a:rPr lang="en-ID" sz="1700" dirty="0" err="1"/>
              <a:t>karena</a:t>
            </a:r>
            <a:r>
              <a:rPr lang="en-ID" sz="1700" dirty="0"/>
              <a:t> </a:t>
            </a:r>
            <a:r>
              <a:rPr lang="en-ID" sz="1700" dirty="0" err="1"/>
              <a:t>terkait</a:t>
            </a:r>
            <a:r>
              <a:rPr lang="en-ID" sz="1700" dirty="0"/>
              <a:t> </a:t>
            </a:r>
            <a:r>
              <a:rPr lang="en-ID" sz="1700" dirty="0" err="1"/>
              <a:t>dengan</a:t>
            </a:r>
            <a:r>
              <a:rPr lang="en-ID" sz="1700" dirty="0"/>
              <a:t> indicator </a:t>
            </a:r>
            <a:r>
              <a:rPr lang="en-ID" sz="1700" dirty="0" err="1"/>
              <a:t>dalam</a:t>
            </a:r>
            <a:r>
              <a:rPr lang="en-ID" sz="1700" dirty="0"/>
              <a:t> </a:t>
            </a:r>
            <a:r>
              <a:rPr lang="en-ID" sz="1700" dirty="0" err="1"/>
              <a:t>membuat</a:t>
            </a:r>
            <a:r>
              <a:rPr lang="en-ID" sz="1700" dirty="0"/>
              <a:t> instrument </a:t>
            </a:r>
            <a:r>
              <a:rPr lang="en-ID" sz="1700" dirty="0" err="1"/>
              <a:t>nanti</a:t>
            </a:r>
            <a:r>
              <a:rPr lang="en-ID" sz="1700" dirty="0"/>
              <a:t> </a:t>
            </a:r>
            <a:r>
              <a:rPr lang="en-ID" sz="1700" dirty="0" err="1"/>
              <a:t>saat</a:t>
            </a:r>
            <a:r>
              <a:rPr lang="en-ID" sz="1700" dirty="0"/>
              <a:t> </a:t>
            </a:r>
            <a:r>
              <a:rPr lang="en-ID" sz="1700" dirty="0" err="1"/>
              <a:t>pengumpulan</a:t>
            </a:r>
            <a:r>
              <a:rPr lang="en-ID" sz="1700" dirty="0"/>
              <a:t> data.</a:t>
            </a:r>
            <a:br>
              <a:rPr lang="en-ID" sz="1700" dirty="0"/>
            </a:br>
            <a:r>
              <a:rPr lang="en-ID" sz="1700" dirty="0"/>
              <a:t>4. </a:t>
            </a:r>
            <a:r>
              <a:rPr lang="en-ID" sz="1700" dirty="0" err="1"/>
              <a:t>Kemudian</a:t>
            </a:r>
            <a:r>
              <a:rPr lang="en-ID" sz="1700" dirty="0"/>
              <a:t> </a:t>
            </a:r>
            <a:r>
              <a:rPr lang="en-ID" sz="1700" dirty="0" err="1"/>
              <a:t>Jabbir</a:t>
            </a:r>
            <a:r>
              <a:rPr lang="en-ID" sz="1700" dirty="0"/>
              <a:t> </a:t>
            </a:r>
            <a:r>
              <a:rPr lang="en-ID" sz="1700" dirty="0" err="1"/>
              <a:t>rumuskan</a:t>
            </a:r>
            <a:r>
              <a:rPr lang="en-ID" sz="1700" dirty="0"/>
              <a:t> </a:t>
            </a:r>
            <a:r>
              <a:rPr lang="en-ID" sz="1700" dirty="0" err="1"/>
              <a:t>masalah</a:t>
            </a:r>
            <a:r>
              <a:rPr lang="en-ID" sz="1700" dirty="0"/>
              <a:t>. </a:t>
            </a:r>
            <a:r>
              <a:rPr lang="en-ID" sz="1700" dirty="0" err="1"/>
              <a:t>Lihat</a:t>
            </a:r>
            <a:r>
              <a:rPr lang="en-ID" sz="1700" dirty="0"/>
              <a:t> </a:t>
            </a:r>
            <a:r>
              <a:rPr lang="en-ID" sz="1700" dirty="0" err="1"/>
              <a:t>rumusan</a:t>
            </a:r>
            <a:r>
              <a:rPr lang="en-ID" sz="1700" dirty="0"/>
              <a:t> </a:t>
            </a:r>
            <a:r>
              <a:rPr lang="en-ID" sz="1700" dirty="0" err="1"/>
              <a:t>masalah</a:t>
            </a:r>
            <a:r>
              <a:rPr lang="en-ID" sz="1700" dirty="0"/>
              <a:t> </a:t>
            </a:r>
            <a:r>
              <a:rPr lang="en-ID" sz="1700" dirty="0" err="1"/>
              <a:t>adalah</a:t>
            </a:r>
            <a:r>
              <a:rPr lang="en-ID" sz="1700" dirty="0"/>
              <a:t> </a:t>
            </a:r>
            <a:r>
              <a:rPr lang="en-ID" sz="1700" dirty="0" err="1"/>
              <a:t>bentuk</a:t>
            </a:r>
            <a:r>
              <a:rPr lang="en-ID" sz="1700" dirty="0"/>
              <a:t> </a:t>
            </a:r>
            <a:r>
              <a:rPr lang="en-ID" sz="1700" dirty="0" err="1"/>
              <a:t>kalimat</a:t>
            </a:r>
            <a:r>
              <a:rPr lang="en-ID" sz="1700" dirty="0"/>
              <a:t> </a:t>
            </a:r>
            <a:r>
              <a:rPr lang="en-ID" sz="1700" dirty="0" err="1"/>
              <a:t>pertanyaan</a:t>
            </a:r>
            <a:r>
              <a:rPr lang="en-ID" sz="1700" dirty="0"/>
              <a:t>. </a:t>
            </a:r>
            <a:br>
              <a:rPr lang="en-ID" sz="1700" dirty="0"/>
            </a:br>
            <a:r>
              <a:rPr lang="en-ID" sz="1700" dirty="0"/>
              <a:t>5. </a:t>
            </a:r>
            <a:r>
              <a:rPr lang="en-ID" sz="1700" dirty="0" err="1"/>
              <a:t>Lihat</a:t>
            </a:r>
            <a:r>
              <a:rPr lang="en-ID" sz="1700" dirty="0"/>
              <a:t> </a:t>
            </a:r>
            <a:r>
              <a:rPr lang="en-ID" sz="1700" dirty="0" err="1"/>
              <a:t>bagaimana</a:t>
            </a:r>
            <a:r>
              <a:rPr lang="en-ID" sz="1700" dirty="0"/>
              <a:t> </a:t>
            </a:r>
            <a:r>
              <a:rPr lang="en-ID" sz="1700" dirty="0" err="1"/>
              <a:t>Jabbir</a:t>
            </a:r>
            <a:r>
              <a:rPr lang="en-ID" sz="1700" dirty="0"/>
              <a:t> </a:t>
            </a:r>
            <a:r>
              <a:rPr lang="en-ID" sz="1700" dirty="0" err="1"/>
              <a:t>menarasikan</a:t>
            </a:r>
            <a:r>
              <a:rPr lang="en-ID" sz="1700" dirty="0"/>
              <a:t> </a:t>
            </a:r>
            <a:r>
              <a:rPr lang="en-ID" sz="1700" dirty="0" err="1"/>
              <a:t>hasil</a:t>
            </a:r>
            <a:r>
              <a:rPr lang="en-ID" sz="1700" dirty="0"/>
              <a:t> </a:t>
            </a:r>
            <a:r>
              <a:rPr lang="en-ID" sz="1700" dirty="0" err="1"/>
              <a:t>identifikasi</a:t>
            </a:r>
            <a:r>
              <a:rPr lang="en-ID" sz="1700" dirty="0"/>
              <a:t> </a:t>
            </a:r>
            <a:r>
              <a:rPr lang="en-ID" sz="1700" dirty="0" err="1"/>
              <a:t>masalah</a:t>
            </a:r>
            <a:r>
              <a:rPr lang="en-ID" sz="1700" dirty="0"/>
              <a:t> </a:t>
            </a:r>
            <a:r>
              <a:rPr lang="en-ID" sz="1700" dirty="0" err="1"/>
              <a:t>saat</a:t>
            </a:r>
            <a:r>
              <a:rPr lang="en-ID" sz="1700" dirty="0"/>
              <a:t> </a:t>
            </a:r>
            <a:r>
              <a:rPr lang="en-ID" sz="1700" dirty="0" err="1"/>
              <a:t>berkonsultasi</a:t>
            </a:r>
            <a:r>
              <a:rPr lang="en-ID" sz="1700" dirty="0"/>
              <a:t> </a:t>
            </a:r>
            <a:r>
              <a:rPr lang="en-ID" sz="1700" dirty="0" err="1"/>
              <a:t>dengan</a:t>
            </a:r>
            <a:r>
              <a:rPr lang="en-ID" sz="1700" dirty="0"/>
              <a:t> </a:t>
            </a:r>
            <a:r>
              <a:rPr lang="en-ID" sz="1700" dirty="0" err="1"/>
              <a:t>PAnya</a:t>
            </a:r>
            <a:r>
              <a:rPr lang="en-ID" sz="1700" dirty="0"/>
              <a:t>. JADI SANGAT SALAH, KALAU ANDA KONSULTASI DENGAN PA YANG ANDA KIRIM ADALAH JUDUL PENELITIAN. ATAU MENANYAKAN KPD PA BAGAIMANA DENGAN JUDUL YANG ADA KIRIM.</a:t>
            </a:r>
            <a:br>
              <a:rPr lang="en-ID" sz="1700" dirty="0"/>
            </a:br>
            <a:r>
              <a:rPr lang="en-ID" sz="1700" dirty="0"/>
              <a:t>6. </a:t>
            </a:r>
            <a:r>
              <a:rPr lang="en-ID" sz="1700" dirty="0" err="1"/>
              <a:t>Lihat</a:t>
            </a:r>
            <a:r>
              <a:rPr lang="en-ID" sz="1700" dirty="0"/>
              <a:t> </a:t>
            </a:r>
            <a:r>
              <a:rPr lang="en-ID" sz="1700" dirty="0" err="1"/>
              <a:t>Jabbir</a:t>
            </a:r>
            <a:r>
              <a:rPr lang="en-ID" sz="1700" dirty="0"/>
              <a:t>, </a:t>
            </a:r>
            <a:r>
              <a:rPr lang="en-ID" sz="1700" dirty="0" err="1"/>
              <a:t>dia</a:t>
            </a:r>
            <a:r>
              <a:rPr lang="en-ID" sz="1700" dirty="0"/>
              <a:t> </a:t>
            </a:r>
            <a:r>
              <a:rPr lang="en-ID" sz="1700" dirty="0" err="1"/>
              <a:t>mengenali</a:t>
            </a:r>
            <a:r>
              <a:rPr lang="en-ID" sz="1700" dirty="0"/>
              <a:t> </a:t>
            </a:r>
            <a:r>
              <a:rPr lang="en-ID" sz="1700" dirty="0" err="1"/>
              <a:t>masalah</a:t>
            </a:r>
            <a:r>
              <a:rPr lang="en-ID" sz="1700" dirty="0"/>
              <a:t> dan </a:t>
            </a:r>
            <a:r>
              <a:rPr lang="en-ID" sz="1700" dirty="0" err="1"/>
              <a:t>ketika</a:t>
            </a:r>
            <a:r>
              <a:rPr lang="en-ID" sz="1700" dirty="0"/>
              <a:t> </a:t>
            </a:r>
            <a:r>
              <a:rPr lang="en-ID" sz="1700" dirty="0" err="1"/>
              <a:t>dia</a:t>
            </a:r>
            <a:r>
              <a:rPr lang="en-ID" sz="1700" dirty="0"/>
              <a:t> </a:t>
            </a:r>
            <a:r>
              <a:rPr lang="en-ID" sz="1700" dirty="0" err="1"/>
              <a:t>putuskan</a:t>
            </a:r>
            <a:r>
              <a:rPr lang="en-ID" sz="1700" dirty="0"/>
              <a:t> </a:t>
            </a:r>
            <a:r>
              <a:rPr lang="en-ID" sz="1700" dirty="0" err="1"/>
              <a:t>akan</a:t>
            </a:r>
            <a:r>
              <a:rPr lang="en-ID" sz="1700" dirty="0"/>
              <a:t> </a:t>
            </a:r>
            <a:r>
              <a:rPr lang="en-ID" sz="1700" dirty="0" err="1"/>
              <a:t>meneliti</a:t>
            </a:r>
            <a:r>
              <a:rPr lang="en-ID" sz="1700" dirty="0"/>
              <a:t> </a:t>
            </a:r>
            <a:r>
              <a:rPr lang="en-ID" sz="1700" dirty="0" err="1"/>
              <a:t>masalah</a:t>
            </a:r>
            <a:r>
              <a:rPr lang="en-ID" sz="1700" dirty="0"/>
              <a:t> </a:t>
            </a:r>
            <a:r>
              <a:rPr lang="en-ID" sz="1700" dirty="0" err="1"/>
              <a:t>tersebut</a:t>
            </a:r>
            <a:r>
              <a:rPr lang="en-ID" sz="1700" dirty="0"/>
              <a:t>, </a:t>
            </a:r>
            <a:r>
              <a:rPr lang="en-ID" sz="1700" dirty="0" err="1"/>
              <a:t>Jabbir</a:t>
            </a:r>
            <a:r>
              <a:rPr lang="en-ID" sz="1700" dirty="0"/>
              <a:t> juga </a:t>
            </a:r>
            <a:r>
              <a:rPr lang="en-ID" sz="1700" dirty="0" err="1"/>
              <a:t>memastikan</a:t>
            </a:r>
            <a:r>
              <a:rPr lang="en-ID" sz="1700" dirty="0"/>
              <a:t> </a:t>
            </a:r>
            <a:r>
              <a:rPr lang="en-ID" sz="1700" dirty="0" err="1"/>
              <a:t>sejumlah</a:t>
            </a:r>
            <a:r>
              <a:rPr lang="en-ID" sz="1700" dirty="0"/>
              <a:t> </a:t>
            </a:r>
            <a:r>
              <a:rPr lang="en-ID" sz="1700" dirty="0" err="1"/>
              <a:t>buku</a:t>
            </a:r>
            <a:r>
              <a:rPr lang="en-ID" sz="1700" dirty="0"/>
              <a:t> </a:t>
            </a:r>
            <a:r>
              <a:rPr lang="en-ID" sz="1700" dirty="0" err="1"/>
              <a:t>atau</a:t>
            </a:r>
            <a:r>
              <a:rPr lang="en-ID" sz="1700" dirty="0"/>
              <a:t> </a:t>
            </a:r>
            <a:r>
              <a:rPr lang="en-ID" sz="1700" dirty="0" err="1"/>
              <a:t>sumber</a:t>
            </a:r>
            <a:r>
              <a:rPr lang="en-ID" sz="1700" dirty="0"/>
              <a:t> </a:t>
            </a:r>
            <a:r>
              <a:rPr lang="en-ID" sz="1700" dirty="0" err="1"/>
              <a:t>rujukan</a:t>
            </a:r>
            <a:r>
              <a:rPr lang="en-ID" sz="1700" dirty="0"/>
              <a:t> yang </a:t>
            </a:r>
            <a:r>
              <a:rPr lang="en-ID" sz="1700" dirty="0" err="1"/>
              <a:t>dapat</a:t>
            </a:r>
            <a:r>
              <a:rPr lang="en-ID" sz="1700" dirty="0"/>
              <a:t> </a:t>
            </a:r>
            <a:r>
              <a:rPr lang="en-ID" sz="1700" dirty="0" err="1"/>
              <a:t>menjadi</a:t>
            </a:r>
            <a:r>
              <a:rPr lang="en-ID" sz="1700" dirty="0"/>
              <a:t> </a:t>
            </a:r>
            <a:r>
              <a:rPr lang="en-ID" sz="1700" dirty="0" err="1"/>
              <a:t>pegangannya</a:t>
            </a:r>
            <a:r>
              <a:rPr lang="en-ID" sz="1700" dirty="0"/>
              <a:t> </a:t>
            </a:r>
            <a:r>
              <a:rPr lang="en-ID" sz="1700" dirty="0" err="1"/>
              <a:t>saat</a:t>
            </a:r>
            <a:r>
              <a:rPr lang="en-ID" sz="1700" dirty="0"/>
              <a:t> </a:t>
            </a:r>
            <a:r>
              <a:rPr lang="en-ID" sz="1700" dirty="0" err="1"/>
              <a:t>membuat</a:t>
            </a:r>
            <a:r>
              <a:rPr lang="en-ID" sz="1700" dirty="0"/>
              <a:t> </a:t>
            </a:r>
            <a:r>
              <a:rPr lang="en-ID" sz="1700" dirty="0" err="1"/>
              <a:t>penelitian</a:t>
            </a:r>
            <a:r>
              <a:rPr lang="en-ID" sz="1700" dirty="0"/>
              <a:t>. </a:t>
            </a:r>
            <a:r>
              <a:rPr lang="en-ID" sz="1700" dirty="0" err="1"/>
              <a:t>Perhatikan</a:t>
            </a:r>
            <a:r>
              <a:rPr lang="en-ID" sz="1700" dirty="0"/>
              <a:t>, </a:t>
            </a:r>
            <a:r>
              <a:rPr lang="en-ID" sz="1700" dirty="0" err="1"/>
              <a:t>judul</a:t>
            </a:r>
            <a:r>
              <a:rPr lang="en-ID" sz="1700" dirty="0"/>
              <a:t> </a:t>
            </a:r>
            <a:r>
              <a:rPr lang="en-ID" sz="1700" dirty="0" err="1"/>
              <a:t>buku</a:t>
            </a:r>
            <a:r>
              <a:rPr lang="en-ID" sz="1700" dirty="0"/>
              <a:t> yang </a:t>
            </a:r>
            <a:r>
              <a:rPr lang="en-ID" sz="1700" dirty="0" err="1"/>
              <a:t>ditulis</a:t>
            </a:r>
            <a:r>
              <a:rPr lang="en-ID" sz="1700" dirty="0"/>
              <a:t> </a:t>
            </a:r>
            <a:r>
              <a:rPr lang="en-ID" sz="1700" dirty="0" err="1"/>
              <a:t>adalah</a:t>
            </a:r>
            <a:r>
              <a:rPr lang="en-ID" sz="1700" dirty="0"/>
              <a:t> SANGAT RELEVAN </a:t>
            </a:r>
            <a:r>
              <a:rPr lang="en-ID" sz="1700" dirty="0" err="1"/>
              <a:t>bukan</a:t>
            </a:r>
            <a:r>
              <a:rPr lang="en-ID" sz="1700" dirty="0"/>
              <a:t> </a:t>
            </a:r>
            <a:r>
              <a:rPr lang="en-ID" sz="1700" dirty="0" err="1"/>
              <a:t>teori</a:t>
            </a:r>
            <a:r>
              <a:rPr lang="en-ID" sz="1700" dirty="0"/>
              <a:t> </a:t>
            </a:r>
            <a:r>
              <a:rPr lang="en-ID" sz="1700" dirty="0" err="1"/>
              <a:t>sampingan</a:t>
            </a:r>
            <a:r>
              <a:rPr lang="en-ID" sz="1700" dirty="0"/>
              <a:t>.</a:t>
            </a:r>
            <a:br>
              <a:rPr lang="en-ID" sz="1700" dirty="0"/>
            </a:br>
            <a:r>
              <a:rPr lang="en-ID" sz="1700" dirty="0"/>
              <a:t>7. BEGITULAH NANTI YANG ANDA HARUS KONSULTASI DENGAN PA TENTANG PENELITIAN.</a:t>
            </a:r>
            <a:br>
              <a:rPr lang="en-ID" sz="1700" dirty="0"/>
            </a:br>
            <a:r>
              <a:rPr lang="en-ID" sz="1700" dirty="0"/>
              <a:t>8. IDENTIFIKASI MASALAH BUKAN DATANG TIBA-TIBA ATAU BISIKAN WA TEMAN TETAPI MEMANG HARUS MELALUI PROSES ILMIAH.</a:t>
            </a:r>
            <a:br>
              <a:rPr lang="en-ID" sz="1700" dirty="0"/>
            </a:br>
            <a:r>
              <a:rPr lang="en-ID" sz="1700" dirty="0"/>
              <a:t>9. Anda </a:t>
            </a:r>
            <a:r>
              <a:rPr lang="en-ID" sz="1700" dirty="0" err="1"/>
              <a:t>harus</a:t>
            </a:r>
            <a:r>
              <a:rPr lang="en-ID" sz="1700" dirty="0"/>
              <a:t> </a:t>
            </a:r>
            <a:r>
              <a:rPr lang="en-ID" sz="1700" dirty="0" err="1"/>
              <a:t>menyampaikan</a:t>
            </a:r>
            <a:r>
              <a:rPr lang="en-ID" sz="1700" dirty="0"/>
              <a:t> </a:t>
            </a:r>
            <a:r>
              <a:rPr lang="en-ID" sz="1700" dirty="0" err="1"/>
              <a:t>secara</a:t>
            </a:r>
            <a:r>
              <a:rPr lang="en-ID" sz="1700" dirty="0"/>
              <a:t> </a:t>
            </a:r>
            <a:r>
              <a:rPr lang="en-ID" sz="1700" dirty="0" err="1"/>
              <a:t>rinci</a:t>
            </a:r>
            <a:r>
              <a:rPr lang="en-ID" sz="1700" dirty="0"/>
              <a:t> proses </a:t>
            </a:r>
            <a:r>
              <a:rPr lang="en-ID" sz="1700" dirty="0" err="1"/>
              <a:t>indentifikasi</a:t>
            </a:r>
            <a:r>
              <a:rPr lang="en-ID" sz="1700" dirty="0"/>
              <a:t> </a:t>
            </a:r>
            <a:r>
              <a:rPr lang="en-ID" sz="1700" dirty="0" err="1"/>
              <a:t>masalah</a:t>
            </a:r>
            <a:r>
              <a:rPr lang="en-ID" sz="1700" dirty="0"/>
              <a:t> dan </a:t>
            </a:r>
            <a:r>
              <a:rPr lang="en-ID" sz="1700" dirty="0" err="1"/>
              <a:t>alasan</a:t>
            </a:r>
            <a:r>
              <a:rPr lang="en-ID" sz="1700" dirty="0"/>
              <a:t> </a:t>
            </a:r>
            <a:r>
              <a:rPr lang="en-ID" sz="1700" dirty="0" err="1"/>
              <a:t>mengapa</a:t>
            </a:r>
            <a:r>
              <a:rPr lang="en-ID" sz="1700" dirty="0"/>
              <a:t> </a:t>
            </a:r>
            <a:r>
              <a:rPr lang="en-ID" sz="1700" dirty="0" err="1"/>
              <a:t>itu</a:t>
            </a:r>
            <a:r>
              <a:rPr lang="en-ID" sz="1700" dirty="0"/>
              <a:t> </a:t>
            </a:r>
            <a:r>
              <a:rPr lang="en-ID" sz="1700" dirty="0" err="1"/>
              <a:t>dapat</a:t>
            </a:r>
            <a:r>
              <a:rPr lang="en-ID" sz="1700" dirty="0"/>
              <a:t> </a:t>
            </a:r>
            <a:r>
              <a:rPr lang="en-ID" sz="1700" dirty="0" err="1"/>
              <a:t>menjadi</a:t>
            </a:r>
            <a:r>
              <a:rPr lang="en-ID" sz="1700" dirty="0"/>
              <a:t> </a:t>
            </a:r>
            <a:r>
              <a:rPr lang="en-ID" sz="1700" dirty="0" err="1"/>
              <a:t>masalah</a:t>
            </a:r>
            <a:r>
              <a:rPr lang="en-ID" sz="1700" dirty="0"/>
              <a:t>. </a:t>
            </a:r>
            <a:r>
              <a:rPr lang="en-ID" sz="1700" dirty="0" err="1"/>
              <a:t>Lihat</a:t>
            </a:r>
            <a:r>
              <a:rPr lang="en-ID" sz="1700" dirty="0"/>
              <a:t> </a:t>
            </a:r>
            <a:r>
              <a:rPr lang="en-ID" sz="1700" dirty="0" err="1"/>
              <a:t>kalimat</a:t>
            </a:r>
            <a:r>
              <a:rPr lang="en-ID" sz="1700" dirty="0"/>
              <a:t> </a:t>
            </a:r>
            <a:r>
              <a:rPr lang="en-ID" sz="1700" dirty="0" err="1"/>
              <a:t>Jabbir</a:t>
            </a:r>
            <a:r>
              <a:rPr lang="en-ID" sz="1700" dirty="0"/>
              <a:t> </a:t>
            </a:r>
            <a:r>
              <a:rPr lang="en-ID" sz="1700" dirty="0" err="1"/>
              <a:t>dia</a:t>
            </a:r>
            <a:r>
              <a:rPr lang="en-ID" sz="1700" dirty="0"/>
              <a:t> </a:t>
            </a:r>
            <a:r>
              <a:rPr lang="en-ID" sz="1700"/>
              <a:t>beranggapan </a:t>
            </a:r>
            <a:r>
              <a:rPr lang="en-ID" sz="1700" dirty="0" err="1"/>
              <a:t>bhw</a:t>
            </a:r>
            <a:r>
              <a:rPr lang="en-ID" sz="1700" dirty="0"/>
              <a:t> </a:t>
            </a:r>
            <a:r>
              <a:rPr lang="en-ID" sz="1700" dirty="0" err="1"/>
              <a:t>ada</a:t>
            </a:r>
            <a:r>
              <a:rPr lang="en-ID" sz="1700" dirty="0"/>
              <a:t> </a:t>
            </a:r>
            <a:r>
              <a:rPr lang="en-ID" sz="1700" dirty="0" err="1"/>
              <a:t>masalah</a:t>
            </a:r>
            <a:r>
              <a:rPr lang="en-ID" sz="1700" dirty="0"/>
              <a:t> </a:t>
            </a:r>
            <a:r>
              <a:rPr lang="en-ID" sz="1700" dirty="0" err="1"/>
              <a:t>karena</a:t>
            </a:r>
            <a:r>
              <a:rPr lang="en-ID" sz="1700" dirty="0"/>
              <a:t> </a:t>
            </a:r>
            <a:r>
              <a:rPr lang="en-ID" sz="1700" dirty="0" err="1"/>
              <a:t>secara</a:t>
            </a:r>
            <a:r>
              <a:rPr lang="en-ID" sz="1700" dirty="0"/>
              <a:t> </a:t>
            </a:r>
            <a:r>
              <a:rPr lang="en-ID" sz="1700" dirty="0" err="1"/>
              <a:t>teori</a:t>
            </a:r>
            <a:r>
              <a:rPr lang="en-ID" sz="1700" dirty="0"/>
              <a:t> </a:t>
            </a:r>
            <a:r>
              <a:rPr lang="en-ID" sz="1700" dirty="0" err="1"/>
              <a:t>idealnya</a:t>
            </a:r>
            <a:r>
              <a:rPr lang="en-ID" sz="1700" dirty="0"/>
              <a:t> </a:t>
            </a:r>
            <a:r>
              <a:rPr lang="en-ID" sz="1700" dirty="0" err="1"/>
              <a:t>bukan</a:t>
            </a:r>
            <a:r>
              <a:rPr lang="en-ID" sz="1700" dirty="0"/>
              <a:t> </a:t>
            </a:r>
            <a:r>
              <a:rPr lang="en-ID" sz="1700" dirty="0" err="1"/>
              <a:t>seperti</a:t>
            </a:r>
            <a:r>
              <a:rPr lang="en-ID" sz="1700" dirty="0"/>
              <a:t> </a:t>
            </a:r>
            <a:r>
              <a:rPr lang="en-ID" sz="1700" dirty="0" err="1"/>
              <a:t>itu</a:t>
            </a:r>
            <a:r>
              <a:rPr lang="en-ID" sz="1700" dirty="0"/>
              <a:t> </a:t>
            </a:r>
            <a:r>
              <a:rPr lang="en-ID" sz="1700" dirty="0" err="1"/>
              <a:t>perilaku</a:t>
            </a:r>
            <a:r>
              <a:rPr lang="en-ID" sz="1700" dirty="0"/>
              <a:t> </a:t>
            </a:r>
            <a:r>
              <a:rPr lang="en-ID" sz="1700" dirty="0" err="1"/>
              <a:t>komunikasi</a:t>
            </a:r>
            <a:r>
              <a:rPr lang="en-ID" sz="1700" dirty="0"/>
              <a:t>. Jadi </a:t>
            </a:r>
            <a:r>
              <a:rPr lang="en-ID" sz="1700" dirty="0" err="1"/>
              <a:t>dasarnya</a:t>
            </a:r>
            <a:r>
              <a:rPr lang="en-ID" sz="1700" dirty="0"/>
              <a:t> </a:t>
            </a:r>
            <a:r>
              <a:rPr lang="en-ID" sz="1700" dirty="0" err="1"/>
              <a:t>jelas</a:t>
            </a:r>
            <a:r>
              <a:rPr lang="en-ID" sz="1700" dirty="0"/>
              <a:t>.</a:t>
            </a:r>
            <a:br>
              <a:rPr lang="en-ID" sz="1700" dirty="0"/>
            </a:br>
            <a:r>
              <a:rPr lang="en-ID" sz="1700" dirty="0"/>
              <a:t>  </a:t>
            </a:r>
          </a:p>
        </p:txBody>
      </p:sp>
    </p:spTree>
    <p:extLst>
      <p:ext uri="{BB962C8B-B14F-4D97-AF65-F5344CB8AC3E}">
        <p14:creationId xmlns:p14="http://schemas.microsoft.com/office/powerpoint/2010/main" val="626869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3A014-70B4-4681-9AB9-230D03E6A3C5}"/>
              </a:ext>
            </a:extLst>
          </p:cNvPr>
          <p:cNvSpPr>
            <a:spLocks noGrp="1"/>
          </p:cNvSpPr>
          <p:nvPr>
            <p:ph type="title"/>
          </p:nvPr>
        </p:nvSpPr>
        <p:spPr>
          <a:xfrm>
            <a:off x="990600" y="2270918"/>
            <a:ext cx="7886700" cy="1325563"/>
          </a:xfrm>
        </p:spPr>
        <p:txBody>
          <a:bodyPr>
            <a:normAutofit fontScale="90000"/>
          </a:bodyPr>
          <a:lstStyle/>
          <a:p>
            <a:r>
              <a:rPr lang="en-ID" dirty="0" err="1"/>
              <a:t>Supaya</a:t>
            </a:r>
            <a:r>
              <a:rPr lang="en-ID" dirty="0"/>
              <a:t> </a:t>
            </a:r>
            <a:r>
              <a:rPr lang="en-ID" dirty="0" err="1"/>
              <a:t>lebih</a:t>
            </a:r>
            <a:r>
              <a:rPr lang="en-ID" dirty="0"/>
              <a:t> </a:t>
            </a:r>
            <a:r>
              <a:rPr lang="en-ID" dirty="0" err="1"/>
              <a:t>paham</a:t>
            </a:r>
            <a:r>
              <a:rPr lang="en-ID" dirty="0"/>
              <a:t>, </a:t>
            </a:r>
            <a:r>
              <a:rPr lang="en-ID" dirty="0" err="1"/>
              <a:t>baca</a:t>
            </a:r>
            <a:r>
              <a:rPr lang="en-ID" dirty="0"/>
              <a:t> dan </a:t>
            </a:r>
            <a:r>
              <a:rPr lang="en-ID" dirty="0" err="1"/>
              <a:t>pahami</a:t>
            </a:r>
            <a:r>
              <a:rPr lang="en-ID" dirty="0"/>
              <a:t> </a:t>
            </a:r>
            <a:r>
              <a:rPr lang="en-ID" dirty="0" err="1"/>
              <a:t>materi</a:t>
            </a:r>
            <a:r>
              <a:rPr lang="en-ID" dirty="0"/>
              <a:t> </a:t>
            </a:r>
            <a:r>
              <a:rPr lang="en-ID" dirty="0" err="1"/>
              <a:t>sebelumnya</a:t>
            </a:r>
            <a:r>
              <a:rPr lang="en-ID" dirty="0"/>
              <a:t> (</a:t>
            </a:r>
            <a:r>
              <a:rPr lang="en-ID" dirty="0" err="1"/>
              <a:t>pertemuan</a:t>
            </a:r>
            <a:r>
              <a:rPr lang="en-ID" dirty="0"/>
              <a:t> </a:t>
            </a:r>
            <a:r>
              <a:rPr lang="en-ID" dirty="0" err="1"/>
              <a:t>ke</a:t>
            </a:r>
            <a:r>
              <a:rPr lang="en-ID" dirty="0"/>
              <a:t> 11 – 12)</a:t>
            </a:r>
          </a:p>
        </p:txBody>
      </p:sp>
    </p:spTree>
    <p:extLst>
      <p:ext uri="{BB962C8B-B14F-4D97-AF65-F5344CB8AC3E}">
        <p14:creationId xmlns:p14="http://schemas.microsoft.com/office/powerpoint/2010/main" val="85403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5A14D-FB24-4CCD-A5B1-A8376355A40C}"/>
              </a:ext>
            </a:extLst>
          </p:cNvPr>
          <p:cNvSpPr>
            <a:spLocks noGrp="1"/>
          </p:cNvSpPr>
          <p:nvPr>
            <p:ph type="title"/>
          </p:nvPr>
        </p:nvSpPr>
        <p:spPr/>
        <p:txBody>
          <a:bodyPr/>
          <a:lstStyle/>
          <a:p>
            <a:r>
              <a:rPr lang="en-ID" dirty="0" err="1"/>
              <a:t>Prinsip</a:t>
            </a:r>
            <a:r>
              <a:rPr lang="en-ID" dirty="0"/>
              <a:t> Dasar</a:t>
            </a:r>
          </a:p>
        </p:txBody>
      </p:sp>
      <p:sp>
        <p:nvSpPr>
          <p:cNvPr id="3" name="Content Placeholder 2">
            <a:extLst>
              <a:ext uri="{FF2B5EF4-FFF2-40B4-BE49-F238E27FC236}">
                <a16:creationId xmlns:a16="http://schemas.microsoft.com/office/drawing/2014/main" id="{C137E41A-E6CE-4116-A0F7-E14CB7340F9B}"/>
              </a:ext>
            </a:extLst>
          </p:cNvPr>
          <p:cNvSpPr>
            <a:spLocks noGrp="1"/>
          </p:cNvSpPr>
          <p:nvPr>
            <p:ph idx="1"/>
          </p:nvPr>
        </p:nvSpPr>
        <p:spPr/>
        <p:txBody>
          <a:bodyPr/>
          <a:lstStyle/>
          <a:p>
            <a:r>
              <a:rPr lang="en-ID" dirty="0" err="1"/>
              <a:t>Identifikasi</a:t>
            </a:r>
            <a:r>
              <a:rPr lang="en-ID" dirty="0"/>
              <a:t> </a:t>
            </a:r>
            <a:r>
              <a:rPr lang="en-ID" dirty="0" err="1"/>
              <a:t>masalah</a:t>
            </a:r>
            <a:r>
              <a:rPr lang="en-ID" dirty="0"/>
              <a:t> </a:t>
            </a:r>
            <a:r>
              <a:rPr lang="en-ID" dirty="0" err="1"/>
              <a:t>merupakan</a:t>
            </a:r>
            <a:r>
              <a:rPr lang="en-ID" dirty="0"/>
              <a:t> </a:t>
            </a:r>
            <a:r>
              <a:rPr lang="en-ID" dirty="0" err="1"/>
              <a:t>hal</a:t>
            </a:r>
            <a:r>
              <a:rPr lang="en-ID" dirty="0"/>
              <a:t> yang paling </a:t>
            </a:r>
            <a:r>
              <a:rPr lang="en-ID" dirty="0" err="1"/>
              <a:t>mendasar</a:t>
            </a:r>
            <a:r>
              <a:rPr lang="en-ID" dirty="0"/>
              <a:t> dan </a:t>
            </a:r>
            <a:r>
              <a:rPr lang="en-ID" dirty="0" err="1"/>
              <a:t>penting</a:t>
            </a:r>
            <a:r>
              <a:rPr lang="en-ID" dirty="0"/>
              <a:t> di </a:t>
            </a:r>
            <a:r>
              <a:rPr lang="en-ID" dirty="0" err="1"/>
              <a:t>dalam</a:t>
            </a:r>
            <a:r>
              <a:rPr lang="en-ID" dirty="0"/>
              <a:t> </a:t>
            </a:r>
            <a:r>
              <a:rPr lang="en-ID" dirty="0" err="1"/>
              <a:t>memulai</a:t>
            </a:r>
            <a:r>
              <a:rPr lang="en-ID" dirty="0"/>
              <a:t> </a:t>
            </a:r>
            <a:r>
              <a:rPr lang="en-ID" dirty="0" err="1"/>
              <a:t>penelitian</a:t>
            </a:r>
            <a:r>
              <a:rPr lang="en-ID" dirty="0"/>
              <a:t>.</a:t>
            </a:r>
          </a:p>
          <a:p>
            <a:r>
              <a:rPr lang="en-ID" dirty="0"/>
              <a:t>Karena </a:t>
            </a:r>
            <a:r>
              <a:rPr lang="en-ID" dirty="0" err="1"/>
              <a:t>itu</a:t>
            </a:r>
            <a:r>
              <a:rPr lang="en-ID" dirty="0"/>
              <a:t> </a:t>
            </a:r>
            <a:r>
              <a:rPr lang="en-ID" dirty="0" err="1"/>
              <a:t>harus</a:t>
            </a:r>
            <a:r>
              <a:rPr lang="en-ID" dirty="0"/>
              <a:t> </a:t>
            </a:r>
            <a:r>
              <a:rPr lang="en-ID" dirty="0" err="1"/>
              <a:t>dilakukan</a:t>
            </a:r>
            <a:r>
              <a:rPr lang="en-ID" dirty="0"/>
              <a:t> </a:t>
            </a:r>
            <a:r>
              <a:rPr lang="en-ID" dirty="0" err="1"/>
              <a:t>secara</a:t>
            </a:r>
            <a:r>
              <a:rPr lang="en-ID" dirty="0"/>
              <a:t> </a:t>
            </a:r>
            <a:r>
              <a:rPr lang="en-ID" dirty="0" err="1"/>
              <a:t>serius</a:t>
            </a:r>
            <a:r>
              <a:rPr lang="en-ID" dirty="0"/>
              <a:t>, </a:t>
            </a:r>
            <a:r>
              <a:rPr lang="en-ID" dirty="0" err="1"/>
              <a:t>cermat</a:t>
            </a:r>
            <a:r>
              <a:rPr lang="en-ID" dirty="0"/>
              <a:t>, </a:t>
            </a:r>
            <a:r>
              <a:rPr lang="en-ID" dirty="0" err="1"/>
              <a:t>akurat</a:t>
            </a:r>
            <a:r>
              <a:rPr lang="en-ID" dirty="0"/>
              <a:t>, dan </a:t>
            </a:r>
            <a:r>
              <a:rPr lang="en-ID" dirty="0" err="1"/>
              <a:t>sesuai</a:t>
            </a:r>
            <a:r>
              <a:rPr lang="en-ID" dirty="0"/>
              <a:t> </a:t>
            </a:r>
            <a:r>
              <a:rPr lang="en-ID" dirty="0" err="1"/>
              <a:t>dengan</a:t>
            </a:r>
            <a:r>
              <a:rPr lang="en-ID" dirty="0"/>
              <a:t> </a:t>
            </a:r>
            <a:r>
              <a:rPr lang="en-ID" dirty="0" err="1"/>
              <a:t>prinsip-prinsip</a:t>
            </a:r>
            <a:r>
              <a:rPr lang="en-ID" dirty="0"/>
              <a:t> </a:t>
            </a:r>
            <a:r>
              <a:rPr lang="en-ID" dirty="0" err="1"/>
              <a:t>metodologi</a:t>
            </a:r>
            <a:r>
              <a:rPr lang="en-ID" dirty="0"/>
              <a:t> </a:t>
            </a:r>
            <a:r>
              <a:rPr lang="en-ID" dirty="0" err="1"/>
              <a:t>ilmiah</a:t>
            </a:r>
            <a:r>
              <a:rPr lang="en-ID" dirty="0"/>
              <a:t>.</a:t>
            </a:r>
          </a:p>
          <a:p>
            <a:r>
              <a:rPr lang="en-ID" dirty="0"/>
              <a:t>Salah </a:t>
            </a:r>
            <a:r>
              <a:rPr lang="en-ID" dirty="0" err="1"/>
              <a:t>atau</a:t>
            </a:r>
            <a:r>
              <a:rPr lang="en-ID" dirty="0"/>
              <a:t> </a:t>
            </a:r>
            <a:r>
              <a:rPr lang="en-ID" dirty="0" err="1"/>
              <a:t>tidak</a:t>
            </a:r>
            <a:r>
              <a:rPr lang="en-ID" dirty="0"/>
              <a:t> </a:t>
            </a:r>
            <a:r>
              <a:rPr lang="en-ID" dirty="0" err="1"/>
              <a:t>benar</a:t>
            </a:r>
            <a:r>
              <a:rPr lang="en-ID" dirty="0"/>
              <a:t> </a:t>
            </a:r>
            <a:r>
              <a:rPr lang="en-ID" dirty="0" err="1"/>
              <a:t>kalau</a:t>
            </a:r>
            <a:r>
              <a:rPr lang="en-ID" dirty="0"/>
              <a:t> </a:t>
            </a:r>
            <a:r>
              <a:rPr lang="en-ID" dirty="0" err="1"/>
              <a:t>identifikasi</a:t>
            </a:r>
            <a:r>
              <a:rPr lang="en-ID" dirty="0"/>
              <a:t> </a:t>
            </a:r>
            <a:r>
              <a:rPr lang="en-ID" dirty="0" err="1"/>
              <a:t>masalah</a:t>
            </a:r>
            <a:r>
              <a:rPr lang="en-ID" dirty="0"/>
              <a:t> </a:t>
            </a:r>
            <a:r>
              <a:rPr lang="en-ID" dirty="0" err="1"/>
              <a:t>hanya</a:t>
            </a:r>
            <a:r>
              <a:rPr lang="en-ID" dirty="0"/>
              <a:t> </a:t>
            </a:r>
            <a:r>
              <a:rPr lang="en-ID" dirty="0" err="1"/>
              <a:t>dilakukan</a:t>
            </a:r>
            <a:r>
              <a:rPr lang="en-ID" dirty="0"/>
              <a:t> </a:t>
            </a:r>
            <a:r>
              <a:rPr lang="en-ID" dirty="0" err="1"/>
              <a:t>secara</a:t>
            </a:r>
            <a:r>
              <a:rPr lang="en-ID" dirty="0"/>
              <a:t> </a:t>
            </a:r>
            <a:r>
              <a:rPr lang="en-ID" dirty="0" err="1"/>
              <a:t>merenung</a:t>
            </a:r>
            <a:r>
              <a:rPr lang="en-ID" dirty="0"/>
              <a:t> dan </a:t>
            </a:r>
            <a:r>
              <a:rPr lang="en-ID" dirty="0" err="1"/>
              <a:t>meraba-raba</a:t>
            </a:r>
            <a:r>
              <a:rPr lang="en-ID" dirty="0"/>
              <a:t> </a:t>
            </a:r>
            <a:r>
              <a:rPr lang="en-ID" dirty="0" err="1"/>
              <a:t>tanpa</a:t>
            </a:r>
            <a:r>
              <a:rPr lang="en-ID" dirty="0"/>
              <a:t> </a:t>
            </a:r>
            <a:r>
              <a:rPr lang="en-ID" dirty="0" err="1"/>
              <a:t>dasar</a:t>
            </a:r>
            <a:r>
              <a:rPr lang="en-ID" dirty="0"/>
              <a:t> </a:t>
            </a:r>
            <a:r>
              <a:rPr lang="en-ID" dirty="0" err="1"/>
              <a:t>teori</a:t>
            </a:r>
            <a:r>
              <a:rPr lang="en-ID" dirty="0"/>
              <a:t> </a:t>
            </a:r>
            <a:r>
              <a:rPr lang="en-ID" dirty="0" err="1"/>
              <a:t>atau</a:t>
            </a:r>
            <a:r>
              <a:rPr lang="en-ID" dirty="0"/>
              <a:t> </a:t>
            </a:r>
            <a:r>
              <a:rPr lang="en-ID" dirty="0" err="1"/>
              <a:t>pijakan</a:t>
            </a:r>
            <a:r>
              <a:rPr lang="en-ID" dirty="0"/>
              <a:t> yang </a:t>
            </a:r>
            <a:r>
              <a:rPr lang="en-ID" dirty="0" err="1"/>
              <a:t>sangat</a:t>
            </a:r>
            <a:r>
              <a:rPr lang="en-ID" dirty="0"/>
              <a:t> </a:t>
            </a:r>
            <a:r>
              <a:rPr lang="en-ID" dirty="0" err="1"/>
              <a:t>kuat</a:t>
            </a:r>
            <a:r>
              <a:rPr lang="en-ID" dirty="0"/>
              <a:t>.</a:t>
            </a:r>
          </a:p>
        </p:txBody>
      </p:sp>
    </p:spTree>
    <p:extLst>
      <p:ext uri="{BB962C8B-B14F-4D97-AF65-F5344CB8AC3E}">
        <p14:creationId xmlns:p14="http://schemas.microsoft.com/office/powerpoint/2010/main" val="809241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AB4A322-2AA9-424C-9F0D-66012F045F37}"/>
              </a:ext>
            </a:extLst>
          </p:cNvPr>
          <p:cNvSpPr>
            <a:spLocks noGrp="1" noChangeArrowheads="1"/>
          </p:cNvSpPr>
          <p:nvPr>
            <p:ph idx="1"/>
          </p:nvPr>
        </p:nvSpPr>
        <p:spPr>
          <a:xfrm>
            <a:off x="304800" y="304800"/>
            <a:ext cx="8610600" cy="6172200"/>
          </a:xfrm>
        </p:spPr>
        <p:txBody>
          <a:bodyPr>
            <a:normAutofit fontScale="92500" lnSpcReduction="10000"/>
          </a:bodyPr>
          <a:lstStyle/>
          <a:p>
            <a:pPr marL="990600" lvl="1" indent="-533400">
              <a:lnSpc>
                <a:spcPct val="80000"/>
              </a:lnSpc>
            </a:pPr>
            <a:endParaRPr lang="en-US" altLang="en-US" sz="2000" dirty="0"/>
          </a:p>
          <a:p>
            <a:pPr marL="530225" lvl="1" indent="-530225">
              <a:lnSpc>
                <a:spcPct val="80000"/>
              </a:lnSpc>
              <a:buFont typeface="Wingdings" panose="05000000000000000000" pitchFamily="2" charset="2"/>
              <a:buChar char="v"/>
            </a:pPr>
            <a:r>
              <a:rPr lang="en-US" altLang="en-US" dirty="0" err="1"/>
              <a:t>Darimana</a:t>
            </a:r>
            <a:r>
              <a:rPr lang="en-US" altLang="en-US" dirty="0"/>
              <a:t> </a:t>
            </a:r>
            <a:r>
              <a:rPr lang="en-US" altLang="en-US" dirty="0" err="1"/>
              <a:t>masalah</a:t>
            </a:r>
            <a:r>
              <a:rPr lang="en-US" altLang="en-US" dirty="0"/>
              <a:t> </a:t>
            </a:r>
            <a:r>
              <a:rPr lang="en-US" altLang="en-US" dirty="0" err="1"/>
              <a:t>ditemukan</a:t>
            </a:r>
            <a:r>
              <a:rPr lang="en-US" altLang="en-US" dirty="0"/>
              <a:t>?</a:t>
            </a:r>
          </a:p>
          <a:p>
            <a:pPr marL="530225" lvl="1" indent="-530225">
              <a:lnSpc>
                <a:spcPct val="80000"/>
              </a:lnSpc>
              <a:buFont typeface="Wingdings" panose="05000000000000000000" pitchFamily="2" charset="2"/>
              <a:buChar char="v"/>
            </a:pPr>
            <a:r>
              <a:rPr lang="en-US" altLang="en-US" dirty="0" err="1"/>
              <a:t>Apa</a:t>
            </a:r>
            <a:r>
              <a:rPr lang="en-US" altLang="en-US" dirty="0"/>
              <a:t> </a:t>
            </a:r>
            <a:r>
              <a:rPr lang="en-US" altLang="en-US" dirty="0" err="1"/>
              <a:t>saja</a:t>
            </a:r>
            <a:r>
              <a:rPr lang="en-US" altLang="en-US" dirty="0"/>
              <a:t> yang </a:t>
            </a:r>
            <a:r>
              <a:rPr lang="en-US" altLang="en-US" dirty="0" err="1"/>
              <a:t>dapat</a:t>
            </a:r>
            <a:r>
              <a:rPr lang="en-US" altLang="en-US" dirty="0"/>
              <a:t> </a:t>
            </a:r>
            <a:r>
              <a:rPr lang="en-US" altLang="en-US" dirty="0" err="1"/>
              <a:t>menjadi</a:t>
            </a:r>
            <a:r>
              <a:rPr lang="en-US" altLang="en-US" dirty="0"/>
              <a:t> </a:t>
            </a:r>
            <a:r>
              <a:rPr lang="en-US" altLang="en-US" dirty="0" err="1"/>
              <a:t>sumber</a:t>
            </a:r>
            <a:r>
              <a:rPr lang="en-US" altLang="en-US" dirty="0"/>
              <a:t> </a:t>
            </a:r>
            <a:r>
              <a:rPr lang="en-US" altLang="en-US" dirty="0" err="1"/>
              <a:t>masalah</a:t>
            </a:r>
            <a:r>
              <a:rPr lang="en-US" altLang="en-US" dirty="0"/>
              <a:t> </a:t>
            </a:r>
            <a:r>
              <a:rPr lang="en-US" altLang="en-US" dirty="0" err="1"/>
              <a:t>penelitian</a:t>
            </a:r>
            <a:r>
              <a:rPr lang="en-US" altLang="en-US" dirty="0"/>
              <a:t>?</a:t>
            </a:r>
          </a:p>
          <a:p>
            <a:pPr marL="530225" lvl="1" indent="-530225">
              <a:lnSpc>
                <a:spcPct val="80000"/>
              </a:lnSpc>
              <a:buFont typeface="Wingdings" panose="05000000000000000000" pitchFamily="2" charset="2"/>
              <a:buChar char="v"/>
            </a:pPr>
            <a:r>
              <a:rPr lang="en-US" altLang="en-US" dirty="0" err="1"/>
              <a:t>Memang</a:t>
            </a:r>
            <a:r>
              <a:rPr lang="en-US" altLang="en-US" dirty="0"/>
              <a:t> </a:t>
            </a:r>
            <a:r>
              <a:rPr lang="en-US" altLang="en-US" dirty="0" err="1"/>
              <a:t>tidak</a:t>
            </a:r>
            <a:r>
              <a:rPr lang="en-US" altLang="en-US" dirty="0"/>
              <a:t> </a:t>
            </a:r>
            <a:r>
              <a:rPr lang="en-US" altLang="en-US" dirty="0" err="1"/>
              <a:t>terdapat</a:t>
            </a:r>
            <a:r>
              <a:rPr lang="en-US" altLang="en-US" dirty="0"/>
              <a:t> </a:t>
            </a:r>
            <a:r>
              <a:rPr lang="en-US" altLang="en-US" dirty="0" err="1"/>
              <a:t>kaidah</a:t>
            </a:r>
            <a:r>
              <a:rPr lang="en-US" altLang="en-US" dirty="0"/>
              <a:t> yang </a:t>
            </a:r>
            <a:r>
              <a:rPr lang="en-US" altLang="en-US" dirty="0" err="1"/>
              <a:t>pasti</a:t>
            </a:r>
            <a:r>
              <a:rPr lang="en-US" altLang="en-US" dirty="0"/>
              <a:t> </a:t>
            </a:r>
            <a:r>
              <a:rPr lang="en-US" altLang="en-US" dirty="0" err="1"/>
              <a:t>tentang</a:t>
            </a:r>
            <a:r>
              <a:rPr lang="en-US" altLang="en-US" dirty="0"/>
              <a:t> </a:t>
            </a:r>
            <a:r>
              <a:rPr lang="en-US" altLang="en-US" dirty="0" err="1"/>
              <a:t>sumber</a:t>
            </a:r>
            <a:r>
              <a:rPr lang="en-US" altLang="en-US" dirty="0"/>
              <a:t> </a:t>
            </a:r>
            <a:r>
              <a:rPr lang="en-US" altLang="en-US" dirty="0" err="1"/>
              <a:t>masalah</a:t>
            </a:r>
            <a:r>
              <a:rPr lang="en-US" altLang="en-US" dirty="0"/>
              <a:t> </a:t>
            </a:r>
            <a:r>
              <a:rPr lang="en-US" altLang="en-US" dirty="0" err="1"/>
              <a:t>penelitian</a:t>
            </a:r>
            <a:r>
              <a:rPr lang="en-US" altLang="en-US" dirty="0"/>
              <a:t>. </a:t>
            </a:r>
            <a:r>
              <a:rPr lang="en-US" altLang="en-US" dirty="0" err="1"/>
              <a:t>Namun</a:t>
            </a:r>
            <a:r>
              <a:rPr lang="en-US" altLang="en-US" dirty="0"/>
              <a:t> </a:t>
            </a:r>
            <a:r>
              <a:rPr lang="en-US" altLang="en-US" dirty="0" err="1"/>
              <a:t>berdasarkan</a:t>
            </a:r>
            <a:r>
              <a:rPr lang="en-US" altLang="en-US" dirty="0"/>
              <a:t> </a:t>
            </a:r>
            <a:r>
              <a:rPr lang="en-US" altLang="en-US" dirty="0" err="1"/>
              <a:t>pendapat</a:t>
            </a:r>
            <a:r>
              <a:rPr lang="en-US" altLang="en-US" dirty="0"/>
              <a:t> Donald </a:t>
            </a:r>
            <a:r>
              <a:rPr lang="en-US" altLang="en-US" dirty="0" err="1"/>
              <a:t>Ary</a:t>
            </a:r>
            <a:r>
              <a:rPr lang="en-US" altLang="en-US" dirty="0"/>
              <a:t> </a:t>
            </a:r>
            <a:r>
              <a:rPr lang="en-US" altLang="en-US" dirty="0" err="1"/>
              <a:t>dkk</a:t>
            </a:r>
            <a:r>
              <a:rPr lang="en-US" altLang="en-US" dirty="0"/>
              <a:t> (1994:75), </a:t>
            </a:r>
            <a:r>
              <a:rPr lang="en-US" altLang="en-US" dirty="0" err="1"/>
              <a:t>Sanapiah</a:t>
            </a:r>
            <a:r>
              <a:rPr lang="en-US" altLang="en-US" dirty="0"/>
              <a:t> Faisal (1995:45) dan </a:t>
            </a:r>
            <a:r>
              <a:rPr lang="en-US" altLang="en-US" dirty="0" err="1"/>
              <a:t>Moh</a:t>
            </a:r>
            <a:r>
              <a:rPr lang="en-US" altLang="en-US" dirty="0"/>
              <a:t> Nasir (1999:140) </a:t>
            </a:r>
            <a:r>
              <a:rPr lang="en-US" altLang="en-US" dirty="0" err="1"/>
              <a:t>dapat</a:t>
            </a:r>
            <a:r>
              <a:rPr lang="en-US" altLang="en-US" dirty="0"/>
              <a:t> </a:t>
            </a:r>
            <a:r>
              <a:rPr lang="en-US" altLang="en-US" dirty="0" err="1"/>
              <a:t>dikemukakan</a:t>
            </a:r>
            <a:r>
              <a:rPr lang="en-US" altLang="en-US" dirty="0"/>
              <a:t> </a:t>
            </a:r>
            <a:r>
              <a:rPr lang="en-US" altLang="en-US" dirty="0" err="1"/>
              <a:t>bahwa</a:t>
            </a:r>
            <a:r>
              <a:rPr lang="en-US" altLang="en-US" dirty="0"/>
              <a:t> </a:t>
            </a:r>
            <a:r>
              <a:rPr lang="en-US" altLang="en-US" dirty="0" err="1"/>
              <a:t>sumber</a:t>
            </a:r>
            <a:r>
              <a:rPr lang="en-US" altLang="en-US" dirty="0"/>
              <a:t> </a:t>
            </a:r>
            <a:r>
              <a:rPr lang="en-US" altLang="en-US" dirty="0" err="1"/>
              <a:t>masalah</a:t>
            </a:r>
            <a:r>
              <a:rPr lang="en-US" altLang="en-US" dirty="0"/>
              <a:t> </a:t>
            </a:r>
            <a:r>
              <a:rPr lang="en-US" altLang="en-US" dirty="0" err="1"/>
              <a:t>penelitian</a:t>
            </a:r>
            <a:r>
              <a:rPr lang="en-US" altLang="en-US" dirty="0"/>
              <a:t> yang </a:t>
            </a:r>
            <a:r>
              <a:rPr lang="en-US" altLang="en-US" dirty="0" err="1"/>
              <a:t>penting</a:t>
            </a:r>
            <a:r>
              <a:rPr lang="en-US" altLang="en-US" dirty="0"/>
              <a:t> </a:t>
            </a:r>
            <a:r>
              <a:rPr lang="en-US" altLang="en-US" dirty="0" err="1"/>
              <a:t>adalah</a:t>
            </a:r>
            <a:r>
              <a:rPr lang="en-US" altLang="en-US" dirty="0"/>
              <a:t>: </a:t>
            </a:r>
          </a:p>
          <a:p>
            <a:pPr marL="914400" lvl="1" indent="-457200">
              <a:lnSpc>
                <a:spcPct val="80000"/>
              </a:lnSpc>
              <a:buFont typeface="+mj-lt"/>
              <a:buAutoNum type="arabicPeriod"/>
            </a:pPr>
            <a:r>
              <a:rPr lang="en-US" altLang="en-US" dirty="0" err="1"/>
              <a:t>pengamatan</a:t>
            </a:r>
            <a:r>
              <a:rPr lang="en-US" altLang="en-US" dirty="0"/>
              <a:t> </a:t>
            </a:r>
            <a:r>
              <a:rPr lang="en-US" altLang="en-US" dirty="0" err="1"/>
              <a:t>terhadap</a:t>
            </a:r>
            <a:r>
              <a:rPr lang="en-US" altLang="en-US" dirty="0"/>
              <a:t> </a:t>
            </a:r>
            <a:r>
              <a:rPr lang="en-US" altLang="en-US" dirty="0" err="1"/>
              <a:t>kegiatan</a:t>
            </a:r>
            <a:r>
              <a:rPr lang="en-US" altLang="en-US" dirty="0"/>
              <a:t> </a:t>
            </a:r>
            <a:r>
              <a:rPr lang="en-US" altLang="en-US" dirty="0" err="1"/>
              <a:t>manusia</a:t>
            </a:r>
            <a:r>
              <a:rPr lang="en-US" altLang="en-US" dirty="0"/>
              <a:t> </a:t>
            </a:r>
            <a:r>
              <a:rPr lang="en-US" altLang="en-US" dirty="0" err="1"/>
              <a:t>disekeliling</a:t>
            </a:r>
            <a:r>
              <a:rPr lang="en-US" altLang="en-US" dirty="0"/>
              <a:t>;</a:t>
            </a:r>
          </a:p>
          <a:p>
            <a:pPr marL="914400" lvl="1" indent="-457200">
              <a:lnSpc>
                <a:spcPct val="80000"/>
              </a:lnSpc>
              <a:buFont typeface="+mj-lt"/>
              <a:buAutoNum type="arabicPeriod"/>
            </a:pPr>
            <a:r>
              <a:rPr lang="en-US" altLang="en-US" dirty="0" err="1"/>
              <a:t>pengulangan</a:t>
            </a:r>
            <a:r>
              <a:rPr lang="en-US" altLang="en-US" dirty="0"/>
              <a:t> </a:t>
            </a:r>
            <a:r>
              <a:rPr lang="en-US" altLang="en-US" dirty="0" err="1"/>
              <a:t>atau</a:t>
            </a:r>
            <a:r>
              <a:rPr lang="en-US" altLang="en-US" dirty="0"/>
              <a:t> </a:t>
            </a:r>
            <a:r>
              <a:rPr lang="en-US" altLang="en-US" dirty="0" err="1"/>
              <a:t>perluasan</a:t>
            </a:r>
            <a:r>
              <a:rPr lang="en-US" altLang="en-US" dirty="0"/>
              <a:t> </a:t>
            </a:r>
            <a:r>
              <a:rPr lang="en-US" altLang="en-US" dirty="0" err="1"/>
              <a:t>penelitian</a:t>
            </a:r>
            <a:r>
              <a:rPr lang="en-US" altLang="en-US" dirty="0"/>
              <a:t> yang </a:t>
            </a:r>
            <a:r>
              <a:rPr lang="en-US" altLang="en-US" dirty="0" err="1"/>
              <a:t>telah</a:t>
            </a:r>
            <a:r>
              <a:rPr lang="en-US" altLang="en-US" dirty="0"/>
              <a:t> </a:t>
            </a:r>
            <a:r>
              <a:rPr lang="en-US" altLang="en-US" dirty="0" err="1"/>
              <a:t>ada</a:t>
            </a:r>
            <a:r>
              <a:rPr lang="en-US" altLang="en-US" dirty="0"/>
              <a:t>;</a:t>
            </a:r>
          </a:p>
          <a:p>
            <a:pPr marL="914400" lvl="1" indent="-457200">
              <a:lnSpc>
                <a:spcPct val="80000"/>
              </a:lnSpc>
              <a:buFont typeface="+mj-lt"/>
              <a:buAutoNum type="arabicPeriod"/>
            </a:pPr>
            <a:r>
              <a:rPr lang="en-US" altLang="en-US" dirty="0" err="1"/>
              <a:t>cabang</a:t>
            </a:r>
            <a:r>
              <a:rPr lang="en-US" altLang="en-US" dirty="0"/>
              <a:t> </a:t>
            </a:r>
            <a:r>
              <a:rPr lang="en-US" altLang="en-US" dirty="0" err="1"/>
              <a:t>studi</a:t>
            </a:r>
            <a:r>
              <a:rPr lang="en-US" altLang="en-US" dirty="0"/>
              <a:t> yang </a:t>
            </a:r>
            <a:r>
              <a:rPr lang="en-US" altLang="en-US" dirty="0" err="1"/>
              <a:t>sedang</a:t>
            </a:r>
            <a:r>
              <a:rPr lang="en-US" altLang="en-US" dirty="0"/>
              <a:t> </a:t>
            </a:r>
            <a:r>
              <a:rPr lang="en-US" altLang="en-US" dirty="0" err="1"/>
              <a:t>dikembangkan</a:t>
            </a:r>
            <a:r>
              <a:rPr lang="en-US" altLang="en-US" dirty="0"/>
              <a:t>;</a:t>
            </a:r>
          </a:p>
          <a:p>
            <a:pPr marL="914400" lvl="1" indent="-457200">
              <a:lnSpc>
                <a:spcPct val="80000"/>
              </a:lnSpc>
              <a:buFont typeface="+mj-lt"/>
              <a:buAutoNum type="arabicPeriod"/>
            </a:pPr>
            <a:r>
              <a:rPr lang="en-US" altLang="en-US" dirty="0" err="1"/>
              <a:t>praktek</a:t>
            </a:r>
            <a:r>
              <a:rPr lang="en-US" altLang="en-US" dirty="0"/>
              <a:t> </a:t>
            </a:r>
            <a:r>
              <a:rPr lang="en-US" altLang="en-US" dirty="0" err="1"/>
              <a:t>serta</a:t>
            </a:r>
            <a:r>
              <a:rPr lang="en-US" altLang="en-US" dirty="0"/>
              <a:t> </a:t>
            </a:r>
            <a:r>
              <a:rPr lang="en-US" altLang="en-US" dirty="0" err="1"/>
              <a:t>keinginan</a:t>
            </a:r>
            <a:r>
              <a:rPr lang="en-US" altLang="en-US" dirty="0"/>
              <a:t> </a:t>
            </a:r>
            <a:r>
              <a:rPr lang="en-US" altLang="en-US" dirty="0" err="1"/>
              <a:t>masyarakat</a:t>
            </a:r>
            <a:r>
              <a:rPr lang="en-US" altLang="en-US" dirty="0"/>
              <a:t>;</a:t>
            </a:r>
          </a:p>
          <a:p>
            <a:pPr marL="914400" lvl="1" indent="-457200">
              <a:lnSpc>
                <a:spcPct val="80000"/>
              </a:lnSpc>
              <a:buFont typeface="+mj-lt"/>
              <a:buAutoNum type="arabicPeriod"/>
            </a:pPr>
            <a:r>
              <a:rPr lang="en-US" altLang="en-US" dirty="0" err="1"/>
              <a:t>bidang</a:t>
            </a:r>
            <a:r>
              <a:rPr lang="en-US" altLang="en-US" dirty="0"/>
              <a:t> </a:t>
            </a:r>
            <a:r>
              <a:rPr lang="en-US" altLang="en-US" dirty="0" err="1"/>
              <a:t>spesialisasi</a:t>
            </a:r>
            <a:r>
              <a:rPr lang="en-US" altLang="en-US" dirty="0"/>
              <a:t>;</a:t>
            </a:r>
          </a:p>
          <a:p>
            <a:pPr marL="914400" lvl="1" indent="-457200">
              <a:lnSpc>
                <a:spcPct val="80000"/>
              </a:lnSpc>
              <a:buFont typeface="+mj-lt"/>
              <a:buAutoNum type="arabicPeriod"/>
            </a:pPr>
            <a:r>
              <a:rPr lang="en-US" altLang="en-US" dirty="0" err="1"/>
              <a:t>pelajaran</a:t>
            </a:r>
            <a:r>
              <a:rPr lang="en-US" altLang="en-US" dirty="0"/>
              <a:t> yang </a:t>
            </a:r>
            <a:r>
              <a:rPr lang="en-US" altLang="en-US" dirty="0" err="1"/>
              <a:t>sedang</a:t>
            </a:r>
            <a:r>
              <a:rPr lang="en-US" altLang="en-US" dirty="0"/>
              <a:t> </a:t>
            </a:r>
            <a:r>
              <a:rPr lang="en-US" altLang="en-US" dirty="0" err="1"/>
              <a:t>diikuti</a:t>
            </a:r>
            <a:r>
              <a:rPr lang="en-US" altLang="en-US" dirty="0"/>
              <a:t>;</a:t>
            </a:r>
          </a:p>
          <a:p>
            <a:pPr marL="914400" lvl="1" indent="-457200">
              <a:lnSpc>
                <a:spcPct val="80000"/>
              </a:lnSpc>
              <a:buFont typeface="+mj-lt"/>
              <a:buAutoNum type="arabicPeriod"/>
            </a:pPr>
            <a:r>
              <a:rPr lang="en-US" altLang="en-US" dirty="0" err="1"/>
              <a:t>diskusi-diskusi</a:t>
            </a:r>
            <a:r>
              <a:rPr lang="en-US" altLang="en-US" dirty="0"/>
              <a:t> </a:t>
            </a:r>
            <a:r>
              <a:rPr lang="en-US" altLang="en-US" dirty="0" err="1"/>
              <a:t>ilmiah</a:t>
            </a:r>
            <a:r>
              <a:rPr lang="en-US" altLang="en-US" dirty="0"/>
              <a:t>;</a:t>
            </a:r>
          </a:p>
          <a:p>
            <a:pPr marL="914400" lvl="1" indent="-457200">
              <a:lnSpc>
                <a:spcPct val="80000"/>
              </a:lnSpc>
              <a:buFont typeface="+mj-lt"/>
              <a:buAutoNum type="arabicPeriod"/>
            </a:pPr>
            <a:r>
              <a:rPr lang="en-US" altLang="en-US" dirty="0" err="1"/>
              <a:t>perasaan</a:t>
            </a:r>
            <a:r>
              <a:rPr lang="en-US" altLang="en-US" dirty="0"/>
              <a:t> </a:t>
            </a:r>
            <a:r>
              <a:rPr lang="en-US" altLang="en-US" dirty="0" err="1"/>
              <a:t>intuisi</a:t>
            </a:r>
            <a:r>
              <a:rPr lang="en-US" altLang="en-US" dirty="0"/>
              <a:t>;</a:t>
            </a:r>
          </a:p>
          <a:p>
            <a:pPr marL="914400" lvl="1" indent="-457200">
              <a:lnSpc>
                <a:spcPct val="80000"/>
              </a:lnSpc>
              <a:buFont typeface="+mj-lt"/>
              <a:buAutoNum type="arabicPeriod"/>
            </a:pPr>
            <a:r>
              <a:rPr lang="en-US" altLang="en-US" dirty="0" err="1"/>
              <a:t>pengalaman</a:t>
            </a:r>
            <a:r>
              <a:rPr lang="en-US" altLang="en-US" dirty="0"/>
              <a:t> dan </a:t>
            </a:r>
            <a:r>
              <a:rPr lang="en-US" altLang="en-US" dirty="0" err="1"/>
              <a:t>catatan</a:t>
            </a:r>
            <a:r>
              <a:rPr lang="en-US" altLang="en-US" dirty="0"/>
              <a:t> </a:t>
            </a:r>
            <a:r>
              <a:rPr lang="en-US" altLang="en-US" dirty="0" err="1"/>
              <a:t>pribadi</a:t>
            </a:r>
            <a:r>
              <a:rPr lang="en-US" altLang="en-US" dirty="0"/>
              <a:t>;</a:t>
            </a:r>
          </a:p>
          <a:p>
            <a:pPr marL="914400" lvl="1" indent="-457200">
              <a:lnSpc>
                <a:spcPct val="80000"/>
              </a:lnSpc>
              <a:buFont typeface="+mj-lt"/>
              <a:buAutoNum type="arabicPeriod"/>
            </a:pPr>
            <a:r>
              <a:rPr lang="en-US" altLang="en-US" dirty="0" err="1"/>
              <a:t>deduksi</a:t>
            </a:r>
            <a:r>
              <a:rPr lang="en-US" altLang="en-US" dirty="0"/>
              <a:t> </a:t>
            </a:r>
            <a:r>
              <a:rPr lang="en-US" altLang="en-US" dirty="0" err="1"/>
              <a:t>dari</a:t>
            </a:r>
            <a:r>
              <a:rPr lang="en-US" altLang="en-US" dirty="0"/>
              <a:t> </a:t>
            </a:r>
            <a:r>
              <a:rPr lang="en-US" altLang="en-US" dirty="0" err="1"/>
              <a:t>teori</a:t>
            </a:r>
            <a:r>
              <a:rPr lang="en-US" altLang="en-US" dirty="0"/>
              <a:t>;</a:t>
            </a:r>
          </a:p>
          <a:p>
            <a:pPr marL="914400" lvl="1" indent="-457200">
              <a:lnSpc>
                <a:spcPct val="80000"/>
              </a:lnSpc>
              <a:buFont typeface="+mj-lt"/>
              <a:buAutoNum type="arabicPeriod"/>
            </a:pPr>
            <a:r>
              <a:rPr lang="en-US" altLang="en-US" dirty="0" err="1"/>
              <a:t>literatur</a:t>
            </a:r>
            <a:r>
              <a:rPr lang="en-US" altLang="en-US" dirty="0"/>
              <a:t> yang </a:t>
            </a:r>
            <a:r>
              <a:rPr lang="en-US" altLang="en-US" dirty="0" err="1"/>
              <a:t>relevan</a:t>
            </a:r>
            <a:r>
              <a:rPr lang="en-US" altLang="en-US" dirty="0"/>
              <a:t> (</a:t>
            </a:r>
            <a:r>
              <a:rPr lang="en-US" altLang="en-US" dirty="0" err="1"/>
              <a:t>termasuk</a:t>
            </a:r>
            <a:r>
              <a:rPr lang="en-US" altLang="en-US" dirty="0"/>
              <a:t> </a:t>
            </a:r>
            <a:r>
              <a:rPr lang="en-US" altLang="en-US" dirty="0" err="1"/>
              <a:t>laporan</a:t>
            </a:r>
            <a:r>
              <a:rPr lang="en-US" altLang="en-US" dirty="0"/>
              <a:t> </a:t>
            </a:r>
            <a:r>
              <a:rPr lang="en-US" altLang="en-US" dirty="0" err="1"/>
              <a:t>hasil</a:t>
            </a:r>
            <a:r>
              <a:rPr lang="en-US" altLang="en-US" dirty="0"/>
              <a:t> </a:t>
            </a:r>
            <a:r>
              <a:rPr lang="en-US" altLang="en-US" dirty="0" err="1"/>
              <a:t>penelitian</a:t>
            </a:r>
            <a:r>
              <a:rPr lang="en-US" altLang="en-US" dirty="0"/>
              <a:t>);</a:t>
            </a:r>
          </a:p>
          <a:p>
            <a:pPr marL="914400" lvl="1" indent="-457200">
              <a:lnSpc>
                <a:spcPct val="80000"/>
              </a:lnSpc>
              <a:buFont typeface="+mj-lt"/>
              <a:buAutoNum type="arabicPeriod"/>
            </a:pPr>
            <a:r>
              <a:rPr lang="en-US" altLang="en-US" dirty="0" err="1"/>
              <a:t>kebijakan-kebijakan</a:t>
            </a:r>
            <a:r>
              <a:rPr lang="en-US" altLang="en-US" dirty="0"/>
              <a:t> yang </a:t>
            </a:r>
            <a:r>
              <a:rPr lang="en-US" altLang="en-US" dirty="0" err="1"/>
              <a:t>dikeluarkan</a:t>
            </a:r>
            <a:r>
              <a:rPr lang="en-US" altLang="en-US" dirty="0"/>
              <a:t> oleh </a:t>
            </a:r>
            <a:r>
              <a:rPr lang="en-US" altLang="en-US" dirty="0" err="1"/>
              <a:t>suatu</a:t>
            </a:r>
            <a:r>
              <a:rPr lang="en-US" altLang="en-US" dirty="0"/>
              <a:t> </a:t>
            </a:r>
            <a:r>
              <a:rPr lang="en-US" altLang="en-US" dirty="0" err="1"/>
              <a:t>instansi</a:t>
            </a:r>
            <a:r>
              <a:rPr lang="en-US" altLang="en-US" dirty="0"/>
              <a:t>, </a:t>
            </a:r>
            <a:r>
              <a:rPr lang="en-US" altLang="en-US" dirty="0" err="1"/>
              <a:t>lembaga</a:t>
            </a:r>
            <a:r>
              <a:rPr lang="en-US" altLang="en-US" dirty="0"/>
              <a:t> </a:t>
            </a:r>
            <a:r>
              <a:rPr lang="en-US" altLang="en-US" dirty="0" err="1"/>
              <a:t>atau</a:t>
            </a:r>
            <a:r>
              <a:rPr lang="en-US" altLang="en-US" dirty="0"/>
              <a:t> </a:t>
            </a:r>
            <a:r>
              <a:rPr lang="en-US" altLang="en-US" dirty="0" err="1"/>
              <a:t>organisasi</a:t>
            </a:r>
            <a:r>
              <a:rPr lang="en-US" altLang="en-US"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CD85CE-FE08-47EE-896A-F3A17781DD51}"/>
              </a:ext>
            </a:extLst>
          </p:cNvPr>
          <p:cNvSpPr>
            <a:spLocks noGrp="1"/>
          </p:cNvSpPr>
          <p:nvPr>
            <p:ph idx="1"/>
          </p:nvPr>
        </p:nvSpPr>
        <p:spPr>
          <a:xfrm>
            <a:off x="628650" y="762000"/>
            <a:ext cx="7886700" cy="4351338"/>
          </a:xfrm>
        </p:spPr>
        <p:txBody>
          <a:bodyPr/>
          <a:lstStyle/>
          <a:p>
            <a:r>
              <a:rPr lang="en-ID" dirty="0"/>
              <a:t>Di </a:t>
            </a:r>
            <a:r>
              <a:rPr lang="en-ID" dirty="0" err="1"/>
              <a:t>atas</a:t>
            </a:r>
            <a:r>
              <a:rPr lang="en-ID" dirty="0"/>
              <a:t> </a:t>
            </a:r>
            <a:r>
              <a:rPr lang="en-ID" dirty="0" err="1"/>
              <a:t>sudah</a:t>
            </a:r>
            <a:r>
              <a:rPr lang="en-ID" dirty="0"/>
              <a:t> </a:t>
            </a:r>
            <a:r>
              <a:rPr lang="en-ID" dirty="0" err="1"/>
              <a:t>jelaskan</a:t>
            </a:r>
            <a:r>
              <a:rPr lang="en-ID" dirty="0"/>
              <a:t> </a:t>
            </a:r>
            <a:r>
              <a:rPr lang="en-ID" dirty="0" err="1"/>
              <a:t>sumber</a:t>
            </a:r>
            <a:r>
              <a:rPr lang="en-ID" dirty="0"/>
              <a:t> </a:t>
            </a:r>
            <a:r>
              <a:rPr lang="en-ID" dirty="0" err="1"/>
              <a:t>masalah</a:t>
            </a:r>
            <a:r>
              <a:rPr lang="en-ID" dirty="0"/>
              <a:t>. </a:t>
            </a:r>
            <a:r>
              <a:rPr lang="en-ID" dirty="0" err="1"/>
              <a:t>Pertanyaannya</a:t>
            </a:r>
            <a:r>
              <a:rPr lang="en-ID" dirty="0"/>
              <a:t> </a:t>
            </a:r>
            <a:r>
              <a:rPr lang="en-ID" dirty="0" err="1"/>
              <a:t>untuk</a:t>
            </a:r>
            <a:r>
              <a:rPr lang="en-ID" dirty="0"/>
              <a:t> </a:t>
            </a:r>
            <a:r>
              <a:rPr lang="en-ID" dirty="0" err="1"/>
              <a:t>penelitian</a:t>
            </a:r>
            <a:r>
              <a:rPr lang="en-ID" dirty="0"/>
              <a:t> </a:t>
            </a:r>
            <a:r>
              <a:rPr lang="en-ID" dirty="0" err="1"/>
              <a:t>skripsi</a:t>
            </a:r>
            <a:r>
              <a:rPr lang="en-ID" dirty="0"/>
              <a:t>, </a:t>
            </a:r>
            <a:r>
              <a:rPr lang="en-ID" dirty="0" err="1"/>
              <a:t>pilih</a:t>
            </a:r>
            <a:r>
              <a:rPr lang="en-ID" dirty="0"/>
              <a:t> </a:t>
            </a:r>
            <a:r>
              <a:rPr lang="en-ID" dirty="0" err="1"/>
              <a:t>sumber</a:t>
            </a:r>
            <a:r>
              <a:rPr lang="en-ID" dirty="0"/>
              <a:t> </a:t>
            </a:r>
            <a:r>
              <a:rPr lang="en-ID" dirty="0" err="1"/>
              <a:t>masalah</a:t>
            </a:r>
            <a:r>
              <a:rPr lang="en-ID" dirty="0"/>
              <a:t> yang mana?</a:t>
            </a:r>
          </a:p>
          <a:p>
            <a:r>
              <a:rPr lang="en-ID" dirty="0" err="1"/>
              <a:t>Dapat</a:t>
            </a:r>
            <a:r>
              <a:rPr lang="en-ID" dirty="0"/>
              <a:t> </a:t>
            </a:r>
            <a:r>
              <a:rPr lang="en-ID" dirty="0" err="1"/>
              <a:t>dipilih</a:t>
            </a:r>
            <a:r>
              <a:rPr lang="en-ID" dirty="0"/>
              <a:t> yang mana </a:t>
            </a:r>
            <a:r>
              <a:rPr lang="en-ID" dirty="0" err="1"/>
              <a:t>saja</a:t>
            </a:r>
            <a:r>
              <a:rPr lang="en-ID" dirty="0"/>
              <a:t> </a:t>
            </a:r>
            <a:r>
              <a:rPr lang="en-ID" dirty="0" err="1"/>
              <a:t>atau</a:t>
            </a:r>
            <a:r>
              <a:rPr lang="en-ID" dirty="0"/>
              <a:t> salah </a:t>
            </a:r>
            <a:r>
              <a:rPr lang="en-ID" dirty="0" err="1"/>
              <a:t>satu</a:t>
            </a:r>
            <a:r>
              <a:rPr lang="en-ID" dirty="0"/>
              <a:t> </a:t>
            </a:r>
            <a:r>
              <a:rPr lang="en-ID" dirty="0" err="1"/>
              <a:t>atau</a:t>
            </a:r>
            <a:r>
              <a:rPr lang="en-ID" dirty="0"/>
              <a:t> </a:t>
            </a:r>
            <a:r>
              <a:rPr lang="en-ID" dirty="0" err="1"/>
              <a:t>gabungan</a:t>
            </a:r>
            <a:r>
              <a:rPr lang="en-ID" dirty="0"/>
              <a:t> </a:t>
            </a:r>
            <a:r>
              <a:rPr lang="en-ID" dirty="0" err="1"/>
              <a:t>lebih</a:t>
            </a:r>
            <a:r>
              <a:rPr lang="en-ID" dirty="0"/>
              <a:t> </a:t>
            </a:r>
            <a:r>
              <a:rPr lang="en-ID" dirty="0" err="1"/>
              <a:t>dari</a:t>
            </a:r>
            <a:r>
              <a:rPr lang="en-ID" dirty="0"/>
              <a:t> </a:t>
            </a:r>
            <a:r>
              <a:rPr lang="en-ID" dirty="0" err="1"/>
              <a:t>satu</a:t>
            </a:r>
            <a:r>
              <a:rPr lang="en-ID" dirty="0"/>
              <a:t> </a:t>
            </a:r>
            <a:r>
              <a:rPr lang="en-ID" dirty="0" err="1"/>
              <a:t>sumber</a:t>
            </a:r>
            <a:r>
              <a:rPr lang="en-ID" dirty="0"/>
              <a:t>.</a:t>
            </a:r>
          </a:p>
          <a:p>
            <a:r>
              <a:rPr lang="en-ID" dirty="0"/>
              <a:t> </a:t>
            </a:r>
          </a:p>
        </p:txBody>
      </p:sp>
    </p:spTree>
    <p:extLst>
      <p:ext uri="{BB962C8B-B14F-4D97-AF65-F5344CB8AC3E}">
        <p14:creationId xmlns:p14="http://schemas.microsoft.com/office/powerpoint/2010/main" val="3446082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859E6-7BDB-41F4-B09E-A4D355D907F2}"/>
              </a:ext>
            </a:extLst>
          </p:cNvPr>
          <p:cNvSpPr>
            <a:spLocks noGrp="1"/>
          </p:cNvSpPr>
          <p:nvPr>
            <p:ph type="title"/>
          </p:nvPr>
        </p:nvSpPr>
        <p:spPr>
          <a:xfrm>
            <a:off x="419100" y="609600"/>
            <a:ext cx="8305800" cy="762000"/>
          </a:xfrm>
        </p:spPr>
        <p:txBody>
          <a:bodyPr>
            <a:noAutofit/>
          </a:bodyPr>
          <a:lstStyle/>
          <a:p>
            <a:pPr algn="ctr"/>
            <a:r>
              <a:rPr lang="en-ID" sz="3500" dirty="0"/>
              <a:t>Langkah yang </a:t>
            </a:r>
            <a:r>
              <a:rPr lang="en-ID" sz="3500" dirty="0" err="1"/>
              <a:t>perlu</a:t>
            </a:r>
            <a:r>
              <a:rPr lang="en-ID" sz="3500" dirty="0"/>
              <a:t> </a:t>
            </a:r>
            <a:r>
              <a:rPr lang="en-ID" sz="3500" dirty="0" err="1"/>
              <a:t>peneliti</a:t>
            </a:r>
            <a:r>
              <a:rPr lang="en-ID" sz="3500" dirty="0"/>
              <a:t> </a:t>
            </a:r>
            <a:r>
              <a:rPr lang="en-ID" sz="3500" dirty="0" err="1"/>
              <a:t>lakukan</a:t>
            </a:r>
            <a:r>
              <a:rPr lang="en-ID" sz="3500" dirty="0"/>
              <a:t> </a:t>
            </a:r>
            <a:r>
              <a:rPr lang="en-ID" sz="3500" dirty="0" err="1"/>
              <a:t>saat</a:t>
            </a:r>
            <a:r>
              <a:rPr lang="en-ID" sz="3500" dirty="0"/>
              <a:t> </a:t>
            </a:r>
            <a:r>
              <a:rPr lang="en-ID" sz="3500" dirty="0" err="1"/>
              <a:t>identifikasi</a:t>
            </a:r>
            <a:r>
              <a:rPr lang="en-ID" sz="3500" dirty="0"/>
              <a:t> </a:t>
            </a:r>
            <a:r>
              <a:rPr lang="en-ID" sz="3500" dirty="0" err="1"/>
              <a:t>masalah</a:t>
            </a:r>
            <a:endParaRPr lang="en-ID" sz="3500" dirty="0"/>
          </a:p>
        </p:txBody>
      </p:sp>
      <p:graphicFrame>
        <p:nvGraphicFramePr>
          <p:cNvPr id="6" name="Diagram 5">
            <a:extLst>
              <a:ext uri="{FF2B5EF4-FFF2-40B4-BE49-F238E27FC236}">
                <a16:creationId xmlns:a16="http://schemas.microsoft.com/office/drawing/2014/main" id="{B5D6DBF7-4E1F-42DF-BBC5-1212F7FB02E9}"/>
              </a:ext>
            </a:extLst>
          </p:cNvPr>
          <p:cNvGraphicFramePr/>
          <p:nvPr>
            <p:extLst>
              <p:ext uri="{D42A27DB-BD31-4B8C-83A1-F6EECF244321}">
                <p14:modId xmlns:p14="http://schemas.microsoft.com/office/powerpoint/2010/main" val="4191080766"/>
              </p:ext>
            </p:extLst>
          </p:nvPr>
        </p:nvGraphicFramePr>
        <p:xfrm>
          <a:off x="609600" y="1371600"/>
          <a:ext cx="81153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04784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878C0-5C8E-4F6F-9A06-F6546F3A0861}"/>
              </a:ext>
            </a:extLst>
          </p:cNvPr>
          <p:cNvSpPr>
            <a:spLocks noGrp="1"/>
          </p:cNvSpPr>
          <p:nvPr>
            <p:ph type="title"/>
          </p:nvPr>
        </p:nvSpPr>
        <p:spPr/>
        <p:txBody>
          <a:bodyPr/>
          <a:lstStyle/>
          <a:p>
            <a:r>
              <a:rPr lang="en-ID" dirty="0" err="1"/>
              <a:t>Contoh</a:t>
            </a:r>
            <a:r>
              <a:rPr lang="en-ID" dirty="0"/>
              <a:t> </a:t>
            </a:r>
            <a:r>
              <a:rPr lang="en-ID" dirty="0" err="1"/>
              <a:t>identifikasi</a:t>
            </a:r>
            <a:r>
              <a:rPr lang="en-ID" dirty="0"/>
              <a:t> </a:t>
            </a:r>
            <a:r>
              <a:rPr lang="en-ID" dirty="0" err="1"/>
              <a:t>masalah</a:t>
            </a:r>
            <a:endParaRPr lang="en-ID" dirty="0"/>
          </a:p>
        </p:txBody>
      </p:sp>
      <p:sp>
        <p:nvSpPr>
          <p:cNvPr id="3" name="Title 1">
            <a:extLst>
              <a:ext uri="{FF2B5EF4-FFF2-40B4-BE49-F238E27FC236}">
                <a16:creationId xmlns:a16="http://schemas.microsoft.com/office/drawing/2014/main" id="{84D5E9A3-1246-471C-8CC0-19267974A647}"/>
              </a:ext>
            </a:extLst>
          </p:cNvPr>
          <p:cNvSpPr txBox="1">
            <a:spLocks/>
          </p:cNvSpPr>
          <p:nvPr/>
        </p:nvSpPr>
        <p:spPr>
          <a:xfrm>
            <a:off x="628650" y="1524000"/>
            <a:ext cx="7943850" cy="5181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D" sz="2000" dirty="0" err="1"/>
              <a:t>Jabbir</a:t>
            </a:r>
            <a:r>
              <a:rPr lang="en-ID" sz="2000" dirty="0"/>
              <a:t> </a:t>
            </a:r>
            <a:r>
              <a:rPr lang="en-ID" sz="2000" dirty="0" err="1"/>
              <a:t>mengidentifikasi</a:t>
            </a:r>
            <a:r>
              <a:rPr lang="en-ID" sz="2000" dirty="0"/>
              <a:t> </a:t>
            </a:r>
            <a:r>
              <a:rPr lang="en-ID" sz="2000" dirty="0" err="1"/>
              <a:t>suatu</a:t>
            </a:r>
            <a:r>
              <a:rPr lang="en-ID" sz="2000" dirty="0"/>
              <a:t> </a:t>
            </a:r>
            <a:r>
              <a:rPr lang="en-ID" sz="2000" dirty="0" err="1"/>
              <a:t>masalah</a:t>
            </a:r>
            <a:r>
              <a:rPr lang="en-ID" sz="2000" dirty="0"/>
              <a:t>, yang </a:t>
            </a:r>
            <a:r>
              <a:rPr lang="en-ID" sz="2000" dirty="0" err="1"/>
              <a:t>termasuk</a:t>
            </a:r>
            <a:r>
              <a:rPr lang="en-ID" sz="2000" dirty="0"/>
              <a:t> </a:t>
            </a:r>
            <a:r>
              <a:rPr lang="en-ID" sz="2000" dirty="0" err="1"/>
              <a:t>ke</a:t>
            </a:r>
            <a:r>
              <a:rPr lang="en-ID" sz="2000" dirty="0"/>
              <a:t> </a:t>
            </a:r>
            <a:r>
              <a:rPr lang="en-ID" sz="2000" dirty="0" err="1"/>
              <a:t>dalam</a:t>
            </a:r>
            <a:r>
              <a:rPr lang="en-ID" sz="2000" dirty="0"/>
              <a:t> </a:t>
            </a:r>
            <a:r>
              <a:rPr lang="en-ID" sz="2000" dirty="0" err="1"/>
              <a:t>masalah</a:t>
            </a:r>
            <a:r>
              <a:rPr lang="en-ID" sz="2000" dirty="0"/>
              <a:t> </a:t>
            </a:r>
            <a:r>
              <a:rPr lang="en-ID" sz="2000" dirty="0" err="1"/>
              <a:t>korelatif</a:t>
            </a:r>
            <a:r>
              <a:rPr lang="en-ID" sz="2000" dirty="0"/>
              <a:t>, </a:t>
            </a:r>
            <a:r>
              <a:rPr lang="en-ID" sz="2000" dirty="0" err="1"/>
              <a:t>yaitu</a:t>
            </a:r>
            <a:r>
              <a:rPr lang="en-ID" sz="2000" dirty="0"/>
              <a:t> </a:t>
            </a:r>
            <a:r>
              <a:rPr lang="en-ID" sz="2000" dirty="0" err="1"/>
              <a:t>dia</a:t>
            </a:r>
            <a:r>
              <a:rPr lang="en-ID" sz="2000" dirty="0"/>
              <a:t> </a:t>
            </a:r>
            <a:r>
              <a:rPr lang="en-ID" sz="2000" dirty="0" err="1"/>
              <a:t>mengamati</a:t>
            </a:r>
            <a:r>
              <a:rPr lang="en-ID" sz="2000" dirty="0"/>
              <a:t> </a:t>
            </a:r>
            <a:r>
              <a:rPr lang="en-ID" sz="2000" dirty="0" err="1"/>
              <a:t>komunikasi</a:t>
            </a:r>
            <a:r>
              <a:rPr lang="en-ID" sz="2000" dirty="0"/>
              <a:t> </a:t>
            </a:r>
            <a:r>
              <a:rPr lang="en-ID" sz="2000" dirty="0" err="1"/>
              <a:t>mahasiswa</a:t>
            </a:r>
            <a:r>
              <a:rPr lang="en-ID" sz="2000" dirty="0"/>
              <a:t> UIN </a:t>
            </a:r>
            <a:r>
              <a:rPr lang="en-ID" sz="2000" dirty="0" err="1"/>
              <a:t>Ar-Raniry</a:t>
            </a:r>
            <a:r>
              <a:rPr lang="en-ID" sz="2000" dirty="0"/>
              <a:t> </a:t>
            </a:r>
            <a:r>
              <a:rPr lang="en-ID" sz="2000" dirty="0" err="1"/>
              <a:t>dari</a:t>
            </a:r>
            <a:r>
              <a:rPr lang="en-ID" sz="2000" dirty="0"/>
              <a:t> </a:t>
            </a:r>
            <a:r>
              <a:rPr lang="en-ID" sz="2000" dirty="0" err="1"/>
              <a:t>hari</a:t>
            </a:r>
            <a:r>
              <a:rPr lang="en-ID" sz="2000" dirty="0"/>
              <a:t> </a:t>
            </a:r>
            <a:r>
              <a:rPr lang="en-ID" sz="2000" dirty="0" err="1"/>
              <a:t>ke</a:t>
            </a:r>
            <a:r>
              <a:rPr lang="en-ID" sz="2000" dirty="0"/>
              <a:t> </a:t>
            </a:r>
            <a:r>
              <a:rPr lang="en-ID" sz="2000" dirty="0" err="1"/>
              <a:t>hari</a:t>
            </a:r>
            <a:r>
              <a:rPr lang="en-ID" sz="2000" dirty="0"/>
              <a:t> di </a:t>
            </a:r>
            <a:r>
              <a:rPr lang="en-ID" sz="2000" dirty="0" err="1"/>
              <a:t>kampus</a:t>
            </a:r>
            <a:r>
              <a:rPr lang="en-ID" sz="2000" dirty="0"/>
              <a:t>. </a:t>
            </a:r>
            <a:r>
              <a:rPr lang="en-ID" sz="2000" dirty="0" err="1"/>
              <a:t>Dia</a:t>
            </a:r>
            <a:r>
              <a:rPr lang="en-ID" sz="2000" dirty="0"/>
              <a:t> </a:t>
            </a:r>
            <a:r>
              <a:rPr lang="en-ID" sz="2000" dirty="0" err="1"/>
              <a:t>melihat</a:t>
            </a:r>
            <a:r>
              <a:rPr lang="en-ID" sz="2000" dirty="0"/>
              <a:t> </a:t>
            </a:r>
            <a:r>
              <a:rPr lang="en-ID" sz="2000" dirty="0" err="1"/>
              <a:t>mahasiswa</a:t>
            </a:r>
            <a:r>
              <a:rPr lang="en-ID" sz="2000" dirty="0"/>
              <a:t> </a:t>
            </a:r>
            <a:r>
              <a:rPr lang="en-ID" sz="2000" dirty="0" err="1"/>
              <a:t>saling</a:t>
            </a:r>
            <a:r>
              <a:rPr lang="en-ID" sz="2000" dirty="0"/>
              <a:t> </a:t>
            </a:r>
            <a:r>
              <a:rPr lang="en-ID" sz="2000" dirty="0" err="1"/>
              <a:t>berkomunikasi</a:t>
            </a:r>
            <a:r>
              <a:rPr lang="en-ID" sz="2000" dirty="0"/>
              <a:t> </a:t>
            </a:r>
            <a:r>
              <a:rPr lang="en-ID" sz="2000" dirty="0" err="1"/>
              <a:t>satu</a:t>
            </a:r>
            <a:r>
              <a:rPr lang="en-ID" sz="2000" dirty="0"/>
              <a:t> </a:t>
            </a:r>
            <a:r>
              <a:rPr lang="en-ID" sz="2000" dirty="0" err="1"/>
              <a:t>sama</a:t>
            </a:r>
            <a:r>
              <a:rPr lang="en-ID" sz="2000" dirty="0"/>
              <a:t> lain </a:t>
            </a:r>
            <a:r>
              <a:rPr lang="en-ID" sz="2000" dirty="0" err="1"/>
              <a:t>melalui</a:t>
            </a:r>
            <a:r>
              <a:rPr lang="en-ID" sz="2000" dirty="0"/>
              <a:t> gadget Hp dan </a:t>
            </a:r>
            <a:r>
              <a:rPr lang="en-ID" sz="2000" dirty="0" err="1"/>
              <a:t>tatap</a:t>
            </a:r>
            <a:r>
              <a:rPr lang="en-ID" sz="2000" dirty="0"/>
              <a:t> </a:t>
            </a:r>
            <a:r>
              <a:rPr lang="en-ID" sz="2000" dirty="0" err="1"/>
              <a:t>muka</a:t>
            </a:r>
            <a:r>
              <a:rPr lang="en-ID" sz="2000" dirty="0"/>
              <a:t>. </a:t>
            </a:r>
            <a:r>
              <a:rPr lang="en-ID" sz="2000" dirty="0" err="1"/>
              <a:t>Dia</a:t>
            </a:r>
            <a:r>
              <a:rPr lang="en-ID" sz="2000" dirty="0"/>
              <a:t> </a:t>
            </a:r>
            <a:r>
              <a:rPr lang="en-ID" sz="2000" dirty="0" err="1"/>
              <a:t>menemukan</a:t>
            </a:r>
            <a:r>
              <a:rPr lang="en-ID" sz="2000" dirty="0"/>
              <a:t> </a:t>
            </a:r>
            <a:r>
              <a:rPr lang="en-ID" sz="2000" dirty="0" err="1"/>
              <a:t>ada</a:t>
            </a:r>
            <a:r>
              <a:rPr lang="en-ID" sz="2000" dirty="0"/>
              <a:t> </a:t>
            </a:r>
            <a:r>
              <a:rPr lang="en-ID" sz="2000" dirty="0" err="1"/>
              <a:t>sedikit</a:t>
            </a:r>
            <a:r>
              <a:rPr lang="en-ID" sz="2000" dirty="0"/>
              <a:t> </a:t>
            </a:r>
            <a:r>
              <a:rPr lang="en-ID" sz="2000" dirty="0" err="1"/>
              <a:t>suasana</a:t>
            </a:r>
            <a:r>
              <a:rPr lang="en-ID" sz="2000" dirty="0"/>
              <a:t> yang </a:t>
            </a:r>
            <a:r>
              <a:rPr lang="en-ID" sz="2000" dirty="0" err="1"/>
              <a:t>berbeda</a:t>
            </a:r>
            <a:r>
              <a:rPr lang="en-ID" sz="2000" dirty="0"/>
              <a:t>. </a:t>
            </a:r>
            <a:r>
              <a:rPr lang="en-ID" sz="2000" dirty="0" err="1"/>
              <a:t>Mereka</a:t>
            </a:r>
            <a:r>
              <a:rPr lang="en-ID" sz="2000" dirty="0"/>
              <a:t> </a:t>
            </a:r>
            <a:r>
              <a:rPr lang="en-ID" sz="2000" dirty="0" err="1"/>
              <a:t>berbicara</a:t>
            </a:r>
            <a:r>
              <a:rPr lang="en-ID" sz="2000" dirty="0"/>
              <a:t> </a:t>
            </a:r>
            <a:r>
              <a:rPr lang="en-ID" sz="2000" dirty="0" err="1"/>
              <a:t>serius</a:t>
            </a:r>
            <a:r>
              <a:rPr lang="en-ID" sz="2000" dirty="0"/>
              <a:t> dan </a:t>
            </a:r>
            <a:r>
              <a:rPr lang="en-ID" sz="2000" dirty="0" err="1"/>
              <a:t>kadang-kadang</a:t>
            </a:r>
            <a:r>
              <a:rPr lang="en-ID" sz="2000" dirty="0"/>
              <a:t> </a:t>
            </a:r>
            <a:r>
              <a:rPr lang="en-ID" sz="2000" dirty="0" err="1"/>
              <a:t>ketawa</a:t>
            </a:r>
            <a:r>
              <a:rPr lang="en-ID" sz="2000" dirty="0"/>
              <a:t> </a:t>
            </a:r>
            <a:r>
              <a:rPr lang="en-ID" sz="2000" dirty="0" err="1"/>
              <a:t>sambil</a:t>
            </a:r>
            <a:r>
              <a:rPr lang="en-ID" sz="2000" dirty="0"/>
              <a:t> </a:t>
            </a:r>
            <a:r>
              <a:rPr lang="en-ID" sz="2000" dirty="0" err="1"/>
              <a:t>menggerakkan</a:t>
            </a:r>
            <a:r>
              <a:rPr lang="en-ID" sz="2000" dirty="0"/>
              <a:t> </a:t>
            </a:r>
            <a:r>
              <a:rPr lang="en-ID" sz="2000" dirty="0" err="1"/>
              <a:t>tangan</a:t>
            </a:r>
            <a:r>
              <a:rPr lang="en-ID" sz="2000" dirty="0"/>
              <a:t> dan </a:t>
            </a:r>
            <a:r>
              <a:rPr lang="en-ID" sz="2000" dirty="0" err="1"/>
              <a:t>berjalan</a:t>
            </a:r>
            <a:r>
              <a:rPr lang="en-ID" sz="2000" dirty="0"/>
              <a:t> </a:t>
            </a:r>
            <a:r>
              <a:rPr lang="en-ID" sz="2000" dirty="0" err="1"/>
              <a:t>saat</a:t>
            </a:r>
            <a:r>
              <a:rPr lang="en-ID" sz="2000" dirty="0"/>
              <a:t> </a:t>
            </a:r>
            <a:r>
              <a:rPr lang="en-ID" sz="2000" dirty="0" err="1"/>
              <a:t>komunikasi</a:t>
            </a:r>
            <a:r>
              <a:rPr lang="en-ID" sz="2000" dirty="0"/>
              <a:t> </a:t>
            </a:r>
            <a:r>
              <a:rPr lang="en-ID" sz="2000" dirty="0" err="1"/>
              <a:t>melalui</a:t>
            </a:r>
            <a:r>
              <a:rPr lang="en-ID" sz="2000" dirty="0"/>
              <a:t> gadget. Akan </a:t>
            </a:r>
            <a:r>
              <a:rPr lang="en-ID" sz="2000" dirty="0" err="1"/>
              <a:t>tetapi</a:t>
            </a:r>
            <a:r>
              <a:rPr lang="en-ID" sz="2000" dirty="0"/>
              <a:t> </a:t>
            </a:r>
            <a:r>
              <a:rPr lang="en-ID" sz="2000" dirty="0" err="1"/>
              <a:t>ketika</a:t>
            </a:r>
            <a:r>
              <a:rPr lang="en-ID" sz="2000" dirty="0"/>
              <a:t> </a:t>
            </a:r>
            <a:r>
              <a:rPr lang="en-ID" sz="2000" dirty="0" err="1"/>
              <a:t>bertemu</a:t>
            </a:r>
            <a:r>
              <a:rPr lang="en-ID" sz="2000" dirty="0"/>
              <a:t> </a:t>
            </a:r>
            <a:r>
              <a:rPr lang="en-ID" sz="2000" dirty="0" err="1"/>
              <a:t>tatap</a:t>
            </a:r>
            <a:r>
              <a:rPr lang="en-ID" sz="2000" dirty="0"/>
              <a:t> </a:t>
            </a:r>
            <a:r>
              <a:rPr lang="en-ID" sz="2000" dirty="0" err="1"/>
              <a:t>muka</a:t>
            </a:r>
            <a:r>
              <a:rPr lang="en-ID" sz="2000" dirty="0"/>
              <a:t>, </a:t>
            </a:r>
            <a:r>
              <a:rPr lang="en-ID" sz="2000" dirty="0" err="1"/>
              <a:t>mereka</a:t>
            </a:r>
            <a:r>
              <a:rPr lang="en-ID" sz="2000" dirty="0"/>
              <a:t> </a:t>
            </a:r>
            <a:r>
              <a:rPr lang="en-ID" sz="2000" dirty="0" err="1"/>
              <a:t>justru</a:t>
            </a:r>
            <a:r>
              <a:rPr lang="en-ID" sz="2000" dirty="0"/>
              <a:t> </a:t>
            </a:r>
            <a:r>
              <a:rPr lang="en-ID" sz="2000" dirty="0" err="1"/>
              <a:t>tidak</a:t>
            </a:r>
            <a:r>
              <a:rPr lang="en-ID" sz="2000" dirty="0"/>
              <a:t> </a:t>
            </a:r>
            <a:r>
              <a:rPr lang="en-ID" sz="2000" dirty="0" err="1"/>
              <a:t>banyak</a:t>
            </a:r>
            <a:r>
              <a:rPr lang="en-ID" sz="2000" dirty="0"/>
              <a:t> </a:t>
            </a:r>
            <a:r>
              <a:rPr lang="en-ID" sz="2000" dirty="0" err="1"/>
              <a:t>berbicara</a:t>
            </a:r>
            <a:r>
              <a:rPr lang="en-ID" sz="2000" dirty="0"/>
              <a:t> </a:t>
            </a:r>
            <a:r>
              <a:rPr lang="en-ID" sz="2000" dirty="0" err="1"/>
              <a:t>satu</a:t>
            </a:r>
            <a:r>
              <a:rPr lang="en-ID" sz="2000" dirty="0"/>
              <a:t> </a:t>
            </a:r>
            <a:r>
              <a:rPr lang="en-ID" sz="2000" dirty="0" err="1"/>
              <a:t>sama</a:t>
            </a:r>
            <a:r>
              <a:rPr lang="en-ID" sz="2000" dirty="0"/>
              <a:t> lain. </a:t>
            </a:r>
            <a:r>
              <a:rPr lang="en-ID" sz="2000" dirty="0" err="1"/>
              <a:t>Mereka</a:t>
            </a:r>
            <a:r>
              <a:rPr lang="en-ID" sz="2000" dirty="0"/>
              <a:t> duduk </a:t>
            </a:r>
            <a:r>
              <a:rPr lang="en-ID" sz="2000" dirty="0" err="1"/>
              <a:t>bersama-sama</a:t>
            </a:r>
            <a:r>
              <a:rPr lang="en-ID" sz="2000" dirty="0"/>
              <a:t> </a:t>
            </a:r>
            <a:r>
              <a:rPr lang="en-ID" sz="2000" dirty="0" err="1"/>
              <a:t>namun</a:t>
            </a:r>
            <a:r>
              <a:rPr lang="en-ID" sz="2000" dirty="0"/>
              <a:t> </a:t>
            </a:r>
            <a:r>
              <a:rPr lang="en-ID" sz="2000" dirty="0" err="1"/>
              <a:t>tidak</a:t>
            </a:r>
            <a:r>
              <a:rPr lang="en-ID" sz="2000" dirty="0"/>
              <a:t> </a:t>
            </a:r>
            <a:r>
              <a:rPr lang="en-ID" sz="2000" dirty="0" err="1"/>
              <a:t>saling</a:t>
            </a:r>
            <a:r>
              <a:rPr lang="en-ID" sz="2000" dirty="0"/>
              <a:t> </a:t>
            </a:r>
            <a:r>
              <a:rPr lang="en-ID" sz="2000" dirty="0" err="1"/>
              <a:t>komunikasi</a:t>
            </a:r>
            <a:r>
              <a:rPr lang="en-ID" sz="2000" dirty="0"/>
              <a:t> </a:t>
            </a:r>
            <a:r>
              <a:rPr lang="en-ID" sz="2000" dirty="0" err="1"/>
              <a:t>bahkan</a:t>
            </a:r>
            <a:r>
              <a:rPr lang="en-ID" sz="2000" dirty="0"/>
              <a:t> </a:t>
            </a:r>
            <a:r>
              <a:rPr lang="en-ID" sz="2000" dirty="0" err="1"/>
              <a:t>saling</a:t>
            </a:r>
            <a:r>
              <a:rPr lang="en-ID" sz="2000" dirty="0"/>
              <a:t> </a:t>
            </a:r>
            <a:r>
              <a:rPr lang="en-ID" sz="2000" dirty="0" err="1"/>
              <a:t>membelakangi</a:t>
            </a:r>
            <a:r>
              <a:rPr lang="en-ID" sz="2000" dirty="0"/>
              <a:t> </a:t>
            </a:r>
            <a:r>
              <a:rPr lang="en-ID" sz="2000" dirty="0" err="1"/>
              <a:t>satu</a:t>
            </a:r>
            <a:r>
              <a:rPr lang="en-ID" sz="2000" dirty="0"/>
              <a:t> </a:t>
            </a:r>
            <a:r>
              <a:rPr lang="en-ID" sz="2000" dirty="0" err="1"/>
              <a:t>sama</a:t>
            </a:r>
            <a:r>
              <a:rPr lang="en-ID" sz="2000" dirty="0"/>
              <a:t> lain. </a:t>
            </a:r>
          </a:p>
          <a:p>
            <a:r>
              <a:rPr lang="en-ID" sz="2000" dirty="0" err="1"/>
              <a:t>Jabbir</a:t>
            </a:r>
            <a:r>
              <a:rPr lang="en-ID" sz="2000" dirty="0"/>
              <a:t> </a:t>
            </a:r>
            <a:r>
              <a:rPr lang="en-ID" sz="2000" dirty="0" err="1"/>
              <a:t>terus</a:t>
            </a:r>
            <a:r>
              <a:rPr lang="en-ID" sz="2000" dirty="0"/>
              <a:t> </a:t>
            </a:r>
            <a:r>
              <a:rPr lang="en-ID" sz="2000" dirty="0" err="1"/>
              <a:t>mengamati</a:t>
            </a:r>
            <a:r>
              <a:rPr lang="en-ID" sz="2000" dirty="0"/>
              <a:t> </a:t>
            </a:r>
            <a:r>
              <a:rPr lang="en-ID" sz="2000" dirty="0" err="1"/>
              <a:t>komunikasi</a:t>
            </a:r>
            <a:r>
              <a:rPr lang="en-ID" sz="2000" dirty="0"/>
              <a:t> </a:t>
            </a:r>
            <a:r>
              <a:rPr lang="en-ID" sz="2000" dirty="0" err="1"/>
              <a:t>mereka</a:t>
            </a:r>
            <a:r>
              <a:rPr lang="en-ID" sz="2000" dirty="0"/>
              <a:t> </a:t>
            </a:r>
            <a:r>
              <a:rPr lang="en-ID" sz="2000" dirty="0" err="1"/>
              <a:t>dari</a:t>
            </a:r>
            <a:r>
              <a:rPr lang="en-ID" sz="2000" dirty="0"/>
              <a:t> </a:t>
            </a:r>
            <a:r>
              <a:rPr lang="en-ID" sz="2000" dirty="0" err="1"/>
              <a:t>hari</a:t>
            </a:r>
            <a:r>
              <a:rPr lang="en-ID" sz="2000" dirty="0"/>
              <a:t> </a:t>
            </a:r>
            <a:r>
              <a:rPr lang="en-ID" sz="2000" dirty="0" err="1"/>
              <a:t>ke</a:t>
            </a:r>
            <a:r>
              <a:rPr lang="en-ID" sz="2000" dirty="0"/>
              <a:t> </a:t>
            </a:r>
            <a:r>
              <a:rPr lang="en-ID" sz="2000" dirty="0" err="1"/>
              <a:t>hari</a:t>
            </a:r>
            <a:r>
              <a:rPr lang="en-ID" sz="2000" dirty="0"/>
              <a:t>. </a:t>
            </a:r>
            <a:r>
              <a:rPr lang="en-ID" sz="2000" dirty="0" err="1"/>
              <a:t>Dia</a:t>
            </a:r>
            <a:r>
              <a:rPr lang="en-ID" sz="2000" dirty="0"/>
              <a:t> </a:t>
            </a:r>
            <a:r>
              <a:rPr lang="en-ID" sz="2000" dirty="0" err="1"/>
              <a:t>menemukan</a:t>
            </a:r>
            <a:r>
              <a:rPr lang="en-ID" sz="2000" dirty="0"/>
              <a:t> </a:t>
            </a:r>
            <a:r>
              <a:rPr lang="en-ID" sz="2000" dirty="0" err="1"/>
              <a:t>pola</a:t>
            </a:r>
            <a:r>
              <a:rPr lang="en-ID" sz="2000" dirty="0"/>
              <a:t> yang </a:t>
            </a:r>
            <a:r>
              <a:rPr lang="en-ID" sz="2000" dirty="0" err="1"/>
              <a:t>hampir</a:t>
            </a:r>
            <a:r>
              <a:rPr lang="en-ID" sz="2000" dirty="0"/>
              <a:t> </a:t>
            </a:r>
            <a:r>
              <a:rPr lang="en-ID" sz="2000" dirty="0" err="1"/>
              <a:t>sama</a:t>
            </a:r>
            <a:r>
              <a:rPr lang="en-ID" sz="2000" dirty="0"/>
              <a:t>, </a:t>
            </a:r>
            <a:r>
              <a:rPr lang="en-ID" sz="2000" dirty="0" err="1"/>
              <a:t>yaitu</a:t>
            </a:r>
            <a:r>
              <a:rPr lang="en-ID" sz="2000" dirty="0"/>
              <a:t> di </a:t>
            </a:r>
            <a:r>
              <a:rPr lang="en-ID" sz="2000" dirty="0" err="1"/>
              <a:t>saat</a:t>
            </a:r>
            <a:r>
              <a:rPr lang="en-ID" sz="2000" dirty="0"/>
              <a:t> </a:t>
            </a:r>
            <a:r>
              <a:rPr lang="en-ID" sz="2000" dirty="0" err="1"/>
              <a:t>jauh</a:t>
            </a:r>
            <a:r>
              <a:rPr lang="en-ID" sz="2000" dirty="0"/>
              <a:t> </a:t>
            </a:r>
            <a:r>
              <a:rPr lang="en-ID" sz="2000" dirty="0" err="1"/>
              <a:t>atau</a:t>
            </a:r>
            <a:r>
              <a:rPr lang="en-ID" sz="2000" dirty="0"/>
              <a:t> </a:t>
            </a:r>
            <a:r>
              <a:rPr lang="en-ID" sz="2000" dirty="0" err="1"/>
              <a:t>berkomunikasi</a:t>
            </a:r>
            <a:r>
              <a:rPr lang="en-ID" sz="2000" dirty="0"/>
              <a:t> </a:t>
            </a:r>
            <a:r>
              <a:rPr lang="en-ID" sz="2000" dirty="0" err="1"/>
              <a:t>melalui</a:t>
            </a:r>
            <a:r>
              <a:rPr lang="en-ID" sz="2000" dirty="0"/>
              <a:t> gadget hp </a:t>
            </a:r>
            <a:r>
              <a:rPr lang="en-ID" sz="2000" dirty="0" err="1"/>
              <a:t>mereka</a:t>
            </a:r>
            <a:r>
              <a:rPr lang="en-ID" sz="2000" dirty="0"/>
              <a:t> </a:t>
            </a:r>
            <a:r>
              <a:rPr lang="en-ID" sz="2000" dirty="0" err="1"/>
              <a:t>terasa</a:t>
            </a:r>
            <a:r>
              <a:rPr lang="en-ID" sz="2000" dirty="0"/>
              <a:t> </a:t>
            </a:r>
            <a:r>
              <a:rPr lang="en-ID" sz="2000" dirty="0" err="1"/>
              <a:t>akrab</a:t>
            </a:r>
            <a:r>
              <a:rPr lang="en-ID" sz="2000" dirty="0"/>
              <a:t> dan </a:t>
            </a:r>
            <a:r>
              <a:rPr lang="en-ID" sz="2000" dirty="0" err="1"/>
              <a:t>cair</a:t>
            </a:r>
            <a:r>
              <a:rPr lang="en-ID" sz="2000" dirty="0"/>
              <a:t> </a:t>
            </a:r>
            <a:r>
              <a:rPr lang="en-ID" sz="2000" dirty="0" err="1"/>
              <a:t>komunikasinya</a:t>
            </a:r>
            <a:r>
              <a:rPr lang="en-ID" sz="2000" dirty="0"/>
              <a:t> </a:t>
            </a:r>
            <a:r>
              <a:rPr lang="en-ID" sz="2000" dirty="0" err="1"/>
              <a:t>namun</a:t>
            </a:r>
            <a:r>
              <a:rPr lang="en-ID" sz="2000" dirty="0"/>
              <a:t> </a:t>
            </a:r>
            <a:r>
              <a:rPr lang="en-ID" sz="2000" dirty="0" err="1"/>
              <a:t>jika</a:t>
            </a:r>
            <a:r>
              <a:rPr lang="en-ID" sz="2000" dirty="0"/>
              <a:t> </a:t>
            </a:r>
            <a:r>
              <a:rPr lang="en-ID" sz="2000" dirty="0" err="1"/>
              <a:t>sudah</a:t>
            </a:r>
            <a:r>
              <a:rPr lang="en-ID" sz="2000" dirty="0"/>
              <a:t> </a:t>
            </a:r>
            <a:r>
              <a:rPr lang="en-ID" sz="2000" dirty="0" err="1"/>
              <a:t>ketemu</a:t>
            </a:r>
            <a:r>
              <a:rPr lang="en-ID" sz="2000" dirty="0"/>
              <a:t>, </a:t>
            </a:r>
            <a:r>
              <a:rPr lang="en-ID" sz="2000" dirty="0" err="1"/>
              <a:t>komunikasi</a:t>
            </a:r>
            <a:r>
              <a:rPr lang="en-ID" sz="2000" dirty="0"/>
              <a:t> </a:t>
            </a:r>
            <a:r>
              <a:rPr lang="en-ID" sz="2000" dirty="0" err="1"/>
              <a:t>berubah</a:t>
            </a:r>
            <a:r>
              <a:rPr lang="en-ID" sz="2000" dirty="0"/>
              <a:t>. </a:t>
            </a:r>
          </a:p>
          <a:p>
            <a:endParaRPr lang="en-ID" sz="2000" dirty="0"/>
          </a:p>
          <a:p>
            <a:r>
              <a:rPr lang="en-ID" sz="2000" dirty="0" err="1"/>
              <a:t>Amatan</a:t>
            </a:r>
            <a:r>
              <a:rPr lang="en-ID" sz="2000" dirty="0"/>
              <a:t> </a:t>
            </a:r>
            <a:r>
              <a:rPr lang="en-ID" sz="2000" dirty="0" err="1"/>
              <a:t>tersebut</a:t>
            </a:r>
            <a:r>
              <a:rPr lang="en-ID" sz="2000" dirty="0"/>
              <a:t> </a:t>
            </a:r>
            <a:r>
              <a:rPr lang="en-ID" sz="2000" dirty="0" err="1"/>
              <a:t>kemudian</a:t>
            </a:r>
            <a:r>
              <a:rPr lang="en-ID" sz="2000" dirty="0"/>
              <a:t>, </a:t>
            </a:r>
            <a:r>
              <a:rPr lang="en-ID" sz="2000" dirty="0" err="1"/>
              <a:t>Jabbir</a:t>
            </a:r>
            <a:r>
              <a:rPr lang="en-ID" sz="2000" dirty="0"/>
              <a:t> </a:t>
            </a:r>
            <a:r>
              <a:rPr lang="en-ID" sz="2000" dirty="0" err="1"/>
              <a:t>tiba</a:t>
            </a:r>
            <a:r>
              <a:rPr lang="en-ID" sz="2000" dirty="0"/>
              <a:t> pada </a:t>
            </a:r>
            <a:r>
              <a:rPr lang="en-ID" sz="2000" dirty="0" err="1"/>
              <a:t>dugaannya</a:t>
            </a:r>
            <a:r>
              <a:rPr lang="en-ID" sz="2000" dirty="0"/>
              <a:t> (</a:t>
            </a:r>
            <a:r>
              <a:rPr lang="en-ID" sz="2000" dirty="0" err="1"/>
              <a:t>hipotesis</a:t>
            </a:r>
            <a:r>
              <a:rPr lang="en-ID" sz="2000" dirty="0"/>
              <a:t>) </a:t>
            </a:r>
            <a:r>
              <a:rPr lang="en-ID" sz="2000" dirty="0" err="1"/>
              <a:t>terdapat</a:t>
            </a:r>
            <a:r>
              <a:rPr lang="en-ID" sz="2000" dirty="0"/>
              <a:t> </a:t>
            </a:r>
            <a:r>
              <a:rPr lang="en-ID" sz="2000" dirty="0" err="1"/>
              <a:t>permasalahan</a:t>
            </a:r>
            <a:r>
              <a:rPr lang="en-ID" sz="2000" dirty="0"/>
              <a:t> </a:t>
            </a:r>
            <a:r>
              <a:rPr lang="en-ID" sz="2000" dirty="0" err="1"/>
              <a:t>dalam</a:t>
            </a:r>
            <a:r>
              <a:rPr lang="en-ID" sz="2000" dirty="0"/>
              <a:t> </a:t>
            </a:r>
            <a:r>
              <a:rPr lang="en-ID" sz="2000" dirty="0" err="1"/>
              <a:t>komunikasi</a:t>
            </a:r>
            <a:r>
              <a:rPr lang="en-ID" sz="2000" dirty="0"/>
              <a:t> </a:t>
            </a:r>
            <a:r>
              <a:rPr lang="en-ID" sz="2000" dirty="0" err="1"/>
              <a:t>mahasiswa</a:t>
            </a:r>
            <a:r>
              <a:rPr lang="en-ID" sz="2000" dirty="0"/>
              <a:t>. Karena </a:t>
            </a:r>
            <a:r>
              <a:rPr lang="en-ID" sz="2000" dirty="0" err="1"/>
              <a:t>menurut</a:t>
            </a:r>
            <a:r>
              <a:rPr lang="en-ID" sz="2000" dirty="0"/>
              <a:t> </a:t>
            </a:r>
            <a:r>
              <a:rPr lang="en-ID" sz="2000" dirty="0" err="1"/>
              <a:t>pemahaman</a:t>
            </a:r>
            <a:r>
              <a:rPr lang="en-ID" sz="2000" dirty="0"/>
              <a:t> </a:t>
            </a:r>
            <a:r>
              <a:rPr lang="en-ID" sz="2000" dirty="0" err="1"/>
              <a:t>Jabbir</a:t>
            </a:r>
            <a:r>
              <a:rPr lang="en-ID" sz="2000" dirty="0"/>
              <a:t> </a:t>
            </a:r>
            <a:r>
              <a:rPr lang="en-ID" sz="2000" dirty="0" err="1"/>
              <a:t>idealnya</a:t>
            </a:r>
            <a:r>
              <a:rPr lang="en-ID" sz="2000" dirty="0"/>
              <a:t> di </a:t>
            </a:r>
            <a:r>
              <a:rPr lang="en-ID" sz="2000" dirty="0" err="1"/>
              <a:t>dalam</a:t>
            </a:r>
            <a:r>
              <a:rPr lang="en-ID" sz="2000" dirty="0"/>
              <a:t> </a:t>
            </a:r>
            <a:r>
              <a:rPr lang="en-ID" sz="2000" dirty="0" err="1"/>
              <a:t>teori</a:t>
            </a:r>
            <a:r>
              <a:rPr lang="en-ID" sz="2000" dirty="0"/>
              <a:t> </a:t>
            </a:r>
            <a:r>
              <a:rPr lang="en-ID" sz="2000" dirty="0" err="1"/>
              <a:t>komunikasi</a:t>
            </a:r>
            <a:r>
              <a:rPr lang="en-ID" sz="2000" dirty="0"/>
              <a:t> </a:t>
            </a:r>
            <a:r>
              <a:rPr lang="en-ID" sz="2000" dirty="0" err="1"/>
              <a:t>behaviorisme</a:t>
            </a:r>
            <a:r>
              <a:rPr lang="en-ID" sz="2000" dirty="0"/>
              <a:t> </a:t>
            </a:r>
            <a:r>
              <a:rPr lang="en-ID" sz="2000" dirty="0" err="1"/>
              <a:t>bahwa</a:t>
            </a:r>
            <a:r>
              <a:rPr lang="en-ID" sz="2000" dirty="0"/>
              <a:t> </a:t>
            </a:r>
            <a:r>
              <a:rPr lang="en-ID" sz="2000" dirty="0" err="1"/>
              <a:t>komunikasi</a:t>
            </a:r>
            <a:r>
              <a:rPr lang="en-ID" sz="2000" dirty="0"/>
              <a:t> </a:t>
            </a:r>
            <a:r>
              <a:rPr lang="en-ID" sz="2000" dirty="0" err="1"/>
              <a:t>tatap</a:t>
            </a:r>
            <a:r>
              <a:rPr lang="en-ID" sz="2000" dirty="0"/>
              <a:t> </a:t>
            </a:r>
            <a:r>
              <a:rPr lang="en-ID" sz="2000" dirty="0" err="1"/>
              <a:t>muka</a:t>
            </a:r>
            <a:r>
              <a:rPr lang="en-ID" sz="2000" dirty="0"/>
              <a:t> </a:t>
            </a:r>
            <a:r>
              <a:rPr lang="en-ID" sz="2000" dirty="0" err="1"/>
              <a:t>lebih</a:t>
            </a:r>
            <a:r>
              <a:rPr lang="en-ID" sz="2000" dirty="0"/>
              <a:t> intents dan </a:t>
            </a:r>
            <a:r>
              <a:rPr lang="en-ID" sz="2000" dirty="0" err="1"/>
              <a:t>cair</a:t>
            </a:r>
            <a:r>
              <a:rPr lang="en-ID" sz="2000" dirty="0"/>
              <a:t> </a:t>
            </a:r>
            <a:r>
              <a:rPr lang="en-ID" sz="2000" dirty="0" err="1"/>
              <a:t>dibandingkan</a:t>
            </a:r>
            <a:r>
              <a:rPr lang="en-ID" sz="2000" dirty="0"/>
              <a:t> </a:t>
            </a:r>
            <a:r>
              <a:rPr lang="en-ID" sz="2000" dirty="0" err="1"/>
              <a:t>melalui</a:t>
            </a:r>
            <a:r>
              <a:rPr lang="en-ID" sz="2000" dirty="0"/>
              <a:t> media </a:t>
            </a:r>
            <a:r>
              <a:rPr lang="en-ID" sz="2000" dirty="0" err="1"/>
              <a:t>termasuk</a:t>
            </a:r>
            <a:r>
              <a:rPr lang="en-ID" sz="2000" dirty="0"/>
              <a:t> media gadget. </a:t>
            </a:r>
            <a:r>
              <a:rPr lang="en-ID" sz="2000" dirty="0" err="1"/>
              <a:t>Secara</a:t>
            </a:r>
            <a:r>
              <a:rPr lang="en-ID" sz="2000" dirty="0"/>
              <a:t> </a:t>
            </a:r>
            <a:r>
              <a:rPr lang="en-ID" sz="2000" dirty="0" err="1"/>
              <a:t>teori</a:t>
            </a:r>
            <a:r>
              <a:rPr lang="en-ID" sz="2000" dirty="0"/>
              <a:t> </a:t>
            </a:r>
            <a:r>
              <a:rPr lang="en-ID" sz="2000" dirty="0" err="1"/>
              <a:t>bicara</a:t>
            </a:r>
            <a:r>
              <a:rPr lang="en-ID" sz="2000" dirty="0"/>
              <a:t> </a:t>
            </a:r>
            <a:r>
              <a:rPr lang="en-ID" sz="2000" dirty="0" err="1"/>
              <a:t>tatap</a:t>
            </a:r>
            <a:r>
              <a:rPr lang="en-ID" sz="2000" dirty="0"/>
              <a:t> </a:t>
            </a:r>
            <a:r>
              <a:rPr lang="en-ID" sz="2000" dirty="0" err="1"/>
              <a:t>muka</a:t>
            </a:r>
            <a:r>
              <a:rPr lang="en-ID" sz="2000" dirty="0"/>
              <a:t> </a:t>
            </a:r>
            <a:r>
              <a:rPr lang="en-ID" sz="2000" dirty="0" err="1"/>
              <a:t>lebih</a:t>
            </a:r>
            <a:r>
              <a:rPr lang="en-ID" sz="2000" dirty="0"/>
              <a:t> </a:t>
            </a:r>
            <a:r>
              <a:rPr lang="en-ID" sz="2000" dirty="0" err="1"/>
              <a:t>menyenangkan</a:t>
            </a:r>
            <a:r>
              <a:rPr lang="en-ID" sz="2000" dirty="0"/>
              <a:t>, </a:t>
            </a:r>
            <a:r>
              <a:rPr lang="en-ID" sz="2000" dirty="0" err="1"/>
              <a:t>namun</a:t>
            </a:r>
            <a:r>
              <a:rPr lang="en-ID" sz="2000" dirty="0"/>
              <a:t> </a:t>
            </a:r>
            <a:r>
              <a:rPr lang="en-ID" sz="2000" dirty="0" err="1"/>
              <a:t>ini</a:t>
            </a:r>
            <a:r>
              <a:rPr lang="en-ID" sz="2000" dirty="0"/>
              <a:t> </a:t>
            </a:r>
            <a:r>
              <a:rPr lang="en-ID" sz="2000" dirty="0" err="1"/>
              <a:t>kelihatan</a:t>
            </a:r>
            <a:r>
              <a:rPr lang="en-ID" sz="2000" dirty="0"/>
              <a:t> </a:t>
            </a:r>
            <a:r>
              <a:rPr lang="en-ID" sz="2000" dirty="0" err="1"/>
              <a:t>berbeda</a:t>
            </a:r>
            <a:r>
              <a:rPr lang="en-ID" sz="2000" dirty="0"/>
              <a:t>.</a:t>
            </a:r>
          </a:p>
        </p:txBody>
      </p:sp>
    </p:spTree>
    <p:extLst>
      <p:ext uri="{BB962C8B-B14F-4D97-AF65-F5344CB8AC3E}">
        <p14:creationId xmlns:p14="http://schemas.microsoft.com/office/powerpoint/2010/main" val="3189231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C783E-2D41-4E67-B22D-DAE0165F1548}"/>
              </a:ext>
            </a:extLst>
          </p:cNvPr>
          <p:cNvSpPr>
            <a:spLocks noGrp="1"/>
          </p:cNvSpPr>
          <p:nvPr>
            <p:ph type="title"/>
          </p:nvPr>
        </p:nvSpPr>
        <p:spPr>
          <a:xfrm>
            <a:off x="381000" y="495300"/>
            <a:ext cx="7886700" cy="5867400"/>
          </a:xfrm>
        </p:spPr>
        <p:txBody>
          <a:bodyPr>
            <a:normAutofit fontScale="90000"/>
          </a:bodyPr>
          <a:lstStyle/>
          <a:p>
            <a:r>
              <a:rPr lang="en-ID" sz="1800" b="1" dirty="0" err="1"/>
              <a:t>Perhatikan</a:t>
            </a:r>
            <a:r>
              <a:rPr lang="en-ID" sz="1800" b="1" dirty="0"/>
              <a:t>:</a:t>
            </a:r>
            <a:br>
              <a:rPr lang="en-ID" sz="1800" b="1" dirty="0"/>
            </a:br>
            <a:r>
              <a:rPr lang="en-ID" sz="1800" dirty="0" err="1"/>
              <a:t>Jabbir</a:t>
            </a:r>
            <a:r>
              <a:rPr lang="en-ID" sz="1800" dirty="0"/>
              <a:t> </a:t>
            </a:r>
            <a:r>
              <a:rPr lang="en-ID" sz="1800" dirty="0" err="1"/>
              <a:t>sudah</a:t>
            </a:r>
            <a:r>
              <a:rPr lang="en-ID" sz="1800" dirty="0"/>
              <a:t> </a:t>
            </a:r>
            <a:r>
              <a:rPr lang="en-ID" sz="1800" dirty="0" err="1"/>
              <a:t>berhasil</a:t>
            </a:r>
            <a:r>
              <a:rPr lang="en-ID" sz="1800" dirty="0"/>
              <a:t> </a:t>
            </a:r>
            <a:r>
              <a:rPr lang="en-ID" sz="1800" dirty="0" err="1"/>
              <a:t>mengidentifikasi</a:t>
            </a:r>
            <a:r>
              <a:rPr lang="en-ID" sz="1800" dirty="0"/>
              <a:t> </a:t>
            </a:r>
            <a:r>
              <a:rPr lang="en-ID" sz="1800" dirty="0" err="1"/>
              <a:t>masalah</a:t>
            </a:r>
            <a:r>
              <a:rPr lang="en-ID" sz="1800" dirty="0"/>
              <a:t>, </a:t>
            </a:r>
            <a:r>
              <a:rPr lang="en-ID" sz="1800" dirty="0" err="1"/>
              <a:t>yaitu</a:t>
            </a:r>
            <a:r>
              <a:rPr lang="en-ID" sz="1800" dirty="0"/>
              <a:t> </a:t>
            </a:r>
            <a:r>
              <a:rPr lang="en-ID" sz="1800" dirty="0" err="1"/>
              <a:t>permasalahan</a:t>
            </a:r>
            <a:r>
              <a:rPr lang="en-ID" sz="1800" dirty="0"/>
              <a:t> </a:t>
            </a:r>
            <a:r>
              <a:rPr lang="en-ID" sz="1800" dirty="0" err="1"/>
              <a:t>dalam</a:t>
            </a:r>
            <a:r>
              <a:rPr lang="en-ID" sz="1800" dirty="0"/>
              <a:t> </a:t>
            </a:r>
            <a:r>
              <a:rPr lang="en-ID" sz="1800" dirty="0" err="1"/>
              <a:t>hal</a:t>
            </a:r>
            <a:r>
              <a:rPr lang="en-ID" sz="1800" dirty="0"/>
              <a:t> </a:t>
            </a:r>
            <a:r>
              <a:rPr lang="en-ID" sz="1800" dirty="0" err="1"/>
              <a:t>perilaku</a:t>
            </a:r>
            <a:r>
              <a:rPr lang="en-ID" sz="1800" dirty="0"/>
              <a:t> </a:t>
            </a:r>
            <a:r>
              <a:rPr lang="en-ID" sz="1800" dirty="0" err="1"/>
              <a:t>komunikasi</a:t>
            </a:r>
            <a:r>
              <a:rPr lang="en-ID" sz="1800" dirty="0"/>
              <a:t>. </a:t>
            </a:r>
            <a:r>
              <a:rPr lang="en-ID" sz="1800" dirty="0" err="1"/>
              <a:t>Kenapa</a:t>
            </a:r>
            <a:r>
              <a:rPr lang="en-ID" sz="1800" dirty="0"/>
              <a:t> </a:t>
            </a:r>
            <a:r>
              <a:rPr lang="en-ID" sz="1800" dirty="0" err="1"/>
              <a:t>bisa</a:t>
            </a:r>
            <a:r>
              <a:rPr lang="en-ID" sz="1800" dirty="0"/>
              <a:t>? Karena </a:t>
            </a:r>
            <a:r>
              <a:rPr lang="en-ID" sz="1800" dirty="0" err="1"/>
              <a:t>Jabbir</a:t>
            </a:r>
            <a:r>
              <a:rPr lang="en-ID" sz="1800" dirty="0"/>
              <a:t> </a:t>
            </a:r>
            <a:r>
              <a:rPr lang="en-ID" sz="1800" dirty="0" err="1"/>
              <a:t>sudah</a:t>
            </a:r>
            <a:r>
              <a:rPr lang="en-ID" sz="1800" dirty="0"/>
              <a:t> </a:t>
            </a:r>
            <a:r>
              <a:rPr lang="en-ID" sz="1800" dirty="0" err="1"/>
              <a:t>mengetahui</a:t>
            </a:r>
            <a:r>
              <a:rPr lang="en-ID" sz="1800" dirty="0"/>
              <a:t> </a:t>
            </a:r>
            <a:r>
              <a:rPr lang="en-ID" sz="1800" dirty="0" err="1"/>
              <a:t>teori</a:t>
            </a:r>
            <a:r>
              <a:rPr lang="en-ID" sz="1800" dirty="0"/>
              <a:t> </a:t>
            </a:r>
            <a:r>
              <a:rPr lang="en-ID" sz="1800" dirty="0" err="1"/>
              <a:t>dasar</a:t>
            </a:r>
            <a:r>
              <a:rPr lang="en-ID" sz="1800" dirty="0"/>
              <a:t> </a:t>
            </a:r>
            <a:r>
              <a:rPr lang="en-ID" sz="1800" dirty="0" err="1"/>
              <a:t>tentang</a:t>
            </a:r>
            <a:r>
              <a:rPr lang="en-ID" sz="1800" dirty="0"/>
              <a:t> </a:t>
            </a:r>
            <a:r>
              <a:rPr lang="en-ID" sz="1800" dirty="0" err="1"/>
              <a:t>komunikasi</a:t>
            </a:r>
            <a:r>
              <a:rPr lang="en-ID" sz="1800" dirty="0"/>
              <a:t> </a:t>
            </a:r>
            <a:r>
              <a:rPr lang="en-ID" sz="1800" dirty="0" err="1"/>
              <a:t>sehingga</a:t>
            </a:r>
            <a:r>
              <a:rPr lang="en-ID" sz="1800" dirty="0"/>
              <a:t> </a:t>
            </a:r>
            <a:r>
              <a:rPr lang="en-ID" sz="1800" dirty="0" err="1"/>
              <a:t>dapat</a:t>
            </a:r>
            <a:r>
              <a:rPr lang="en-ID" sz="1800" dirty="0"/>
              <a:t> </a:t>
            </a:r>
            <a:r>
              <a:rPr lang="en-ID" sz="1800" dirty="0" err="1"/>
              <a:t>mengenali</a:t>
            </a:r>
            <a:r>
              <a:rPr lang="en-ID" sz="1800" dirty="0"/>
              <a:t> </a:t>
            </a:r>
            <a:r>
              <a:rPr lang="en-ID" sz="1800" dirty="0" err="1"/>
              <a:t>ada</a:t>
            </a:r>
            <a:r>
              <a:rPr lang="en-ID" sz="1800" dirty="0"/>
              <a:t> “gap” </a:t>
            </a:r>
            <a:r>
              <a:rPr lang="en-ID" sz="1800" dirty="0" err="1"/>
              <a:t>dalam</a:t>
            </a:r>
            <a:r>
              <a:rPr lang="en-ID" sz="1800" dirty="0"/>
              <a:t> </a:t>
            </a:r>
            <a:r>
              <a:rPr lang="en-ID" sz="1800" dirty="0" err="1"/>
              <a:t>pola</a:t>
            </a:r>
            <a:r>
              <a:rPr lang="en-ID" sz="1800" dirty="0"/>
              <a:t> </a:t>
            </a:r>
            <a:r>
              <a:rPr lang="en-ID" sz="1800" dirty="0" err="1"/>
              <a:t>komunikasi</a:t>
            </a:r>
            <a:r>
              <a:rPr lang="en-ID" sz="1800" dirty="0"/>
              <a:t> </a:t>
            </a:r>
            <a:r>
              <a:rPr lang="en-ID" sz="1800" dirty="0" err="1"/>
              <a:t>mahasiswa</a:t>
            </a:r>
            <a:r>
              <a:rPr lang="en-ID" sz="1800" dirty="0"/>
              <a:t>. Akan </a:t>
            </a:r>
            <a:r>
              <a:rPr lang="en-ID" sz="1800" dirty="0" err="1"/>
              <a:t>tetapi</a:t>
            </a:r>
            <a:r>
              <a:rPr lang="en-ID" sz="1800" dirty="0"/>
              <a:t> </a:t>
            </a:r>
            <a:r>
              <a:rPr lang="en-ID" sz="1800" dirty="0" err="1"/>
              <a:t>Jabbir</a:t>
            </a:r>
            <a:r>
              <a:rPr lang="en-ID" sz="1800" dirty="0"/>
              <a:t> </a:t>
            </a:r>
            <a:r>
              <a:rPr lang="en-ID" sz="1800" dirty="0" err="1"/>
              <a:t>belum</a:t>
            </a:r>
            <a:r>
              <a:rPr lang="en-ID" sz="1800" dirty="0"/>
              <a:t> </a:t>
            </a:r>
            <a:r>
              <a:rPr lang="en-ID" sz="1800" dirty="0" err="1"/>
              <a:t>dapat</a:t>
            </a:r>
            <a:r>
              <a:rPr lang="en-ID" sz="1800" dirty="0"/>
              <a:t> </a:t>
            </a:r>
            <a:r>
              <a:rPr lang="en-ID" sz="1800" dirty="0" err="1"/>
              <a:t>menentukan</a:t>
            </a:r>
            <a:r>
              <a:rPr lang="en-ID" sz="1800" dirty="0"/>
              <a:t> </a:t>
            </a:r>
            <a:r>
              <a:rPr lang="en-ID" sz="1800" dirty="0" err="1"/>
              <a:t>apa</a:t>
            </a:r>
            <a:r>
              <a:rPr lang="en-ID" sz="1800" dirty="0"/>
              <a:t> </a:t>
            </a:r>
            <a:r>
              <a:rPr lang="en-ID" sz="1800" dirty="0" err="1"/>
              <a:t>sebetulnya</a:t>
            </a:r>
            <a:r>
              <a:rPr lang="en-ID" sz="1800" dirty="0"/>
              <a:t> </a:t>
            </a:r>
            <a:r>
              <a:rPr lang="en-ID" sz="1800" dirty="0" err="1"/>
              <a:t>masalah</a:t>
            </a:r>
            <a:r>
              <a:rPr lang="en-ID" sz="1800" dirty="0"/>
              <a:t>. </a:t>
            </a:r>
            <a:r>
              <a:rPr lang="en-ID" sz="1800" dirty="0" err="1"/>
              <a:t>Jabbir</a:t>
            </a:r>
            <a:r>
              <a:rPr lang="en-ID" sz="1800" dirty="0"/>
              <a:t> </a:t>
            </a:r>
            <a:r>
              <a:rPr lang="en-ID" sz="1800" dirty="0" err="1"/>
              <a:t>baru</a:t>
            </a:r>
            <a:r>
              <a:rPr lang="en-ID" sz="1800" dirty="0"/>
              <a:t> pada </a:t>
            </a:r>
            <a:r>
              <a:rPr lang="en-ID" sz="1800" dirty="0" err="1"/>
              <a:t>mengenali</a:t>
            </a:r>
            <a:r>
              <a:rPr lang="en-ID" sz="1800" dirty="0"/>
              <a:t> </a:t>
            </a:r>
            <a:r>
              <a:rPr lang="en-ID" sz="1800" dirty="0" err="1"/>
              <a:t>ada</a:t>
            </a:r>
            <a:r>
              <a:rPr lang="en-ID" sz="1800" dirty="0"/>
              <a:t> </a:t>
            </a:r>
            <a:r>
              <a:rPr lang="en-ID" sz="1800" dirty="0" err="1"/>
              <a:t>permasahan</a:t>
            </a:r>
            <a:r>
              <a:rPr lang="en-ID" sz="1800" dirty="0"/>
              <a:t> </a:t>
            </a:r>
            <a:r>
              <a:rPr lang="en-ID" sz="1800" dirty="0" err="1"/>
              <a:t>dalam</a:t>
            </a:r>
            <a:r>
              <a:rPr lang="en-ID" sz="1800" dirty="0"/>
              <a:t> </a:t>
            </a:r>
            <a:r>
              <a:rPr lang="en-ID" sz="1800" dirty="0" err="1"/>
              <a:t>komunikasi</a:t>
            </a:r>
            <a:r>
              <a:rPr lang="en-ID" sz="1800" dirty="0"/>
              <a:t> </a:t>
            </a:r>
            <a:r>
              <a:rPr lang="en-ID" sz="1800" dirty="0" err="1"/>
              <a:t>mahasiswa</a:t>
            </a:r>
            <a:r>
              <a:rPr lang="en-ID" sz="1800" dirty="0"/>
              <a:t>.</a:t>
            </a:r>
            <a:br>
              <a:rPr lang="en-ID" sz="1800" dirty="0"/>
            </a:br>
            <a:br>
              <a:rPr lang="en-ID" sz="1800" dirty="0"/>
            </a:br>
            <a:r>
              <a:rPr lang="en-ID" sz="1800" dirty="0" err="1"/>
              <a:t>Untuk</a:t>
            </a:r>
            <a:r>
              <a:rPr lang="en-ID" sz="1800" dirty="0"/>
              <a:t> </a:t>
            </a:r>
            <a:r>
              <a:rPr lang="en-ID" sz="1800" dirty="0" err="1"/>
              <a:t>memastikan</a:t>
            </a:r>
            <a:r>
              <a:rPr lang="en-ID" sz="1800" dirty="0"/>
              <a:t> </a:t>
            </a:r>
            <a:r>
              <a:rPr lang="en-ID" sz="1800" dirty="0" err="1"/>
              <a:t>apa</a:t>
            </a:r>
            <a:r>
              <a:rPr lang="en-ID" sz="1800" dirty="0"/>
              <a:t> </a:t>
            </a:r>
            <a:r>
              <a:rPr lang="en-ID" sz="1800" dirty="0" err="1"/>
              <a:t>masalahnya</a:t>
            </a:r>
            <a:r>
              <a:rPr lang="en-ID" sz="1800" dirty="0"/>
              <a:t>, </a:t>
            </a:r>
            <a:r>
              <a:rPr lang="en-ID" sz="1800" dirty="0" err="1"/>
              <a:t>Jabbir</a:t>
            </a:r>
            <a:r>
              <a:rPr lang="en-ID" sz="1800" dirty="0"/>
              <a:t> </a:t>
            </a:r>
            <a:r>
              <a:rPr lang="en-ID" sz="1800" dirty="0" err="1"/>
              <a:t>harus</a:t>
            </a:r>
            <a:r>
              <a:rPr lang="en-ID" sz="1800" dirty="0"/>
              <a:t> </a:t>
            </a:r>
            <a:r>
              <a:rPr lang="en-ID" sz="1800" dirty="0" err="1"/>
              <a:t>membaca</a:t>
            </a:r>
            <a:r>
              <a:rPr lang="en-ID" sz="1800" dirty="0"/>
              <a:t> minimal </a:t>
            </a:r>
            <a:r>
              <a:rPr lang="en-ID" sz="1800" b="1" dirty="0"/>
              <a:t>lima </a:t>
            </a:r>
            <a:r>
              <a:rPr lang="en-ID" sz="1800" b="1" dirty="0" err="1"/>
              <a:t>teori</a:t>
            </a:r>
            <a:r>
              <a:rPr lang="en-ID" sz="1800" b="1" dirty="0"/>
              <a:t>, </a:t>
            </a:r>
            <a:r>
              <a:rPr lang="en-ID" sz="1800" b="1" dirty="0" err="1"/>
              <a:t>yaitu</a:t>
            </a:r>
            <a:r>
              <a:rPr lang="en-ID" sz="1800" b="1" dirty="0"/>
              <a:t> </a:t>
            </a:r>
            <a:r>
              <a:rPr lang="en-ID" sz="1800" b="1" dirty="0" err="1"/>
              <a:t>teori</a:t>
            </a:r>
            <a:r>
              <a:rPr lang="en-ID" sz="1800" b="1" dirty="0"/>
              <a:t> </a:t>
            </a:r>
            <a:r>
              <a:rPr lang="en-ID" sz="1800" b="1" dirty="0" err="1"/>
              <a:t>komunikasi</a:t>
            </a:r>
            <a:r>
              <a:rPr lang="en-ID" sz="1800" b="1" dirty="0"/>
              <a:t> </a:t>
            </a:r>
            <a:r>
              <a:rPr lang="en-ID" sz="1800" b="1" dirty="0" err="1"/>
              <a:t>perilaku</a:t>
            </a:r>
            <a:r>
              <a:rPr lang="en-ID" sz="1800" b="1" dirty="0"/>
              <a:t>, </a:t>
            </a:r>
            <a:r>
              <a:rPr lang="en-ID" sz="1800" b="1" dirty="0" err="1"/>
              <a:t>Teori</a:t>
            </a:r>
            <a:r>
              <a:rPr lang="en-ID" sz="1800" b="1" dirty="0"/>
              <a:t> </a:t>
            </a:r>
            <a:r>
              <a:rPr lang="en-ID" sz="1800" b="1" dirty="0" err="1"/>
              <a:t>Komunikasi</a:t>
            </a:r>
            <a:r>
              <a:rPr lang="en-ID" sz="1800" b="1" dirty="0"/>
              <a:t> </a:t>
            </a:r>
            <a:r>
              <a:rPr lang="en-ID" sz="1800" b="1" dirty="0" err="1"/>
              <a:t>Humanisme</a:t>
            </a:r>
            <a:r>
              <a:rPr lang="en-ID" sz="1800" b="1" dirty="0"/>
              <a:t>, </a:t>
            </a:r>
            <a:r>
              <a:rPr lang="en-ID" sz="1800" b="1" dirty="0" err="1"/>
              <a:t>teori</a:t>
            </a:r>
            <a:r>
              <a:rPr lang="en-ID" sz="1800" b="1" dirty="0"/>
              <a:t> </a:t>
            </a:r>
            <a:r>
              <a:rPr lang="en-ID" sz="1800" b="1" dirty="0" err="1"/>
              <a:t>hubungan</a:t>
            </a:r>
            <a:r>
              <a:rPr lang="en-ID" sz="1800" b="1" dirty="0"/>
              <a:t> </a:t>
            </a:r>
            <a:r>
              <a:rPr lang="en-ID" sz="1800" b="1" dirty="0" err="1"/>
              <a:t>atau</a:t>
            </a:r>
            <a:r>
              <a:rPr lang="en-ID" sz="1800" b="1" dirty="0"/>
              <a:t> </a:t>
            </a:r>
            <a:r>
              <a:rPr lang="en-ID" sz="1800" b="1" dirty="0" err="1"/>
              <a:t>relasi</a:t>
            </a:r>
            <a:r>
              <a:rPr lang="en-ID" sz="1800" b="1" dirty="0"/>
              <a:t>, </a:t>
            </a:r>
            <a:r>
              <a:rPr lang="en-ID" sz="1800" b="1" dirty="0" err="1"/>
              <a:t>teori</a:t>
            </a:r>
            <a:r>
              <a:rPr lang="en-ID" sz="1800" b="1" dirty="0"/>
              <a:t> </a:t>
            </a:r>
            <a:r>
              <a:rPr lang="en-ID" sz="1800" b="1" dirty="0" err="1"/>
              <a:t>pemanfaatan</a:t>
            </a:r>
            <a:r>
              <a:rPr lang="en-ID" sz="1800" b="1" dirty="0"/>
              <a:t> gadget hp, dan </a:t>
            </a:r>
            <a:r>
              <a:rPr lang="en-ID" sz="1800" b="1" dirty="0" err="1"/>
              <a:t>teori</a:t>
            </a:r>
            <a:r>
              <a:rPr lang="en-ID" sz="1800" b="1" dirty="0"/>
              <a:t> </a:t>
            </a:r>
            <a:r>
              <a:rPr lang="en-ID" sz="1800" b="1" dirty="0" err="1"/>
              <a:t>penggunaan</a:t>
            </a:r>
            <a:r>
              <a:rPr lang="en-ID" sz="1800" b="1" dirty="0"/>
              <a:t> dan </a:t>
            </a:r>
            <a:r>
              <a:rPr lang="en-ID" sz="1800" b="1" dirty="0" err="1"/>
              <a:t>Kepuasan</a:t>
            </a:r>
            <a:r>
              <a:rPr lang="en-ID" sz="1800" dirty="0"/>
              <a:t>. </a:t>
            </a:r>
            <a:r>
              <a:rPr lang="en-ID" sz="1800" dirty="0" err="1"/>
              <a:t>Jabbir</a:t>
            </a:r>
            <a:r>
              <a:rPr lang="en-ID" sz="1800" dirty="0"/>
              <a:t> </a:t>
            </a:r>
            <a:r>
              <a:rPr lang="en-ID" sz="1800" dirty="0" err="1"/>
              <a:t>harus</a:t>
            </a:r>
            <a:r>
              <a:rPr lang="en-ID" sz="1800" dirty="0"/>
              <a:t> </a:t>
            </a:r>
            <a:r>
              <a:rPr lang="en-ID" sz="1800" dirty="0" err="1"/>
              <a:t>menemukan</a:t>
            </a:r>
            <a:r>
              <a:rPr lang="en-ID" sz="1800" dirty="0"/>
              <a:t> </a:t>
            </a:r>
            <a:r>
              <a:rPr lang="en-ID" sz="1800" dirty="0" err="1"/>
              <a:t>teori</a:t>
            </a:r>
            <a:r>
              <a:rPr lang="en-ID" sz="1800" dirty="0"/>
              <a:t> </a:t>
            </a:r>
            <a:r>
              <a:rPr lang="en-ID" sz="1800" dirty="0" err="1"/>
              <a:t>dasar</a:t>
            </a:r>
            <a:r>
              <a:rPr lang="en-ID" sz="1800" dirty="0"/>
              <a:t> </a:t>
            </a:r>
            <a:r>
              <a:rPr lang="en-ID" sz="1800" dirty="0" err="1"/>
              <a:t>sebagai</a:t>
            </a:r>
            <a:r>
              <a:rPr lang="en-ID" sz="1800" dirty="0"/>
              <a:t> </a:t>
            </a:r>
            <a:r>
              <a:rPr lang="en-ID" sz="1800" dirty="0" err="1"/>
              <a:t>pijakannya</a:t>
            </a:r>
            <a:r>
              <a:rPr lang="en-ID" sz="1800" dirty="0"/>
              <a:t> </a:t>
            </a:r>
            <a:r>
              <a:rPr lang="en-ID" sz="1800" dirty="0" err="1"/>
              <a:t>dalam</a:t>
            </a:r>
            <a:r>
              <a:rPr lang="en-ID" sz="1800" dirty="0"/>
              <a:t> </a:t>
            </a:r>
            <a:r>
              <a:rPr lang="en-ID" sz="1800" dirty="0" err="1"/>
              <a:t>mengembangkan</a:t>
            </a:r>
            <a:r>
              <a:rPr lang="en-ID" sz="1800" dirty="0"/>
              <a:t> </a:t>
            </a:r>
            <a:r>
              <a:rPr lang="en-ID" sz="1800" dirty="0" err="1"/>
              <a:t>kerangka</a:t>
            </a:r>
            <a:r>
              <a:rPr lang="en-ID" sz="1800" dirty="0"/>
              <a:t> </a:t>
            </a:r>
            <a:r>
              <a:rPr lang="en-ID" sz="1800" dirty="0" err="1"/>
              <a:t>berpikir</a:t>
            </a:r>
            <a:r>
              <a:rPr lang="en-ID" sz="1800" dirty="0"/>
              <a:t> </a:t>
            </a:r>
            <a:r>
              <a:rPr lang="en-ID" sz="1800" dirty="0" err="1"/>
              <a:t>untuk</a:t>
            </a:r>
            <a:r>
              <a:rPr lang="en-ID" sz="1800" dirty="0"/>
              <a:t> </a:t>
            </a:r>
            <a:r>
              <a:rPr lang="en-ID" sz="1800" dirty="0" err="1"/>
              <a:t>melakukan</a:t>
            </a:r>
            <a:r>
              <a:rPr lang="en-ID" sz="1800" dirty="0"/>
              <a:t> </a:t>
            </a:r>
            <a:r>
              <a:rPr lang="en-ID" sz="1800" dirty="0" err="1"/>
              <a:t>penelitian</a:t>
            </a:r>
            <a:r>
              <a:rPr lang="en-ID" sz="1800" dirty="0"/>
              <a:t>.</a:t>
            </a:r>
            <a:br>
              <a:rPr lang="en-ID" sz="1800" dirty="0"/>
            </a:br>
            <a:r>
              <a:rPr lang="en-ID" sz="1800" dirty="0"/>
              <a:t>Dari </a:t>
            </a:r>
            <a:r>
              <a:rPr lang="en-ID" sz="1800" dirty="0" err="1"/>
              <a:t>hasil</a:t>
            </a:r>
            <a:r>
              <a:rPr lang="en-ID" sz="1800" dirty="0"/>
              <a:t> </a:t>
            </a:r>
            <a:r>
              <a:rPr lang="en-ID" sz="1800" dirty="0" err="1"/>
              <a:t>bacaan</a:t>
            </a:r>
            <a:r>
              <a:rPr lang="en-ID" sz="1800" dirty="0"/>
              <a:t> </a:t>
            </a:r>
            <a:r>
              <a:rPr lang="en-ID" sz="1800" dirty="0" err="1"/>
              <a:t>tersebut</a:t>
            </a:r>
            <a:r>
              <a:rPr lang="en-ID" sz="1800" dirty="0"/>
              <a:t>, </a:t>
            </a:r>
            <a:r>
              <a:rPr lang="en-ID" sz="1800" dirty="0" err="1"/>
              <a:t>akan</a:t>
            </a:r>
            <a:r>
              <a:rPr lang="en-ID" sz="1800" dirty="0"/>
              <a:t> </a:t>
            </a:r>
            <a:r>
              <a:rPr lang="en-ID" sz="1800" dirty="0" err="1"/>
              <a:t>ditemukan</a:t>
            </a:r>
            <a:r>
              <a:rPr lang="en-ID" sz="1800" dirty="0"/>
              <a:t> </a:t>
            </a:r>
            <a:r>
              <a:rPr lang="en-ID" sz="1800" dirty="0" err="1"/>
              <a:t>apa</a:t>
            </a:r>
            <a:r>
              <a:rPr lang="en-ID" sz="1800" dirty="0"/>
              <a:t> yang </a:t>
            </a:r>
            <a:r>
              <a:rPr lang="en-ID" sz="1800" dirty="0" err="1"/>
              <a:t>menjadi</a:t>
            </a:r>
            <a:r>
              <a:rPr lang="en-ID" sz="1800" dirty="0"/>
              <a:t> </a:t>
            </a:r>
            <a:r>
              <a:rPr lang="en-ID" sz="1800" dirty="0" err="1"/>
              <a:t>masalah</a:t>
            </a:r>
            <a:r>
              <a:rPr lang="en-ID" sz="1800" dirty="0"/>
              <a:t> </a:t>
            </a:r>
            <a:r>
              <a:rPr lang="en-ID" sz="1800" dirty="0" err="1"/>
              <a:t>dalam</a:t>
            </a:r>
            <a:r>
              <a:rPr lang="en-ID" sz="1800" dirty="0"/>
              <a:t> </a:t>
            </a:r>
            <a:r>
              <a:rPr lang="en-ID" sz="1800" dirty="0" err="1"/>
              <a:t>komunikasi</a:t>
            </a:r>
            <a:r>
              <a:rPr lang="en-ID" sz="1800" dirty="0"/>
              <a:t> </a:t>
            </a:r>
            <a:r>
              <a:rPr lang="en-ID" sz="1800" dirty="0" err="1"/>
              <a:t>tersebut</a:t>
            </a:r>
            <a:r>
              <a:rPr lang="en-ID" sz="1800" dirty="0"/>
              <a:t>. </a:t>
            </a:r>
            <a:r>
              <a:rPr lang="en-ID" sz="1800" dirty="0" err="1"/>
              <a:t>Terdapat</a:t>
            </a:r>
            <a:r>
              <a:rPr lang="en-ID" sz="1800" dirty="0"/>
              <a:t> </a:t>
            </a:r>
            <a:r>
              <a:rPr lang="en-ID" sz="1800" dirty="0" err="1"/>
              <a:t>beberapa</a:t>
            </a:r>
            <a:r>
              <a:rPr lang="en-ID" sz="1800" dirty="0"/>
              <a:t> </a:t>
            </a:r>
            <a:r>
              <a:rPr lang="en-ID" sz="1800" dirty="0" err="1"/>
              <a:t>kemungkinan</a:t>
            </a:r>
            <a:r>
              <a:rPr lang="en-ID" sz="1800" dirty="0"/>
              <a:t>, </a:t>
            </a:r>
            <a:r>
              <a:rPr lang="en-ID" sz="1800" dirty="0" err="1"/>
              <a:t>yaitu</a:t>
            </a:r>
            <a:r>
              <a:rPr lang="en-ID" sz="1800" dirty="0"/>
              <a:t> (1) Pola </a:t>
            </a:r>
            <a:r>
              <a:rPr lang="en-ID" sz="1800" dirty="0" err="1"/>
              <a:t>Komunikasi</a:t>
            </a:r>
            <a:r>
              <a:rPr lang="en-ID" sz="1800" dirty="0"/>
              <a:t> yang </a:t>
            </a:r>
            <a:r>
              <a:rPr lang="en-ID" sz="1800" dirty="0" err="1"/>
              <a:t>efektif</a:t>
            </a:r>
            <a:r>
              <a:rPr lang="en-ID" sz="1800" dirty="0"/>
              <a:t>, (2) Pola </a:t>
            </a:r>
            <a:r>
              <a:rPr lang="en-ID" sz="1800" dirty="0" err="1"/>
              <a:t>Komunikasi</a:t>
            </a:r>
            <a:r>
              <a:rPr lang="en-ID" sz="1800" dirty="0"/>
              <a:t> dan </a:t>
            </a:r>
            <a:r>
              <a:rPr lang="en-ID" sz="1800" dirty="0" err="1"/>
              <a:t>Perubahan</a:t>
            </a:r>
            <a:r>
              <a:rPr lang="en-ID" sz="1800" dirty="0"/>
              <a:t> Pola </a:t>
            </a:r>
            <a:r>
              <a:rPr lang="en-ID" sz="1800" dirty="0" err="1"/>
              <a:t>Hubungan</a:t>
            </a:r>
            <a:r>
              <a:rPr lang="en-ID" sz="1800" dirty="0"/>
              <a:t>, (3) </a:t>
            </a:r>
            <a:r>
              <a:rPr lang="en-ID" sz="1800" dirty="0" err="1"/>
              <a:t>Perilaku</a:t>
            </a:r>
            <a:r>
              <a:rPr lang="en-ID" sz="1800" dirty="0"/>
              <a:t> </a:t>
            </a:r>
            <a:r>
              <a:rPr lang="en-ID" sz="1800" dirty="0" err="1"/>
              <a:t>Komunikasi</a:t>
            </a:r>
            <a:r>
              <a:rPr lang="en-ID" sz="1800" dirty="0"/>
              <a:t> </a:t>
            </a:r>
            <a:r>
              <a:rPr lang="en-ID" sz="1800" dirty="0" err="1"/>
              <a:t>Efektif</a:t>
            </a:r>
            <a:r>
              <a:rPr lang="en-ID" sz="1800" dirty="0"/>
              <a:t> dan </a:t>
            </a:r>
            <a:r>
              <a:rPr lang="en-ID" sz="1800" dirty="0" err="1"/>
              <a:t>Kepuasan</a:t>
            </a:r>
            <a:r>
              <a:rPr lang="en-ID" sz="1800" dirty="0"/>
              <a:t> </a:t>
            </a:r>
            <a:r>
              <a:rPr lang="en-ID" sz="1800" dirty="0" err="1"/>
              <a:t>Penggunaan</a:t>
            </a:r>
            <a:r>
              <a:rPr lang="en-ID" sz="1800" dirty="0"/>
              <a:t> Gadget, (4) </a:t>
            </a:r>
            <a:r>
              <a:rPr lang="en-ID" sz="1800" dirty="0" err="1"/>
              <a:t>Budaya</a:t>
            </a:r>
            <a:r>
              <a:rPr lang="en-ID" sz="1800" dirty="0"/>
              <a:t> </a:t>
            </a:r>
            <a:r>
              <a:rPr lang="en-ID" sz="1800" dirty="0" err="1"/>
              <a:t>Komunikasi</a:t>
            </a:r>
            <a:r>
              <a:rPr lang="en-ID" sz="1800" dirty="0"/>
              <a:t> dan </a:t>
            </a:r>
            <a:r>
              <a:rPr lang="en-ID" sz="1800" dirty="0" err="1"/>
              <a:t>Budaya</a:t>
            </a:r>
            <a:r>
              <a:rPr lang="en-ID" sz="1800" dirty="0"/>
              <a:t> </a:t>
            </a:r>
            <a:r>
              <a:rPr lang="en-ID" sz="1800" dirty="0" err="1"/>
              <a:t>Relasi</a:t>
            </a:r>
            <a:r>
              <a:rPr lang="en-ID" sz="1800" dirty="0"/>
              <a:t> Era IT, (5) </a:t>
            </a:r>
            <a:r>
              <a:rPr lang="en-ID" sz="1800" dirty="0" err="1"/>
              <a:t>Komunikasi</a:t>
            </a:r>
            <a:r>
              <a:rPr lang="en-ID" sz="1800" dirty="0"/>
              <a:t> dan </a:t>
            </a:r>
            <a:r>
              <a:rPr lang="en-ID" sz="1800" dirty="0" err="1"/>
              <a:t>Kepuasan</a:t>
            </a:r>
            <a:r>
              <a:rPr lang="en-ID" sz="1800" dirty="0"/>
              <a:t> </a:t>
            </a:r>
            <a:r>
              <a:rPr lang="en-ID" sz="1800" dirty="0" err="1"/>
              <a:t>Penggunaan</a:t>
            </a:r>
            <a:br>
              <a:rPr lang="en-ID" sz="1800" dirty="0"/>
            </a:br>
            <a:br>
              <a:rPr lang="en-ID" sz="1800" dirty="0"/>
            </a:br>
            <a:r>
              <a:rPr lang="en-ID" sz="1800" dirty="0"/>
              <a:t>Dari </a:t>
            </a:r>
            <a:r>
              <a:rPr lang="en-ID" sz="1800" dirty="0" err="1"/>
              <a:t>beberapa</a:t>
            </a:r>
            <a:r>
              <a:rPr lang="en-ID" sz="1800" dirty="0"/>
              <a:t> </a:t>
            </a:r>
            <a:r>
              <a:rPr lang="en-ID" sz="1800" dirty="0" err="1"/>
              <a:t>kemungkinan</a:t>
            </a:r>
            <a:r>
              <a:rPr lang="en-ID" sz="1800" dirty="0"/>
              <a:t> </a:t>
            </a:r>
            <a:r>
              <a:rPr lang="en-ID" sz="1800" dirty="0" err="1"/>
              <a:t>tersebut</a:t>
            </a:r>
            <a:r>
              <a:rPr lang="en-ID" sz="1800" dirty="0"/>
              <a:t>, </a:t>
            </a:r>
            <a:r>
              <a:rPr lang="en-ID" sz="1800" dirty="0" err="1"/>
              <a:t>Jabbir</a:t>
            </a:r>
            <a:r>
              <a:rPr lang="en-ID" sz="1800" dirty="0"/>
              <a:t> </a:t>
            </a:r>
            <a:r>
              <a:rPr lang="en-ID" sz="1800" dirty="0" err="1"/>
              <a:t>memutuskan</a:t>
            </a:r>
            <a:r>
              <a:rPr lang="en-ID" sz="1800" dirty="0"/>
              <a:t> </a:t>
            </a:r>
            <a:r>
              <a:rPr lang="en-ID" sz="1800" dirty="0" err="1"/>
              <a:t>ambil</a:t>
            </a:r>
            <a:r>
              <a:rPr lang="en-ID" sz="1800" dirty="0"/>
              <a:t> yang </a:t>
            </a:r>
            <a:r>
              <a:rPr lang="en-ID" sz="1800" dirty="0" err="1"/>
              <a:t>kemungkinan</a:t>
            </a:r>
            <a:r>
              <a:rPr lang="en-ID" sz="1800" dirty="0"/>
              <a:t> </a:t>
            </a:r>
            <a:r>
              <a:rPr lang="en-ID" sz="1800" dirty="0" err="1"/>
              <a:t>nomor</a:t>
            </a:r>
            <a:r>
              <a:rPr lang="en-ID" sz="1800" dirty="0"/>
              <a:t> 3 </a:t>
            </a:r>
            <a:r>
              <a:rPr lang="en-ID" sz="1800" dirty="0" err="1"/>
              <a:t>Perilaku</a:t>
            </a:r>
            <a:r>
              <a:rPr lang="en-ID" sz="1800" dirty="0"/>
              <a:t> </a:t>
            </a:r>
            <a:r>
              <a:rPr lang="en-ID" sz="1800" dirty="0" err="1"/>
              <a:t>Komunikasi</a:t>
            </a:r>
            <a:r>
              <a:rPr lang="en-ID" sz="1800" dirty="0"/>
              <a:t> </a:t>
            </a:r>
            <a:r>
              <a:rPr lang="en-ID" sz="1800" dirty="0" err="1"/>
              <a:t>Efektif</a:t>
            </a:r>
            <a:r>
              <a:rPr lang="en-ID" sz="1800" dirty="0"/>
              <a:t> dan </a:t>
            </a:r>
            <a:r>
              <a:rPr lang="en-ID" sz="1800" dirty="0" err="1"/>
              <a:t>Kepuasan</a:t>
            </a:r>
            <a:r>
              <a:rPr lang="en-ID" sz="1800" dirty="0"/>
              <a:t> </a:t>
            </a:r>
            <a:r>
              <a:rPr lang="en-ID" sz="1800" dirty="0" err="1"/>
              <a:t>Penggunaan</a:t>
            </a:r>
            <a:r>
              <a:rPr lang="en-ID" sz="1800" dirty="0"/>
              <a:t> Gadget. </a:t>
            </a:r>
            <a:r>
              <a:rPr lang="en-ID" sz="1800" dirty="0" err="1"/>
              <a:t>Kenapa</a:t>
            </a:r>
            <a:r>
              <a:rPr lang="en-ID" sz="1800" dirty="0"/>
              <a:t>? Karena </a:t>
            </a:r>
            <a:r>
              <a:rPr lang="en-ID" sz="1800" dirty="0" err="1"/>
              <a:t>perilaku</a:t>
            </a:r>
            <a:r>
              <a:rPr lang="en-ID" sz="1800" dirty="0"/>
              <a:t> </a:t>
            </a:r>
            <a:r>
              <a:rPr lang="en-ID" sz="1800" dirty="0" err="1"/>
              <a:t>dapat</a:t>
            </a:r>
            <a:r>
              <a:rPr lang="en-ID" sz="1800" dirty="0"/>
              <a:t> </a:t>
            </a:r>
            <a:r>
              <a:rPr lang="en-ID" sz="1800" dirty="0" err="1"/>
              <a:t>dipelajari</a:t>
            </a:r>
            <a:r>
              <a:rPr lang="en-ID" sz="1800" dirty="0"/>
              <a:t>, </a:t>
            </a:r>
            <a:r>
              <a:rPr lang="en-ID" sz="1800" dirty="0" err="1"/>
              <a:t>jelas</a:t>
            </a:r>
            <a:r>
              <a:rPr lang="en-ID" sz="1800" dirty="0"/>
              <a:t> </a:t>
            </a:r>
            <a:r>
              <a:rPr lang="en-ID" sz="1800" dirty="0" err="1"/>
              <a:t>kelihatan</a:t>
            </a:r>
            <a:r>
              <a:rPr lang="en-ID" sz="1800" dirty="0"/>
              <a:t>, </a:t>
            </a:r>
            <a:r>
              <a:rPr lang="en-ID" sz="1800" dirty="0" err="1"/>
              <a:t>memiliki</a:t>
            </a:r>
            <a:r>
              <a:rPr lang="en-ID" sz="1800" dirty="0"/>
              <a:t> </a:t>
            </a:r>
            <a:r>
              <a:rPr lang="en-ID" sz="1800" dirty="0" err="1"/>
              <a:t>standar</a:t>
            </a:r>
            <a:r>
              <a:rPr lang="en-ID" sz="1800" dirty="0"/>
              <a:t> </a:t>
            </a:r>
            <a:r>
              <a:rPr lang="en-ID" sz="1800" dirty="0" err="1"/>
              <a:t>perilaku</a:t>
            </a:r>
            <a:r>
              <a:rPr lang="en-ID" sz="1800" dirty="0"/>
              <a:t> yang </a:t>
            </a:r>
            <a:r>
              <a:rPr lang="en-ID" sz="1800" dirty="0" err="1"/>
              <a:t>jelas</a:t>
            </a:r>
            <a:r>
              <a:rPr lang="en-ID" sz="1800" dirty="0"/>
              <a:t> </a:t>
            </a:r>
            <a:r>
              <a:rPr lang="en-ID" sz="1800" dirty="0" err="1"/>
              <a:t>dalam</a:t>
            </a:r>
            <a:r>
              <a:rPr lang="en-ID" sz="1800" dirty="0"/>
              <a:t> </a:t>
            </a:r>
            <a:r>
              <a:rPr lang="en-ID" sz="1800" dirty="0" err="1"/>
              <a:t>teori</a:t>
            </a:r>
            <a:r>
              <a:rPr lang="en-ID" sz="1800" dirty="0"/>
              <a:t> </a:t>
            </a:r>
            <a:r>
              <a:rPr lang="en-ID" sz="1800" dirty="0" err="1"/>
              <a:t>komunikasi</a:t>
            </a:r>
            <a:r>
              <a:rPr lang="en-ID" sz="1800" dirty="0"/>
              <a:t> </a:t>
            </a:r>
            <a:r>
              <a:rPr lang="en-ID" sz="1800" dirty="0" err="1"/>
              <a:t>perilaku</a:t>
            </a:r>
            <a:r>
              <a:rPr lang="en-ID" sz="1800" dirty="0"/>
              <a:t>. </a:t>
            </a:r>
            <a:r>
              <a:rPr lang="en-ID" sz="1800" dirty="0" err="1"/>
              <a:t>Begitu</a:t>
            </a:r>
            <a:r>
              <a:rPr lang="en-ID" sz="1800" dirty="0"/>
              <a:t> juga </a:t>
            </a:r>
            <a:r>
              <a:rPr lang="en-ID" sz="1800" dirty="0" err="1"/>
              <a:t>pemanfaatan</a:t>
            </a:r>
            <a:r>
              <a:rPr lang="en-ID" sz="1800" dirty="0"/>
              <a:t> gadget </a:t>
            </a:r>
            <a:r>
              <a:rPr lang="en-ID" sz="1800" dirty="0" err="1"/>
              <a:t>dapat</a:t>
            </a:r>
            <a:r>
              <a:rPr lang="en-ID" sz="1800" dirty="0"/>
              <a:t> </a:t>
            </a:r>
            <a:r>
              <a:rPr lang="en-ID" sz="1800" dirty="0" err="1"/>
              <a:t>dipelajari</a:t>
            </a:r>
            <a:r>
              <a:rPr lang="en-ID" sz="1800" dirty="0"/>
              <a:t> dan </a:t>
            </a:r>
            <a:r>
              <a:rPr lang="en-ID" sz="1800" dirty="0" err="1"/>
              <a:t>jelas</a:t>
            </a:r>
            <a:r>
              <a:rPr lang="en-ID" sz="1800" dirty="0"/>
              <a:t> instrument </a:t>
            </a:r>
            <a:r>
              <a:rPr lang="en-ID" sz="1800" dirty="0" err="1"/>
              <a:t>pengukurannya</a:t>
            </a:r>
            <a:r>
              <a:rPr lang="en-ID" sz="1800" dirty="0"/>
              <a:t>.</a:t>
            </a:r>
            <a:br>
              <a:rPr lang="en-ID" sz="1800" dirty="0"/>
            </a:br>
            <a:r>
              <a:rPr lang="en-ID" sz="1800" dirty="0"/>
              <a:t>Langkah </a:t>
            </a:r>
            <a:r>
              <a:rPr lang="en-ID" sz="1800" dirty="0" err="1"/>
              <a:t>selanjutnya</a:t>
            </a:r>
            <a:r>
              <a:rPr lang="en-ID" sz="1800" dirty="0"/>
              <a:t> </a:t>
            </a:r>
            <a:r>
              <a:rPr lang="en-ID" sz="1800" dirty="0" err="1"/>
              <a:t>Jabbir</a:t>
            </a:r>
            <a:r>
              <a:rPr lang="en-ID" sz="1800" dirty="0"/>
              <a:t> </a:t>
            </a:r>
            <a:r>
              <a:rPr lang="en-ID" sz="1800" dirty="0" err="1"/>
              <a:t>coba</a:t>
            </a:r>
            <a:r>
              <a:rPr lang="en-ID" sz="1800" dirty="0"/>
              <a:t> </a:t>
            </a:r>
            <a:r>
              <a:rPr lang="en-ID" sz="1800" dirty="0" err="1"/>
              <a:t>memahami</a:t>
            </a:r>
            <a:r>
              <a:rPr lang="en-ID" sz="1800" dirty="0"/>
              <a:t> </a:t>
            </a:r>
            <a:r>
              <a:rPr lang="en-ID" sz="1800" dirty="0" err="1"/>
              <a:t>sifa</a:t>
            </a:r>
            <a:r>
              <a:rPr lang="en-ID" sz="1800" dirty="0"/>
              <a:t> </a:t>
            </a:r>
            <a:r>
              <a:rPr lang="en-ID" sz="1800" dirty="0" err="1"/>
              <a:t>dari</a:t>
            </a:r>
            <a:r>
              <a:rPr lang="en-ID" sz="1800" dirty="0"/>
              <a:t> </a:t>
            </a:r>
            <a:r>
              <a:rPr lang="en-ID" sz="1800" dirty="0" err="1"/>
              <a:t>permasalahan</a:t>
            </a:r>
            <a:r>
              <a:rPr lang="en-ID" sz="1800" dirty="0"/>
              <a:t> </a:t>
            </a:r>
            <a:r>
              <a:rPr lang="en-ID" sz="1800" dirty="0" err="1"/>
              <a:t>tersebut</a:t>
            </a:r>
            <a:r>
              <a:rPr lang="en-ID" sz="1800" dirty="0"/>
              <a:t> dan juga </a:t>
            </a:r>
            <a:r>
              <a:rPr lang="en-ID" sz="1800" dirty="0" err="1"/>
              <a:t>memperdalam</a:t>
            </a:r>
            <a:r>
              <a:rPr lang="en-ID" sz="1800" dirty="0"/>
              <a:t> </a:t>
            </a:r>
            <a:r>
              <a:rPr lang="en-ID" sz="1800" dirty="0" err="1"/>
              <a:t>bacaan</a:t>
            </a:r>
            <a:r>
              <a:rPr lang="en-ID" sz="1800" dirty="0"/>
              <a:t> </a:t>
            </a:r>
            <a:r>
              <a:rPr lang="en-ID" sz="1800" dirty="0" err="1"/>
              <a:t>teori</a:t>
            </a:r>
            <a:r>
              <a:rPr lang="en-ID" sz="1800" dirty="0"/>
              <a:t> yang </a:t>
            </a:r>
            <a:r>
              <a:rPr lang="en-ID" sz="1800" dirty="0" err="1"/>
              <a:t>terkait</a:t>
            </a:r>
            <a:r>
              <a:rPr lang="en-ID" sz="1800" dirty="0"/>
              <a:t> </a:t>
            </a:r>
            <a:r>
              <a:rPr lang="en-ID" sz="1800" dirty="0" err="1"/>
              <a:t>dengan</a:t>
            </a:r>
            <a:r>
              <a:rPr lang="en-ID" sz="1800" dirty="0"/>
              <a:t> </a:t>
            </a:r>
            <a:r>
              <a:rPr lang="en-ID" sz="1800" dirty="0" err="1"/>
              <a:t>hal</a:t>
            </a:r>
            <a:r>
              <a:rPr lang="en-ID" sz="1800" dirty="0"/>
              <a:t> </a:t>
            </a:r>
            <a:r>
              <a:rPr lang="en-ID" sz="1800" dirty="0" err="1"/>
              <a:t>tersebut</a:t>
            </a:r>
            <a:r>
              <a:rPr lang="en-ID" sz="1800" dirty="0"/>
              <a:t>. </a:t>
            </a:r>
            <a:r>
              <a:rPr lang="en-ID" sz="1800" dirty="0" err="1"/>
              <a:t>Jabbir</a:t>
            </a:r>
            <a:r>
              <a:rPr lang="en-ID" sz="1800" dirty="0"/>
              <a:t> juga </a:t>
            </a:r>
            <a:r>
              <a:rPr lang="en-ID" sz="1800" dirty="0" err="1"/>
              <a:t>melakukan</a:t>
            </a:r>
            <a:r>
              <a:rPr lang="en-ID" sz="1800" dirty="0"/>
              <a:t> </a:t>
            </a:r>
            <a:r>
              <a:rPr lang="en-ID" sz="1800" dirty="0" err="1"/>
              <a:t>pengamatan</a:t>
            </a:r>
            <a:r>
              <a:rPr lang="en-ID" sz="1800" dirty="0"/>
              <a:t> </a:t>
            </a:r>
            <a:r>
              <a:rPr lang="en-ID" sz="1800" dirty="0" err="1"/>
              <a:t>ulang</a:t>
            </a:r>
            <a:r>
              <a:rPr lang="en-ID" sz="1800" dirty="0"/>
              <a:t> (survey </a:t>
            </a:r>
            <a:r>
              <a:rPr lang="en-ID" sz="1800" dirty="0" err="1"/>
              <a:t>awal</a:t>
            </a:r>
            <a:r>
              <a:rPr lang="en-ID" sz="1800" dirty="0"/>
              <a:t>) </a:t>
            </a:r>
            <a:r>
              <a:rPr lang="en-ID" sz="1800" dirty="0" err="1"/>
              <a:t>untuk</a:t>
            </a:r>
            <a:r>
              <a:rPr lang="en-ID" sz="1800" dirty="0"/>
              <a:t> </a:t>
            </a:r>
            <a:r>
              <a:rPr lang="en-ID" sz="1800" dirty="0" err="1"/>
              <a:t>memastikan</a:t>
            </a:r>
            <a:r>
              <a:rPr lang="en-ID" sz="1800" dirty="0"/>
              <a:t> </a:t>
            </a:r>
            <a:r>
              <a:rPr lang="en-ID" sz="1800" dirty="0" err="1"/>
              <a:t>benar</a:t>
            </a:r>
            <a:r>
              <a:rPr lang="en-ID" sz="1800" dirty="0"/>
              <a:t> </a:t>
            </a:r>
            <a:r>
              <a:rPr lang="en-ID" sz="1800" dirty="0" err="1"/>
              <a:t>ada</a:t>
            </a:r>
            <a:r>
              <a:rPr lang="en-ID" sz="1800" dirty="0"/>
              <a:t> </a:t>
            </a:r>
            <a:r>
              <a:rPr lang="en-ID" sz="1800" dirty="0" err="1"/>
              <a:t>masalahnya</a:t>
            </a:r>
            <a:r>
              <a:rPr lang="en-ID" sz="1800" dirty="0"/>
              <a:t>, </a:t>
            </a:r>
            <a:r>
              <a:rPr lang="en-ID" sz="1800" dirty="0" err="1"/>
              <a:t>apakah</a:t>
            </a:r>
            <a:r>
              <a:rPr lang="en-ID" sz="1800" dirty="0"/>
              <a:t> </a:t>
            </a:r>
            <a:r>
              <a:rPr lang="en-ID" sz="1800" dirty="0" err="1"/>
              <a:t>dapat</a:t>
            </a:r>
            <a:r>
              <a:rPr lang="en-ID" sz="1800" dirty="0"/>
              <a:t> </a:t>
            </a:r>
            <a:r>
              <a:rPr lang="en-ID" sz="1800" dirty="0" err="1"/>
              <a:t>diperoleh</a:t>
            </a:r>
            <a:r>
              <a:rPr lang="en-ID" sz="1800" dirty="0"/>
              <a:t> data, </a:t>
            </a:r>
            <a:r>
              <a:rPr lang="en-ID" sz="1800" dirty="0" err="1"/>
              <a:t>apakah</a:t>
            </a:r>
            <a:r>
              <a:rPr lang="en-ID" sz="1800" dirty="0"/>
              <a:t> </a:t>
            </a:r>
            <a:r>
              <a:rPr lang="en-ID" sz="1800" dirty="0" err="1"/>
              <a:t>memiliki</a:t>
            </a:r>
            <a:r>
              <a:rPr lang="en-ID" sz="1800" dirty="0"/>
              <a:t> </a:t>
            </a:r>
            <a:r>
              <a:rPr lang="en-ID" sz="1800" dirty="0" err="1"/>
              <a:t>metodologi</a:t>
            </a:r>
            <a:r>
              <a:rPr lang="en-ID" sz="1800" dirty="0"/>
              <a:t> </a:t>
            </a:r>
            <a:r>
              <a:rPr lang="en-ID" sz="1800" dirty="0" err="1"/>
              <a:t>penyelesaian</a:t>
            </a:r>
            <a:r>
              <a:rPr lang="en-ID" sz="1800" dirty="0"/>
              <a:t>, dan </a:t>
            </a:r>
            <a:r>
              <a:rPr lang="en-ID" sz="1800" dirty="0" err="1"/>
              <a:t>seberapa</a:t>
            </a:r>
            <a:r>
              <a:rPr lang="en-ID" sz="1800" dirty="0"/>
              <a:t> </a:t>
            </a:r>
            <a:r>
              <a:rPr lang="en-ID" sz="1800" dirty="0" err="1"/>
              <a:t>luas</a:t>
            </a:r>
            <a:r>
              <a:rPr lang="en-ID" sz="1800" dirty="0"/>
              <a:t> dan </a:t>
            </a:r>
            <a:r>
              <a:rPr lang="en-ID" sz="1800" dirty="0" err="1"/>
              <a:t>kedalam</a:t>
            </a:r>
            <a:r>
              <a:rPr lang="en-ID" sz="1800" dirty="0"/>
              <a:t> </a:t>
            </a:r>
            <a:r>
              <a:rPr lang="en-ID" sz="1800" dirty="0" err="1"/>
              <a:t>masalah</a:t>
            </a:r>
            <a:r>
              <a:rPr lang="en-ID" sz="1800" dirty="0"/>
              <a:t> yang </a:t>
            </a:r>
            <a:r>
              <a:rPr lang="en-ID" sz="1800" dirty="0" err="1"/>
              <a:t>akan</a:t>
            </a:r>
            <a:r>
              <a:rPr lang="en-ID" sz="1800" dirty="0"/>
              <a:t> </a:t>
            </a:r>
            <a:r>
              <a:rPr lang="en-ID" sz="1800" dirty="0" err="1"/>
              <a:t>diteliti</a:t>
            </a:r>
            <a:r>
              <a:rPr lang="en-ID" sz="1800" dirty="0"/>
              <a:t>, </a:t>
            </a:r>
            <a:r>
              <a:rPr lang="en-ID" sz="1800" dirty="0" err="1"/>
              <a:t>apakah</a:t>
            </a:r>
            <a:r>
              <a:rPr lang="en-ID" sz="1800" dirty="0"/>
              <a:t> </a:t>
            </a:r>
            <a:r>
              <a:rPr lang="en-ID" sz="1800" dirty="0" err="1"/>
              <a:t>sesuai</a:t>
            </a:r>
            <a:r>
              <a:rPr lang="en-ID" sz="1800" dirty="0"/>
              <a:t> </a:t>
            </a:r>
            <a:r>
              <a:rPr lang="en-ID" sz="1800" dirty="0" err="1"/>
              <a:t>dengan</a:t>
            </a:r>
            <a:r>
              <a:rPr lang="en-ID" sz="1800" dirty="0"/>
              <a:t> </a:t>
            </a:r>
            <a:r>
              <a:rPr lang="en-ID" sz="1800" dirty="0" err="1"/>
              <a:t>kemampuan</a:t>
            </a:r>
            <a:r>
              <a:rPr lang="en-ID" sz="1800" dirty="0"/>
              <a:t> </a:t>
            </a:r>
            <a:r>
              <a:rPr lang="en-ID" sz="1800" dirty="0" err="1"/>
              <a:t>ilmu</a:t>
            </a:r>
            <a:r>
              <a:rPr lang="en-ID" sz="1800" dirty="0"/>
              <a:t> yang </a:t>
            </a:r>
            <a:r>
              <a:rPr lang="en-ID" sz="1800" dirty="0" err="1"/>
              <a:t>sedang</a:t>
            </a:r>
            <a:r>
              <a:rPr lang="en-ID" sz="1800" dirty="0"/>
              <a:t> </a:t>
            </a:r>
            <a:r>
              <a:rPr lang="en-ID" sz="1800" dirty="0" err="1"/>
              <a:t>dipelajari</a:t>
            </a:r>
            <a:r>
              <a:rPr lang="en-ID" sz="1800" dirty="0"/>
              <a:t>?.</a:t>
            </a:r>
          </a:p>
        </p:txBody>
      </p:sp>
    </p:spTree>
    <p:extLst>
      <p:ext uri="{BB962C8B-B14F-4D97-AF65-F5344CB8AC3E}">
        <p14:creationId xmlns:p14="http://schemas.microsoft.com/office/powerpoint/2010/main" val="3273248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34E31-AF7B-4933-B48F-B759CB676895}"/>
              </a:ext>
            </a:extLst>
          </p:cNvPr>
          <p:cNvSpPr>
            <a:spLocks noGrp="1"/>
          </p:cNvSpPr>
          <p:nvPr>
            <p:ph type="title"/>
          </p:nvPr>
        </p:nvSpPr>
        <p:spPr>
          <a:xfrm>
            <a:off x="628650" y="365126"/>
            <a:ext cx="7886700" cy="6492874"/>
          </a:xfrm>
        </p:spPr>
        <p:txBody>
          <a:bodyPr>
            <a:normAutofit fontScale="90000"/>
          </a:bodyPr>
          <a:lstStyle/>
          <a:p>
            <a:r>
              <a:rPr lang="en-ID" sz="2000" dirty="0"/>
              <a:t>Dari </a:t>
            </a:r>
            <a:r>
              <a:rPr lang="en-ID" sz="2000" dirty="0" err="1"/>
              <a:t>hasil</a:t>
            </a:r>
            <a:r>
              <a:rPr lang="en-ID" sz="2000" dirty="0"/>
              <a:t> </a:t>
            </a:r>
            <a:r>
              <a:rPr lang="en-ID" sz="2000" dirty="0" err="1"/>
              <a:t>pemahaman</a:t>
            </a:r>
            <a:r>
              <a:rPr lang="en-ID" sz="2000" dirty="0"/>
              <a:t> </a:t>
            </a:r>
            <a:r>
              <a:rPr lang="en-ID" sz="2000" dirty="0" err="1"/>
              <a:t>terhadap</a:t>
            </a:r>
            <a:r>
              <a:rPr lang="en-ID" sz="2000" dirty="0"/>
              <a:t> </a:t>
            </a:r>
            <a:r>
              <a:rPr lang="en-ID" sz="2000" dirty="0" err="1"/>
              <a:t>sifat</a:t>
            </a:r>
            <a:r>
              <a:rPr lang="en-ID" sz="2000" dirty="0"/>
              <a:t> </a:t>
            </a:r>
            <a:r>
              <a:rPr lang="en-ID" sz="2000" dirty="0" err="1"/>
              <a:t>permasalahan</a:t>
            </a:r>
            <a:r>
              <a:rPr lang="en-ID" sz="2000" dirty="0"/>
              <a:t> dan survey </a:t>
            </a:r>
            <a:r>
              <a:rPr lang="en-ID" sz="2000" dirty="0" err="1"/>
              <a:t>awal</a:t>
            </a:r>
            <a:r>
              <a:rPr lang="en-ID" sz="2000" dirty="0"/>
              <a:t> </a:t>
            </a:r>
            <a:r>
              <a:rPr lang="en-ID" sz="2000" dirty="0" err="1"/>
              <a:t>tersebut</a:t>
            </a:r>
            <a:r>
              <a:rPr lang="en-ID" sz="2000" dirty="0"/>
              <a:t> </a:t>
            </a:r>
            <a:r>
              <a:rPr lang="en-ID" sz="2000" dirty="0" err="1"/>
              <a:t>Jabbir</a:t>
            </a:r>
            <a:r>
              <a:rPr lang="en-ID" sz="2000" dirty="0"/>
              <a:t> </a:t>
            </a:r>
            <a:r>
              <a:rPr lang="en-ID" sz="2000" dirty="0" err="1"/>
              <a:t>menemukan</a:t>
            </a:r>
            <a:r>
              <a:rPr lang="en-ID" sz="2000" dirty="0"/>
              <a:t> </a:t>
            </a:r>
            <a:r>
              <a:rPr lang="en-ID" sz="2000" dirty="0" err="1"/>
              <a:t>bahwa</a:t>
            </a:r>
            <a:r>
              <a:rPr lang="en-ID" sz="2000" dirty="0"/>
              <a:t> </a:t>
            </a:r>
            <a:r>
              <a:rPr lang="en-ID" sz="2000" dirty="0" err="1"/>
              <a:t>dugaannya</a:t>
            </a:r>
            <a:r>
              <a:rPr lang="en-ID" sz="2000" dirty="0"/>
              <a:t> </a:t>
            </a:r>
            <a:r>
              <a:rPr lang="en-ID" sz="2000" dirty="0" err="1"/>
              <a:t>semakin</a:t>
            </a:r>
            <a:r>
              <a:rPr lang="en-ID" sz="2000" dirty="0"/>
              <a:t> </a:t>
            </a:r>
            <a:r>
              <a:rPr lang="en-ID" sz="2000" dirty="0" err="1"/>
              <a:t>benar</a:t>
            </a:r>
            <a:r>
              <a:rPr lang="en-ID" sz="2000" dirty="0"/>
              <a:t>. Ada </a:t>
            </a:r>
            <a:r>
              <a:rPr lang="en-ID" sz="2000" dirty="0" err="1"/>
              <a:t>masalah</a:t>
            </a:r>
            <a:r>
              <a:rPr lang="en-ID" sz="2000" dirty="0"/>
              <a:t> </a:t>
            </a:r>
            <a:r>
              <a:rPr lang="en-ID" sz="2000" dirty="0" err="1"/>
              <a:t>dalam</a:t>
            </a:r>
            <a:r>
              <a:rPr lang="en-ID" sz="2000" dirty="0"/>
              <a:t> </a:t>
            </a:r>
            <a:r>
              <a:rPr lang="en-ID" sz="2000" dirty="0" err="1"/>
              <a:t>komunikasi</a:t>
            </a:r>
            <a:r>
              <a:rPr lang="en-ID" sz="2000" dirty="0"/>
              <a:t>, </a:t>
            </a:r>
            <a:r>
              <a:rPr lang="en-ID" sz="2000" dirty="0" err="1"/>
              <a:t>yaitu</a:t>
            </a:r>
            <a:r>
              <a:rPr lang="en-ID" sz="2000" dirty="0"/>
              <a:t> </a:t>
            </a:r>
            <a:r>
              <a:rPr lang="en-ID" sz="2000" dirty="0" err="1"/>
              <a:t>perilaku</a:t>
            </a:r>
            <a:r>
              <a:rPr lang="en-ID" sz="2000" dirty="0"/>
              <a:t> </a:t>
            </a:r>
            <a:r>
              <a:rPr lang="en-ID" sz="2000" dirty="0" err="1"/>
              <a:t>komunikasi</a:t>
            </a:r>
            <a:r>
              <a:rPr lang="en-ID" sz="2000" dirty="0"/>
              <a:t> </a:t>
            </a:r>
            <a:r>
              <a:rPr lang="en-ID" sz="2000" dirty="0" err="1"/>
              <a:t>mahasiswa</a:t>
            </a:r>
            <a:r>
              <a:rPr lang="en-ID" sz="2000" dirty="0"/>
              <a:t>.</a:t>
            </a:r>
            <a:br>
              <a:rPr lang="en-ID" sz="2000" dirty="0"/>
            </a:br>
            <a:r>
              <a:rPr lang="en-ID" sz="2000" dirty="0"/>
              <a:t>Langkah </a:t>
            </a:r>
            <a:r>
              <a:rPr lang="en-ID" sz="2000" dirty="0" err="1"/>
              <a:t>selanjutnya</a:t>
            </a:r>
            <a:r>
              <a:rPr lang="en-ID" sz="2000" dirty="0"/>
              <a:t> </a:t>
            </a:r>
            <a:r>
              <a:rPr lang="en-ID" sz="2000" dirty="0" err="1"/>
              <a:t>adalah</a:t>
            </a:r>
            <a:r>
              <a:rPr lang="en-ID" sz="2000" dirty="0"/>
              <a:t> </a:t>
            </a:r>
            <a:r>
              <a:rPr lang="en-ID" sz="2000" dirty="0" err="1"/>
              <a:t>Jabbir</a:t>
            </a:r>
            <a:r>
              <a:rPr lang="en-ID" sz="2000" dirty="0"/>
              <a:t> </a:t>
            </a:r>
            <a:r>
              <a:rPr lang="en-ID" sz="2000" dirty="0" err="1"/>
              <a:t>coba</a:t>
            </a:r>
            <a:r>
              <a:rPr lang="en-ID" sz="2000" dirty="0"/>
              <a:t> </a:t>
            </a:r>
            <a:r>
              <a:rPr lang="en-ID" sz="2000" dirty="0" err="1"/>
              <a:t>memetakan</a:t>
            </a:r>
            <a:r>
              <a:rPr lang="en-ID" sz="2000" dirty="0"/>
              <a:t> variable </a:t>
            </a:r>
            <a:r>
              <a:rPr lang="en-ID" sz="2000" dirty="0" err="1"/>
              <a:t>permasalahan</a:t>
            </a:r>
            <a:r>
              <a:rPr lang="en-ID" sz="2000" dirty="0"/>
              <a:t>, </a:t>
            </a:r>
            <a:r>
              <a:rPr lang="en-ID" sz="2000" dirty="0" err="1"/>
              <a:t>yaitu</a:t>
            </a:r>
            <a:br>
              <a:rPr lang="en-ID" sz="2000" dirty="0"/>
            </a:br>
            <a:r>
              <a:rPr lang="en-ID" sz="2000" dirty="0"/>
              <a:t>1. </a:t>
            </a:r>
            <a:r>
              <a:rPr lang="en-ID" sz="2000" dirty="0" err="1"/>
              <a:t>Pengaruh</a:t>
            </a:r>
            <a:r>
              <a:rPr lang="en-ID" sz="2000" dirty="0"/>
              <a:t> </a:t>
            </a:r>
            <a:r>
              <a:rPr lang="en-ID" sz="2000" dirty="0" err="1"/>
              <a:t>Pemanfaatan</a:t>
            </a:r>
            <a:r>
              <a:rPr lang="en-ID" sz="2000" dirty="0"/>
              <a:t> Gadget ---- </a:t>
            </a:r>
            <a:r>
              <a:rPr lang="en-ID" sz="2000" dirty="0" err="1"/>
              <a:t>Perilaku</a:t>
            </a:r>
            <a:r>
              <a:rPr lang="en-ID" sz="2000" dirty="0"/>
              <a:t> </a:t>
            </a:r>
            <a:r>
              <a:rPr lang="en-ID" sz="2000" dirty="0" err="1"/>
              <a:t>Komunikasi</a:t>
            </a:r>
            <a:r>
              <a:rPr lang="en-ID" sz="2000" dirty="0"/>
              <a:t> </a:t>
            </a:r>
            <a:r>
              <a:rPr lang="en-ID" sz="2000" dirty="0" err="1"/>
              <a:t>Mahasiswa</a:t>
            </a:r>
            <a:br>
              <a:rPr lang="en-ID" sz="2000" dirty="0"/>
            </a:br>
            <a:r>
              <a:rPr lang="en-ID" sz="2000" dirty="0"/>
              <a:t>2. Pola </a:t>
            </a:r>
            <a:r>
              <a:rPr lang="en-ID" sz="2000" dirty="0" err="1"/>
              <a:t>Komunikasi</a:t>
            </a:r>
            <a:r>
              <a:rPr lang="en-ID" sz="2000" dirty="0"/>
              <a:t> </a:t>
            </a:r>
            <a:r>
              <a:rPr lang="en-ID" sz="2000" dirty="0" err="1"/>
              <a:t>Mahasiswa</a:t>
            </a:r>
            <a:r>
              <a:rPr lang="en-ID" sz="2000" dirty="0"/>
              <a:t> --- </a:t>
            </a:r>
            <a:r>
              <a:rPr lang="en-ID" sz="2000" dirty="0" err="1"/>
              <a:t>Kepuasan</a:t>
            </a:r>
            <a:r>
              <a:rPr lang="en-ID" sz="2000" dirty="0"/>
              <a:t> </a:t>
            </a:r>
            <a:r>
              <a:rPr lang="en-ID" sz="2000" dirty="0" err="1"/>
              <a:t>Pemanfaatan</a:t>
            </a:r>
            <a:r>
              <a:rPr lang="en-ID" sz="2000" dirty="0"/>
              <a:t> Gadget.</a:t>
            </a:r>
            <a:br>
              <a:rPr lang="en-ID" sz="2000" dirty="0"/>
            </a:br>
            <a:r>
              <a:rPr lang="en-ID" sz="2000" dirty="0"/>
              <a:t>3.  </a:t>
            </a:r>
            <a:r>
              <a:rPr lang="en-ID" sz="2000" dirty="0" err="1"/>
              <a:t>Efektivitas</a:t>
            </a:r>
            <a:r>
              <a:rPr lang="en-ID" sz="2000" dirty="0"/>
              <a:t> </a:t>
            </a:r>
            <a:r>
              <a:rPr lang="en-ID" sz="2000" dirty="0" err="1"/>
              <a:t>Komunikasi</a:t>
            </a:r>
            <a:r>
              <a:rPr lang="en-ID" sz="2000" dirty="0"/>
              <a:t> </a:t>
            </a:r>
            <a:r>
              <a:rPr lang="en-ID" sz="2000" dirty="0" err="1"/>
              <a:t>Mahasiswa</a:t>
            </a:r>
            <a:r>
              <a:rPr lang="en-ID" sz="2000" dirty="0"/>
              <a:t> - </a:t>
            </a:r>
            <a:r>
              <a:rPr lang="en-ID" sz="2000" dirty="0" err="1"/>
              <a:t>Melalui</a:t>
            </a:r>
            <a:r>
              <a:rPr lang="en-ID" sz="2000" dirty="0"/>
              <a:t> Gadget dan Manual. </a:t>
            </a:r>
            <a:br>
              <a:rPr lang="en-ID" sz="2000" dirty="0"/>
            </a:br>
            <a:br>
              <a:rPr lang="en-ID" sz="2000" dirty="0"/>
            </a:br>
            <a:r>
              <a:rPr lang="en-ID" sz="2000" dirty="0"/>
              <a:t>Dari </a:t>
            </a:r>
            <a:r>
              <a:rPr lang="en-ID" sz="2000" dirty="0" err="1"/>
              <a:t>pemetaan</a:t>
            </a:r>
            <a:r>
              <a:rPr lang="en-ID" sz="2000" dirty="0"/>
              <a:t> variable </a:t>
            </a:r>
            <a:r>
              <a:rPr lang="en-ID" sz="2000" dirty="0" err="1"/>
              <a:t>tersebut</a:t>
            </a:r>
            <a:r>
              <a:rPr lang="en-ID" sz="2000" dirty="0"/>
              <a:t>, </a:t>
            </a:r>
            <a:r>
              <a:rPr lang="en-ID" sz="2000" dirty="0" err="1"/>
              <a:t>Jabbir</a:t>
            </a:r>
            <a:r>
              <a:rPr lang="en-ID" sz="2000" dirty="0"/>
              <a:t> </a:t>
            </a:r>
            <a:r>
              <a:rPr lang="en-ID" sz="2000" dirty="0" err="1"/>
              <a:t>kembali</a:t>
            </a:r>
            <a:r>
              <a:rPr lang="en-ID" sz="2000" dirty="0"/>
              <a:t> </a:t>
            </a:r>
            <a:r>
              <a:rPr lang="en-ID" sz="2000" dirty="0" err="1"/>
              <a:t>melihat</a:t>
            </a:r>
            <a:r>
              <a:rPr lang="en-ID" sz="2000" dirty="0"/>
              <a:t> </a:t>
            </a:r>
            <a:r>
              <a:rPr lang="en-ID" sz="2000" dirty="0" err="1"/>
              <a:t>teori</a:t>
            </a:r>
            <a:r>
              <a:rPr lang="en-ID" sz="2000" dirty="0"/>
              <a:t> yang </a:t>
            </a:r>
            <a:r>
              <a:rPr lang="en-ID" sz="2000" dirty="0" err="1"/>
              <a:t>dibaca</a:t>
            </a:r>
            <a:r>
              <a:rPr lang="en-ID" sz="2000" dirty="0"/>
              <a:t> </a:t>
            </a:r>
            <a:r>
              <a:rPr lang="en-ID" sz="2000" dirty="0" err="1"/>
              <a:t>sebelumnya</a:t>
            </a:r>
            <a:r>
              <a:rPr lang="en-ID" sz="2000" dirty="0"/>
              <a:t> </a:t>
            </a:r>
            <a:r>
              <a:rPr lang="en-ID" sz="2000" dirty="0" err="1"/>
              <a:t>untuk</a:t>
            </a:r>
            <a:r>
              <a:rPr lang="en-ID" sz="2000" dirty="0"/>
              <a:t> </a:t>
            </a:r>
            <a:r>
              <a:rPr lang="en-ID" sz="2000" dirty="0" err="1"/>
              <a:t>memutuskan</a:t>
            </a:r>
            <a:r>
              <a:rPr lang="en-ID" sz="2000" dirty="0"/>
              <a:t> mana yang paling </a:t>
            </a:r>
            <a:r>
              <a:rPr lang="en-ID" sz="2000" dirty="0" err="1"/>
              <a:t>tepat</a:t>
            </a:r>
            <a:r>
              <a:rPr lang="en-ID" sz="2000" dirty="0"/>
              <a:t> dan </a:t>
            </a:r>
            <a:r>
              <a:rPr lang="en-ID" sz="2000" dirty="0" err="1"/>
              <a:t>memenuhi</a:t>
            </a:r>
            <a:r>
              <a:rPr lang="en-ID" sz="2000" dirty="0"/>
              <a:t> </a:t>
            </a:r>
            <a:r>
              <a:rPr lang="en-ID" sz="2000" dirty="0" err="1"/>
              <a:t>syarat</a:t>
            </a:r>
            <a:r>
              <a:rPr lang="en-ID" sz="2000" dirty="0"/>
              <a:t> </a:t>
            </a:r>
            <a:r>
              <a:rPr lang="en-ID" sz="2000" dirty="0" err="1"/>
              <a:t>untuk</a:t>
            </a:r>
            <a:r>
              <a:rPr lang="en-ID" sz="2000" dirty="0"/>
              <a:t> </a:t>
            </a:r>
            <a:r>
              <a:rPr lang="en-ID" sz="2000" dirty="0" err="1"/>
              <a:t>diteliti</a:t>
            </a:r>
            <a:r>
              <a:rPr lang="en-ID" sz="2000" dirty="0"/>
              <a:t>. </a:t>
            </a:r>
            <a:br>
              <a:rPr lang="en-ID" sz="2000" dirty="0"/>
            </a:br>
            <a:br>
              <a:rPr lang="en-ID" sz="2000" dirty="0"/>
            </a:br>
            <a:r>
              <a:rPr lang="en-ID" sz="2000" dirty="0" err="1"/>
              <a:t>Jabbir</a:t>
            </a:r>
            <a:r>
              <a:rPr lang="en-ID" sz="2000" dirty="0"/>
              <a:t> </a:t>
            </a:r>
            <a:r>
              <a:rPr lang="en-ID" sz="2000" dirty="0" err="1"/>
              <a:t>memutuskan</a:t>
            </a:r>
            <a:r>
              <a:rPr lang="en-ID" sz="2000" dirty="0"/>
              <a:t> </a:t>
            </a:r>
            <a:r>
              <a:rPr lang="en-ID" sz="2000" dirty="0" err="1"/>
              <a:t>untuk</a:t>
            </a:r>
            <a:r>
              <a:rPr lang="en-ID" sz="2000" dirty="0"/>
              <a:t> </a:t>
            </a:r>
            <a:r>
              <a:rPr lang="en-ID" sz="2000" dirty="0" err="1"/>
              <a:t>meneliti</a:t>
            </a:r>
            <a:r>
              <a:rPr lang="en-ID" sz="2000" dirty="0"/>
              <a:t> </a:t>
            </a:r>
            <a:r>
              <a:rPr lang="en-ID" sz="2000" dirty="0" err="1"/>
              <a:t>Perilaku</a:t>
            </a:r>
            <a:r>
              <a:rPr lang="en-ID" sz="2000" dirty="0"/>
              <a:t> </a:t>
            </a:r>
            <a:r>
              <a:rPr lang="en-ID" sz="2000" dirty="0" err="1"/>
              <a:t>Komunikasi</a:t>
            </a:r>
            <a:r>
              <a:rPr lang="en-ID" sz="2000" dirty="0"/>
              <a:t> </a:t>
            </a:r>
            <a:r>
              <a:rPr lang="en-ID" sz="2000" dirty="0" err="1"/>
              <a:t>mahasiswa</a:t>
            </a:r>
            <a:r>
              <a:rPr lang="en-ID" sz="2000" dirty="0"/>
              <a:t> dan </a:t>
            </a:r>
            <a:r>
              <a:rPr lang="en-ID" sz="2000" dirty="0" err="1"/>
              <a:t>Pemanfaatan</a:t>
            </a:r>
            <a:r>
              <a:rPr lang="en-ID" sz="2000" dirty="0"/>
              <a:t> Gadget Hp. Karena </a:t>
            </a:r>
            <a:r>
              <a:rPr lang="en-ID" sz="2000" dirty="0" err="1"/>
              <a:t>dari</a:t>
            </a:r>
            <a:r>
              <a:rPr lang="en-ID" sz="2000" dirty="0"/>
              <a:t> </a:t>
            </a:r>
            <a:r>
              <a:rPr lang="en-ID" sz="2000" dirty="0" err="1"/>
              <a:t>hasil</a:t>
            </a:r>
            <a:r>
              <a:rPr lang="en-ID" sz="2000" dirty="0"/>
              <a:t> </a:t>
            </a:r>
            <a:r>
              <a:rPr lang="en-ID" sz="2000" dirty="0" err="1"/>
              <a:t>bacaan</a:t>
            </a:r>
            <a:r>
              <a:rPr lang="en-ID" sz="2000" dirty="0"/>
              <a:t> </a:t>
            </a:r>
            <a:r>
              <a:rPr lang="en-ID" sz="2000" dirty="0" err="1"/>
              <a:t>teori</a:t>
            </a:r>
            <a:r>
              <a:rPr lang="en-ID" sz="2000" dirty="0"/>
              <a:t> dan </a:t>
            </a:r>
            <a:r>
              <a:rPr lang="en-ID" sz="2000" dirty="0" err="1"/>
              <a:t>pengamatannya</a:t>
            </a:r>
            <a:r>
              <a:rPr lang="en-ID" sz="2000" dirty="0"/>
              <a:t> </a:t>
            </a:r>
            <a:r>
              <a:rPr lang="en-ID" sz="2000" dirty="0" err="1"/>
              <a:t>memang</a:t>
            </a:r>
            <a:r>
              <a:rPr lang="en-ID" sz="2000" dirty="0"/>
              <a:t> </a:t>
            </a:r>
            <a:r>
              <a:rPr lang="en-ID" sz="2000" dirty="0" err="1"/>
              <a:t>ditemukan</a:t>
            </a:r>
            <a:r>
              <a:rPr lang="en-ID" sz="2000" dirty="0"/>
              <a:t> </a:t>
            </a:r>
            <a:r>
              <a:rPr lang="en-ID" sz="2000" dirty="0" err="1"/>
              <a:t>ada</a:t>
            </a:r>
            <a:r>
              <a:rPr lang="en-ID" sz="2000" dirty="0"/>
              <a:t> gap (</a:t>
            </a:r>
            <a:r>
              <a:rPr lang="en-ID" sz="2000" dirty="0" err="1"/>
              <a:t>masalah</a:t>
            </a:r>
            <a:r>
              <a:rPr lang="en-ID" sz="2000" dirty="0"/>
              <a:t>) yang </a:t>
            </a:r>
            <a:r>
              <a:rPr lang="en-ID" sz="2000" dirty="0" err="1"/>
              <a:t>memenuhi</a:t>
            </a:r>
            <a:r>
              <a:rPr lang="en-ID" sz="2000" dirty="0"/>
              <a:t> </a:t>
            </a:r>
            <a:r>
              <a:rPr lang="en-ID" sz="2000" dirty="0" err="1"/>
              <a:t>syarat</a:t>
            </a:r>
            <a:r>
              <a:rPr lang="en-ID" sz="2000" dirty="0"/>
              <a:t> </a:t>
            </a:r>
            <a:r>
              <a:rPr lang="en-ID" sz="2000" dirty="0" err="1"/>
              <a:t>untuk</a:t>
            </a:r>
            <a:r>
              <a:rPr lang="en-ID" sz="2000" dirty="0"/>
              <a:t> </a:t>
            </a:r>
            <a:r>
              <a:rPr lang="en-ID" sz="2000" dirty="0" err="1"/>
              <a:t>diteliti</a:t>
            </a:r>
            <a:r>
              <a:rPr lang="en-ID" sz="2000" dirty="0"/>
              <a:t> </a:t>
            </a:r>
            <a:r>
              <a:rPr lang="en-ID" sz="2000" dirty="0" err="1"/>
              <a:t>yaitu</a:t>
            </a:r>
            <a:r>
              <a:rPr lang="en-ID" sz="2000" dirty="0"/>
              <a:t> </a:t>
            </a:r>
            <a:r>
              <a:rPr lang="en-ID" sz="2000" dirty="0" err="1"/>
              <a:t>masalah</a:t>
            </a:r>
            <a:r>
              <a:rPr lang="en-ID" sz="2000" dirty="0"/>
              <a:t> </a:t>
            </a:r>
            <a:r>
              <a:rPr lang="en-ID" sz="2000" dirty="0" err="1"/>
              <a:t>perilaku</a:t>
            </a:r>
            <a:r>
              <a:rPr lang="en-ID" sz="2000" dirty="0"/>
              <a:t> </a:t>
            </a:r>
            <a:r>
              <a:rPr lang="en-ID" sz="2000" dirty="0" err="1"/>
              <a:t>komunikasi</a:t>
            </a:r>
            <a:r>
              <a:rPr lang="en-ID" sz="2000" dirty="0"/>
              <a:t>.</a:t>
            </a:r>
            <a:br>
              <a:rPr lang="en-ID" sz="2000" dirty="0"/>
            </a:br>
            <a:br>
              <a:rPr lang="en-ID" sz="2000" dirty="0"/>
            </a:br>
            <a:r>
              <a:rPr lang="en-ID" sz="2000" dirty="0"/>
              <a:t>Lalu </a:t>
            </a:r>
            <a:r>
              <a:rPr lang="en-ID" sz="2000" dirty="0" err="1"/>
              <a:t>Jabbir</a:t>
            </a:r>
            <a:r>
              <a:rPr lang="en-ID" sz="2000" dirty="0"/>
              <a:t> </a:t>
            </a:r>
            <a:r>
              <a:rPr lang="en-ID" sz="2000" dirty="0" err="1"/>
              <a:t>merumuskan</a:t>
            </a:r>
            <a:r>
              <a:rPr lang="en-ID" sz="2000" dirty="0"/>
              <a:t> </a:t>
            </a:r>
            <a:r>
              <a:rPr lang="en-ID" sz="2000" dirty="0" err="1"/>
              <a:t>rumusan</a:t>
            </a:r>
            <a:r>
              <a:rPr lang="en-ID" sz="2000" dirty="0"/>
              <a:t> </a:t>
            </a:r>
            <a:r>
              <a:rPr lang="en-ID" sz="2000" dirty="0" err="1"/>
              <a:t>masalah</a:t>
            </a:r>
            <a:r>
              <a:rPr lang="en-ID" sz="2000" dirty="0"/>
              <a:t>, </a:t>
            </a:r>
            <a:r>
              <a:rPr lang="en-ID" sz="2000" dirty="0" err="1"/>
              <a:t>yaitu</a:t>
            </a:r>
            <a:r>
              <a:rPr lang="en-ID" sz="2000" dirty="0"/>
              <a:t>:</a:t>
            </a:r>
            <a:br>
              <a:rPr lang="en-ID" sz="2000" dirty="0"/>
            </a:br>
            <a:r>
              <a:rPr lang="en-ID" sz="2000" dirty="0"/>
              <a:t>1. </a:t>
            </a:r>
            <a:r>
              <a:rPr lang="en-ID" sz="2000" b="1" i="1" dirty="0" err="1"/>
              <a:t>Bagaimana</a:t>
            </a:r>
            <a:r>
              <a:rPr lang="en-ID" sz="2000" b="1" i="1" dirty="0"/>
              <a:t> </a:t>
            </a:r>
            <a:r>
              <a:rPr lang="en-ID" sz="2000" b="1" i="1" dirty="0" err="1"/>
              <a:t>Pengaruh</a:t>
            </a:r>
            <a:r>
              <a:rPr lang="en-ID" sz="2000" b="1" i="1" dirty="0"/>
              <a:t> </a:t>
            </a:r>
            <a:r>
              <a:rPr lang="en-ID" sz="2000" b="1" i="1" dirty="0" err="1"/>
              <a:t>Perilaku</a:t>
            </a:r>
            <a:r>
              <a:rPr lang="en-ID" sz="2000" b="1" i="1" dirty="0"/>
              <a:t> </a:t>
            </a:r>
            <a:r>
              <a:rPr lang="en-ID" sz="2000" b="1" i="1" dirty="0" err="1"/>
              <a:t>Komunikasi</a:t>
            </a:r>
            <a:r>
              <a:rPr lang="en-ID" sz="2000" b="1" i="1" dirty="0"/>
              <a:t> </a:t>
            </a:r>
            <a:r>
              <a:rPr lang="en-ID" sz="2000" b="1" i="1" dirty="0" err="1"/>
              <a:t>Mahasiswa</a:t>
            </a:r>
            <a:r>
              <a:rPr lang="en-ID" sz="2000" b="1" i="1" dirty="0"/>
              <a:t> Program </a:t>
            </a:r>
            <a:r>
              <a:rPr lang="en-ID" sz="2000" b="1" i="1" dirty="0" err="1"/>
              <a:t>Studi</a:t>
            </a:r>
            <a:r>
              <a:rPr lang="en-ID" sz="2000" b="1" i="1" dirty="0"/>
              <a:t> </a:t>
            </a:r>
            <a:r>
              <a:rPr lang="en-ID" sz="2000" b="1" i="1" dirty="0" err="1"/>
              <a:t>Ilmu</a:t>
            </a:r>
            <a:r>
              <a:rPr lang="en-ID" sz="2000" b="1" i="1" dirty="0"/>
              <a:t> </a:t>
            </a:r>
            <a:r>
              <a:rPr lang="en-ID" sz="2000" b="1" i="1" dirty="0" err="1"/>
              <a:t>Perpustakaan</a:t>
            </a:r>
            <a:r>
              <a:rPr lang="en-ID" sz="2000" b="1" i="1" dirty="0"/>
              <a:t> </a:t>
            </a:r>
            <a:r>
              <a:rPr lang="en-ID" sz="2000" b="1" i="1" dirty="0" err="1"/>
              <a:t>Fakultas</a:t>
            </a:r>
            <a:r>
              <a:rPr lang="en-ID" sz="2000" b="1" i="1" dirty="0"/>
              <a:t> </a:t>
            </a:r>
            <a:r>
              <a:rPr lang="en-ID" sz="2000" b="1" i="1" dirty="0" err="1"/>
              <a:t>Adab</a:t>
            </a:r>
            <a:r>
              <a:rPr lang="en-ID" sz="2000" b="1" i="1" dirty="0"/>
              <a:t> dan </a:t>
            </a:r>
            <a:r>
              <a:rPr lang="en-ID" sz="2000" b="1" i="1" dirty="0" err="1"/>
              <a:t>Humaniora</a:t>
            </a:r>
            <a:r>
              <a:rPr lang="en-ID" sz="2000" b="1" i="1" dirty="0"/>
              <a:t> UIN </a:t>
            </a:r>
            <a:r>
              <a:rPr lang="en-ID" sz="2000" b="1" i="1" dirty="0" err="1"/>
              <a:t>Ar-Raniry</a:t>
            </a:r>
            <a:r>
              <a:rPr lang="en-ID" sz="2000" b="1" i="1" dirty="0"/>
              <a:t> Banda Aceh </a:t>
            </a:r>
            <a:r>
              <a:rPr lang="en-ID" sz="2000" b="1" i="1" dirty="0" err="1"/>
              <a:t>terhadap</a:t>
            </a:r>
            <a:r>
              <a:rPr lang="en-ID" sz="2000" b="1" i="1" dirty="0"/>
              <a:t> </a:t>
            </a:r>
            <a:r>
              <a:rPr lang="en-ID" sz="2000" b="1" i="1" dirty="0" err="1"/>
              <a:t>Pemanfaatan</a:t>
            </a:r>
            <a:r>
              <a:rPr lang="en-ID" sz="2000" b="1" i="1" dirty="0"/>
              <a:t> Gadget Hp?</a:t>
            </a:r>
            <a:br>
              <a:rPr lang="en-ID" sz="2000" b="1" i="1" dirty="0"/>
            </a:br>
            <a:r>
              <a:rPr lang="en-ID" sz="2000" b="1" i="1" dirty="0"/>
              <a:t>2. </a:t>
            </a:r>
            <a:r>
              <a:rPr lang="en-ID" sz="2000" b="1" i="1" dirty="0" err="1"/>
              <a:t>Apakah</a:t>
            </a:r>
            <a:r>
              <a:rPr lang="en-ID" sz="2000" b="1" i="1" dirty="0"/>
              <a:t> </a:t>
            </a:r>
            <a:r>
              <a:rPr lang="en-ID" sz="2000" b="1" i="1" dirty="0" err="1"/>
              <a:t>terdapat</a:t>
            </a:r>
            <a:r>
              <a:rPr lang="en-ID" sz="2000" b="1" i="1" dirty="0"/>
              <a:t> </a:t>
            </a:r>
            <a:r>
              <a:rPr lang="en-ID" sz="2000" b="1" i="1" dirty="0" err="1"/>
              <a:t>Pengaruh</a:t>
            </a:r>
            <a:r>
              <a:rPr lang="en-ID" sz="2000" b="1" i="1" dirty="0"/>
              <a:t> </a:t>
            </a:r>
            <a:r>
              <a:rPr lang="en-ID" sz="2000" b="1" i="1" dirty="0" err="1"/>
              <a:t>Perilaku</a:t>
            </a:r>
            <a:r>
              <a:rPr lang="en-ID" sz="2000" b="1" i="1" dirty="0"/>
              <a:t> </a:t>
            </a:r>
            <a:r>
              <a:rPr lang="en-ID" sz="2000" b="1" i="1" dirty="0" err="1"/>
              <a:t>Komunikasi</a:t>
            </a:r>
            <a:r>
              <a:rPr lang="en-ID" sz="2000" b="1" i="1" dirty="0"/>
              <a:t> </a:t>
            </a:r>
            <a:r>
              <a:rPr lang="en-ID" sz="2000" b="1" i="1" dirty="0" err="1"/>
              <a:t>Mahasiswa</a:t>
            </a:r>
            <a:r>
              <a:rPr lang="en-ID" sz="2000" b="1" i="1" dirty="0"/>
              <a:t> Program </a:t>
            </a:r>
            <a:r>
              <a:rPr lang="en-ID" sz="2000" b="1" i="1" dirty="0" err="1"/>
              <a:t>Studi</a:t>
            </a:r>
            <a:r>
              <a:rPr lang="en-ID" sz="2000" b="1" i="1" dirty="0"/>
              <a:t> </a:t>
            </a:r>
            <a:r>
              <a:rPr lang="en-ID" sz="2000" b="1" i="1" dirty="0" err="1"/>
              <a:t>Ilmu</a:t>
            </a:r>
            <a:r>
              <a:rPr lang="en-ID" sz="2000" b="1" i="1" dirty="0"/>
              <a:t> </a:t>
            </a:r>
            <a:r>
              <a:rPr lang="en-ID" sz="2000" b="1" i="1" dirty="0" err="1"/>
              <a:t>Perpustakaan</a:t>
            </a:r>
            <a:r>
              <a:rPr lang="en-ID" sz="2000" b="1" i="1" dirty="0"/>
              <a:t> </a:t>
            </a:r>
            <a:r>
              <a:rPr lang="en-ID" sz="2000" b="1" i="1" dirty="0" err="1"/>
              <a:t>Fakultas</a:t>
            </a:r>
            <a:r>
              <a:rPr lang="en-ID" sz="2000" b="1" i="1" dirty="0"/>
              <a:t> </a:t>
            </a:r>
            <a:r>
              <a:rPr lang="en-ID" sz="2000" b="1" i="1" dirty="0" err="1"/>
              <a:t>Adab</a:t>
            </a:r>
            <a:r>
              <a:rPr lang="en-ID" sz="2000" b="1" i="1" dirty="0"/>
              <a:t> dan </a:t>
            </a:r>
            <a:r>
              <a:rPr lang="en-ID" sz="2000" b="1" i="1" dirty="0" err="1"/>
              <a:t>Humaniora</a:t>
            </a:r>
            <a:r>
              <a:rPr lang="en-ID" sz="2000" b="1" i="1" dirty="0"/>
              <a:t> UIN </a:t>
            </a:r>
            <a:r>
              <a:rPr lang="en-ID" sz="2000" b="1" i="1" dirty="0" err="1"/>
              <a:t>Ar-Raniry</a:t>
            </a:r>
            <a:r>
              <a:rPr lang="en-ID" sz="2000" b="1" i="1" dirty="0"/>
              <a:t> Banda Aceh </a:t>
            </a:r>
            <a:r>
              <a:rPr lang="en-ID" sz="2000" b="1" i="1" dirty="0" err="1"/>
              <a:t>Terhadap</a:t>
            </a:r>
            <a:r>
              <a:rPr lang="en-ID" sz="2000" b="1" i="1" dirty="0"/>
              <a:t> </a:t>
            </a:r>
            <a:r>
              <a:rPr lang="en-ID" sz="2000" b="1" i="1" dirty="0" err="1"/>
              <a:t>Pemanfaatan</a:t>
            </a:r>
            <a:r>
              <a:rPr lang="en-ID" sz="2000" b="1" i="1" dirty="0"/>
              <a:t> Gadget?</a:t>
            </a:r>
          </a:p>
        </p:txBody>
      </p:sp>
    </p:spTree>
    <p:extLst>
      <p:ext uri="{BB962C8B-B14F-4D97-AF65-F5344CB8AC3E}">
        <p14:creationId xmlns:p14="http://schemas.microsoft.com/office/powerpoint/2010/main" val="40454029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573</TotalTime>
  <Words>1924</Words>
  <Application>Microsoft Office PowerPoint</Application>
  <PresentationFormat>On-screen Show (4:3)</PresentationFormat>
  <Paragraphs>58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PowerPoint Presentation</vt:lpstr>
      <vt:lpstr>Supaya lebih paham, baca dan pahami materi sebelumnya (pertemuan ke 11 – 12)</vt:lpstr>
      <vt:lpstr>Prinsip Dasar</vt:lpstr>
      <vt:lpstr>PowerPoint Presentation</vt:lpstr>
      <vt:lpstr>PowerPoint Presentation</vt:lpstr>
      <vt:lpstr>Langkah yang perlu peneliti lakukan saat identifikasi masalah</vt:lpstr>
      <vt:lpstr>Contoh identifikasi masalah</vt:lpstr>
      <vt:lpstr>Perhatikan: Jabbir sudah berhasil mengidentifikasi masalah, yaitu permasalahan dalam hal perilaku komunikasi. Kenapa bisa? Karena Jabbir sudah mengetahui teori dasar tentang komunikasi sehingga dapat mengenali ada “gap” dalam pola komunikasi mahasiswa. Akan tetapi Jabbir belum dapat menentukan apa sebetulnya masalah. Jabbir baru pada mengenali ada permasahan dalam komunikasi mahasiswa.  Untuk memastikan apa masalahnya, Jabbir harus membaca minimal lima teori, yaitu teori komunikasi perilaku, Teori Komunikasi Humanisme, teori hubungan atau relasi, teori pemanfaatan gadget hp, dan teori penggunaan dan Kepuasan. Jabbir harus menemukan teori dasar sebagai pijakannya dalam mengembangkan kerangka berpikir untuk melakukan penelitian. Dari hasil bacaan tersebut, akan ditemukan apa yang menjadi masalah dalam komunikasi tersebut. Terdapat beberapa kemungkinan, yaitu (1) Pola Komunikasi yang efektif, (2) Pola Komunikasi dan Perubahan Pola Hubungan, (3) Perilaku Komunikasi Efektif dan Kepuasan Penggunaan Gadget, (4) Budaya Komunikasi dan Budaya Relasi Era IT, (5) Komunikasi dan Kepuasan Penggunaan  Dari beberapa kemungkinan tersebut, Jabbir memutuskan ambil yang kemungkinan nomor 3 Perilaku Komunikasi Efektif dan Kepuasan Penggunaan Gadget. Kenapa? Karena perilaku dapat dipelajari, jelas kelihatan, memiliki standar perilaku yang jelas dalam teori komunikasi perilaku. Begitu juga pemanfaatan gadget dapat dipelajari dan jelas instrument pengukurannya. Langkah selanjutnya Jabbir coba memahami sifa dari permasalahan tersebut dan juga memperdalam bacaan teori yang terkait dengan hal tersebut. Jabbir juga melakukan pengamatan ulang (survey awal) untuk memastikan benar ada masalahnya, apakah dapat diperoleh data, apakah memiliki metodologi penyelesaian, dan seberapa luas dan kedalam masalah yang akan diteliti, apakah sesuai dengan kemampuan ilmu yang sedang dipelajari?.</vt:lpstr>
      <vt:lpstr>Dari hasil pemahaman terhadap sifat permasalahan dan survey awal tersebut Jabbir menemukan bahwa dugaannya semakin benar. Ada masalah dalam komunikasi, yaitu perilaku komunikasi mahasiswa. Langkah selanjutnya adalah Jabbir coba memetakan variable permasalahan, yaitu 1. Pengaruh Pemanfaatan Gadget ---- Perilaku Komunikasi Mahasiswa 2. Pola Komunikasi Mahasiswa --- Kepuasan Pemanfaatan Gadget. 3.  Efektivitas Komunikasi Mahasiswa - Melalui Gadget dan Manual.   Dari pemetaan variable tersebut, Jabbir kembali melihat teori yang dibaca sebelumnya untuk memutuskan mana yang paling tepat dan memenuhi syarat untuk diteliti.   Jabbir memutuskan untuk meneliti Perilaku Komunikasi mahasiswa dan Pemanfaatan Gadget Hp. Karena dari hasil bacaan teori dan pengamatannya memang ditemukan ada gap (masalah) yang memenuhi syarat untuk diteliti yaitu masalah perilaku komunikasi.  Lalu Jabbir merumuskan rumusan masalah, yaitu: 1. Bagaimana Pengaruh Perilaku Komunikasi Mahasiswa Program Studi Ilmu Perpustakaan Fakultas Adab dan Humaniora UIN Ar-Raniry Banda Aceh terhadap Pemanfaatan Gadget Hp? 2. Apakah terdapat Pengaruh Perilaku Komunikasi Mahasiswa Program Studi Ilmu Perpustakaan Fakultas Adab dan Humaniora UIN Ar-Raniry Banda Aceh Terhadap Pemanfaatan Gadget?</vt:lpstr>
      <vt:lpstr>PowerPoint Presentation</vt:lpstr>
      <vt:lpstr>Permasalahan Saya selama seminggu (jika disebutkan spesifik tanggal akan lebih bagus) mengamati komunikasi mahasiswa Prodi Ilmu Perpustakaan (IP) FAH UIN Ar-Raniry di kampus. Komunikasi yang saya masudkan di sini adalah tingkah laku mahasiswa berkomunikasi satu sama lain melalui gadget Hp dan pola komunkasi saat tatap muka atau ketika bertemu langsung. Dari pengamatan saya terhadap 20 orang mahasiswa IP saya menemukan tingkah laku berkomunikasi  yang berbeda ketika menggunakan Gadget Hp dan saat bertatap muka. Saat berkomunikasi melalui HP, saya mengamati mereka berbicara serius dan kadang-kadang ketawa sambil menggerakkan tangan dan berjalan-jalan santai. Akan tetapi suasana berbeda ketika mereka komunikasi saat bertemu tatap muka, mereka justru tidak banyak berbicara satu sama lain. Mereka duduk bersama-sama namun tidak saling komunikasi bahkan saling membelakangi satu sama lain. Suasana sepi bahkan jika pun mereka berbicara tidak saling melihat. Pemandangan mereka ke gadget hp. Saya sempat wawancara satu orang setelah dia berbicara melalui hp menanyakan mengapa kelihatannya dia begitu girang komunikasi dengan temannya. Dia mengatakan ya hanya bicara hal-hal biasa saja. Saya wawancara satu orang yang lama duduk dengan temannya namun tidak saling komunikasi, dia mengatakan ya biasa karena tadi sudah bicara melalui telpon.  Perbedaan suasana ini menjadi pertanyaan bagi saya karena di dalam teori komunikasi behaviorime disebutkan bahwa komunikasi secara langsung lebih efektif, santai, bermakna, dan relasi terbentuk lebih dekat.1  Begitu juga di dalam teori komunikasi interpersonal bahwa komunikasi berlangsung dua arah yang saling bersahaja dan akrab.2  Saya beranggapan bahwa ada permasalahan komunikasi mahasiswa IP. Dari pengamatan dan bacaan tentang teori komunikasi, saya melihat sebagai permasalahan “Perilaku Pomunikasi” dan “Pemanfaatan Gadget.”  </vt:lpstr>
      <vt:lpstr>Karenanya saya tertarik untuk meneliti permasalahan tersebut. Setelah saya memetakan variable, maka saya angkat judul penelitian:  Pengaruh Perilaku Komunikasi Mahasiswa Program Studi Ilmu Perpustakaan Fakultas Adab dan Humaniora UIN Ar-Raniry Banda Aceh terhadap Pemanfaatan Gadget Hp.  Dalam upaya penguatan dugaan saya terhadap adanya gap dalam komunikasi mahaiswa tersebut, saya sudah baca buku berikut dan beberapa artikel ilmiah yang terkait dengan permasalahan di atas. Di bawah adalah judul buku dan artikel yang sudah saya baca: 1. Opong Urdjana, Teori Komunikasi dan Praktek, Bandung: Unpad Press, 2001. 2. Astrid Susanto, Komunikasi Teori dan Praktik, Bandung: Binacipta, 1974. 3. Dan Latimore, Public Relations: The Profession and Practice, London: Rodledge, 2003. 4. Stephen, Theories of Human Communication, UK: McGill, 2007 5. Advantages and Diasdvantages of Electronic Gadgets, https://www.techwalla.com 6. The Effects of Gadgets in Student Perfomance, https://studymoore.com .  Saya mohon review dari bapak/ibu terhadap permasalahan penelitian dan judul penelitian tersebut. Saya ucapkan terima kasih atas bimbingan dan waktu bapak/ibu, wassalam Jabbir.    </vt:lpstr>
      <vt:lpstr>Kesimpulan: 1. Dari contoh di atas, bahwa Jabbir mengidentifikasi masalah yang dia sudah memiliki ilmu atau setidaknya dia sudah pernah baca teori tentang permasalahan tersebut sehingga dia dapat mengenali gapnya di dalam komunikasi. Jadi SANGAT KELIRU, JIKA ANDA IDENTIFIKASI MASALAH YANG ANDA SAMA SEKALI TIDAK PUNYA ILMU atau TAHU TEORI TENTANG PERMASALAHAN TERSEBUT. 2. Setelah Jabbir kenali masalah, dia tidak langsung memutuskam untuk konsul dengan PAnya tetapi dia dalami sifat masalah, dia perdalam bacaan teori untuk memastikan permasalahannya. 3. Setelah itu Jabbir memetakan variable, sehingga Jabbir dapat mengetahui jenis dan hubungan variable. Pemetaaan ini sangat penting karena terkait dengan indicator dalam membuat instrument nanti saat pengumpulan data. 4. Kemudian Jabbir rumuskan masalah. Lihat rumusan masalah adalah bentuk kalimat pertanyaan.  5. Lihat bagaimana Jabbir menarasikan hasil identifikasi masalah saat berkonsultasi dengan PAnya. JADI SANGAT SALAH, KALAU ANDA KONSULTASI DENGAN PA YANG ANDA KIRIM ADALAH JUDUL PENELITIAN. ATAU MENANYAKAN KPD PA BAGAIMANA DENGAN JUDUL YANG ADA KIRIM. 6. Lihat Jabbir, dia mengenali masalah dan ketika dia putuskan akan meneliti masalah tersebut, Jabbir juga memastikan sejumlah buku atau sumber rujukan yang dapat menjadi pegangannya saat membuat penelitian. Perhatikan, judul buku yang ditulis adalah SANGAT RELEVAN bukan teori sampingan. 7. BEGITULAH NANTI YANG ANDA HARUS KONSULTASI DENGAN PA TENTANG PENELITIAN. 8. IDENTIFIKASI MASALAH BUKAN DATANG TIBA-TIBA ATAU BISIKAN WA TEMAN TETAPI MEMANG HARUS MELALUI PROSES ILMIAH. 9. Anda harus menyampaikan secara rinci proses indentifikasi masalah dan alasan mengapa itu dapat menjadi masalah. Lihat kalimat Jabbir dia beranggapan bhw ada masalah karena secara teori idealnya bukan seperti itu perilaku komunikasi. Jadi dasarnya jelas.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dc:title>
  <dc:creator>Khatib A Latief</dc:creator>
  <cp:lastModifiedBy>Khatib A Latief</cp:lastModifiedBy>
  <cp:revision>135</cp:revision>
  <dcterms:created xsi:type="dcterms:W3CDTF">2007-02-28T17:37:57Z</dcterms:created>
  <dcterms:modified xsi:type="dcterms:W3CDTF">2021-01-04T02:32:56Z</dcterms:modified>
</cp:coreProperties>
</file>