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sldIdLst>
    <p:sldId id="296" r:id="rId2"/>
    <p:sldId id="360" r:id="rId3"/>
    <p:sldId id="362" r:id="rId4"/>
    <p:sldId id="387" r:id="rId5"/>
    <p:sldId id="361" r:id="rId6"/>
    <p:sldId id="363" r:id="rId7"/>
    <p:sldId id="365" r:id="rId8"/>
    <p:sldId id="303" r:id="rId9"/>
    <p:sldId id="378" r:id="rId10"/>
    <p:sldId id="379" r:id="rId11"/>
    <p:sldId id="359" r:id="rId12"/>
    <p:sldId id="307" r:id="rId13"/>
    <p:sldId id="299" r:id="rId14"/>
    <p:sldId id="380" r:id="rId15"/>
    <p:sldId id="381" r:id="rId16"/>
    <p:sldId id="376" r:id="rId17"/>
    <p:sldId id="308" r:id="rId18"/>
    <p:sldId id="373" r:id="rId19"/>
    <p:sldId id="374" r:id="rId20"/>
    <p:sldId id="377" r:id="rId21"/>
    <p:sldId id="382" r:id="rId22"/>
    <p:sldId id="383" r:id="rId23"/>
    <p:sldId id="384" r:id="rId24"/>
    <p:sldId id="385" r:id="rId25"/>
    <p:sldId id="386" r:id="rId26"/>
    <p:sldId id="311" r:id="rId27"/>
    <p:sldId id="367" r:id="rId28"/>
    <p:sldId id="368"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7DD"/>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333" autoAdjust="0"/>
  </p:normalViewPr>
  <p:slideViewPr>
    <p:cSldViewPr>
      <p:cViewPr varScale="1">
        <p:scale>
          <a:sx n="62" d="100"/>
          <a:sy n="62" d="100"/>
        </p:scale>
        <p:origin x="154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_rels/data3.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15EDEA-AE0C-49FD-9467-6AAF702789A1}" type="doc">
      <dgm:prSet loTypeId="urn:microsoft.com/office/officeart/2005/8/layout/cycle8" loCatId="cycle" qsTypeId="urn:microsoft.com/office/officeart/2005/8/quickstyle/3d1" qsCatId="3D" csTypeId="urn:microsoft.com/office/officeart/2005/8/colors/colorful1#1" csCatId="colorful" phldr="1"/>
      <dgm:spPr/>
    </dgm:pt>
    <dgm:pt modelId="{D880A739-32F2-4282-BA7A-383F8CA2AF6F}">
      <dgm:prSet phldrT="[Text]" custT="1"/>
      <dgm:spPr/>
      <dgm:t>
        <a:bodyPr/>
        <a:lstStyle/>
        <a:p>
          <a:r>
            <a:rPr lang="en-US" sz="3600" b="1" dirty="0" err="1"/>
            <a:t>Metode</a:t>
          </a:r>
          <a:endParaRPr lang="en-US" sz="3600" b="1" dirty="0"/>
        </a:p>
      </dgm:t>
    </dgm:pt>
    <dgm:pt modelId="{07C31F7A-3E5B-4FD6-AE88-2AAF16E2FF93}" type="parTrans" cxnId="{F008A5D7-2DBE-4D59-A30A-E59D0DCA1860}">
      <dgm:prSet/>
      <dgm:spPr/>
      <dgm:t>
        <a:bodyPr/>
        <a:lstStyle/>
        <a:p>
          <a:endParaRPr lang="en-US"/>
        </a:p>
      </dgm:t>
    </dgm:pt>
    <dgm:pt modelId="{CF536F31-2DE5-4557-B84A-49438EC73AA9}" type="sibTrans" cxnId="{F008A5D7-2DBE-4D59-A30A-E59D0DCA1860}">
      <dgm:prSet/>
      <dgm:spPr/>
      <dgm:t>
        <a:bodyPr/>
        <a:lstStyle/>
        <a:p>
          <a:endParaRPr lang="en-US"/>
        </a:p>
      </dgm:t>
    </dgm:pt>
    <dgm:pt modelId="{693A8654-32E4-4428-A495-230FCBA80C77}">
      <dgm:prSet phldrT="[Text]" custT="1"/>
      <dgm:spPr>
        <a:gradFill rotWithShape="0">
          <a:gsLst>
            <a:gs pos="0">
              <a:schemeClr val="accent1">
                <a:lumMod val="60000"/>
                <a:lumOff val="4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gradFill>
      </dgm:spPr>
      <dgm:t>
        <a:bodyPr/>
        <a:lstStyle/>
        <a:p>
          <a:r>
            <a:rPr lang="en-US" sz="4000" b="1" dirty="0" err="1">
              <a:solidFill>
                <a:schemeClr val="tx1"/>
              </a:solidFill>
            </a:rPr>
            <a:t>Masalah</a:t>
          </a:r>
          <a:endParaRPr lang="en-US" sz="4000" b="1" dirty="0">
            <a:solidFill>
              <a:schemeClr val="tx1"/>
            </a:solidFill>
          </a:endParaRPr>
        </a:p>
      </dgm:t>
    </dgm:pt>
    <dgm:pt modelId="{167CCC4D-CFDC-4A86-AD83-643355B9DAD6}" type="parTrans" cxnId="{C3912BF2-FF71-41E7-8A9C-244CEB72715D}">
      <dgm:prSet/>
      <dgm:spPr/>
      <dgm:t>
        <a:bodyPr/>
        <a:lstStyle/>
        <a:p>
          <a:endParaRPr lang="en-US"/>
        </a:p>
      </dgm:t>
    </dgm:pt>
    <dgm:pt modelId="{D92F798F-0994-4AF5-8FFF-5B3C9C1F29DD}" type="sibTrans" cxnId="{C3912BF2-FF71-41E7-8A9C-244CEB72715D}">
      <dgm:prSet/>
      <dgm:spPr/>
      <dgm:t>
        <a:bodyPr/>
        <a:lstStyle/>
        <a:p>
          <a:endParaRPr lang="en-US"/>
        </a:p>
      </dgm:t>
    </dgm:pt>
    <dgm:pt modelId="{5E50F22B-76DB-4E41-A321-D9648E041E1B}">
      <dgm:prSet phldrT="[Text]" custT="1"/>
      <dgm:spPr>
        <a:gradFill rotWithShape="0">
          <a:gsLst>
            <a:gs pos="0">
              <a:srgbClr val="FFC000"/>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gradFill>
      </dgm:spPr>
      <dgm:t>
        <a:bodyPr/>
        <a:lstStyle/>
        <a:p>
          <a:r>
            <a:rPr lang="en-US" sz="4000" dirty="0"/>
            <a:t>Object</a:t>
          </a:r>
        </a:p>
      </dgm:t>
    </dgm:pt>
    <dgm:pt modelId="{91A848EF-7F57-4B48-9F26-0FF725DCA564}" type="parTrans" cxnId="{5D5B212B-654D-443C-863D-1816F4DC4B57}">
      <dgm:prSet/>
      <dgm:spPr/>
      <dgm:t>
        <a:bodyPr/>
        <a:lstStyle/>
        <a:p>
          <a:endParaRPr lang="en-US"/>
        </a:p>
      </dgm:t>
    </dgm:pt>
    <dgm:pt modelId="{773FA5BF-67C3-448F-9AF8-ACDD38913B02}" type="sibTrans" cxnId="{5D5B212B-654D-443C-863D-1816F4DC4B57}">
      <dgm:prSet/>
      <dgm:spPr/>
      <dgm:t>
        <a:bodyPr/>
        <a:lstStyle/>
        <a:p>
          <a:endParaRPr lang="en-US"/>
        </a:p>
      </dgm:t>
    </dgm:pt>
    <dgm:pt modelId="{651BC3F9-5FB8-4E9F-BE7D-0485F926CEB6}" type="pres">
      <dgm:prSet presAssocID="{A215EDEA-AE0C-49FD-9467-6AAF702789A1}" presName="compositeShape" presStyleCnt="0">
        <dgm:presLayoutVars>
          <dgm:chMax val="7"/>
          <dgm:dir/>
          <dgm:resizeHandles val="exact"/>
        </dgm:presLayoutVars>
      </dgm:prSet>
      <dgm:spPr/>
    </dgm:pt>
    <dgm:pt modelId="{CF633FF7-7F77-473A-A1CC-312D0085739A}" type="pres">
      <dgm:prSet presAssocID="{A215EDEA-AE0C-49FD-9467-6AAF702789A1}" presName="wedge1" presStyleLbl="node1" presStyleIdx="0" presStyleCnt="3" custScaleX="115432" custScaleY="108201"/>
      <dgm:spPr/>
    </dgm:pt>
    <dgm:pt modelId="{D0B0F05C-75A0-49E7-8C5E-97C954E44471}" type="pres">
      <dgm:prSet presAssocID="{A215EDEA-AE0C-49FD-9467-6AAF702789A1}" presName="dummy1a" presStyleCnt="0"/>
      <dgm:spPr/>
    </dgm:pt>
    <dgm:pt modelId="{E5D5945F-71CC-4CFE-804C-B2198B7ACBF8}" type="pres">
      <dgm:prSet presAssocID="{A215EDEA-AE0C-49FD-9467-6AAF702789A1}" presName="dummy1b" presStyleCnt="0"/>
      <dgm:spPr/>
    </dgm:pt>
    <dgm:pt modelId="{08CC823B-FF50-4E69-AAC1-6F3F8A30936A}" type="pres">
      <dgm:prSet presAssocID="{A215EDEA-AE0C-49FD-9467-6AAF702789A1}" presName="wedge1Tx" presStyleLbl="node1" presStyleIdx="0" presStyleCnt="3">
        <dgm:presLayoutVars>
          <dgm:chMax val="0"/>
          <dgm:chPref val="0"/>
          <dgm:bulletEnabled val="1"/>
        </dgm:presLayoutVars>
      </dgm:prSet>
      <dgm:spPr/>
    </dgm:pt>
    <dgm:pt modelId="{FF66AD01-3302-4CB0-86AA-1B2439B7F716}" type="pres">
      <dgm:prSet presAssocID="{A215EDEA-AE0C-49FD-9467-6AAF702789A1}" presName="wedge2" presStyleLbl="node1" presStyleIdx="1" presStyleCnt="3"/>
      <dgm:spPr/>
    </dgm:pt>
    <dgm:pt modelId="{EF0A8D13-AA3D-485A-98F7-B87574F5972F}" type="pres">
      <dgm:prSet presAssocID="{A215EDEA-AE0C-49FD-9467-6AAF702789A1}" presName="dummy2a" presStyleCnt="0"/>
      <dgm:spPr/>
    </dgm:pt>
    <dgm:pt modelId="{948BB4AA-E9C3-4A59-BD3A-21DE13F6F131}" type="pres">
      <dgm:prSet presAssocID="{A215EDEA-AE0C-49FD-9467-6AAF702789A1}" presName="dummy2b" presStyleCnt="0"/>
      <dgm:spPr/>
    </dgm:pt>
    <dgm:pt modelId="{9662D6AE-E489-4E95-AED6-55E44F3A5B4C}" type="pres">
      <dgm:prSet presAssocID="{A215EDEA-AE0C-49FD-9467-6AAF702789A1}" presName="wedge2Tx" presStyleLbl="node1" presStyleIdx="1" presStyleCnt="3">
        <dgm:presLayoutVars>
          <dgm:chMax val="0"/>
          <dgm:chPref val="0"/>
          <dgm:bulletEnabled val="1"/>
        </dgm:presLayoutVars>
      </dgm:prSet>
      <dgm:spPr/>
    </dgm:pt>
    <dgm:pt modelId="{32641E96-1258-41E8-AB41-9E00F1D1F861}" type="pres">
      <dgm:prSet presAssocID="{A215EDEA-AE0C-49FD-9467-6AAF702789A1}" presName="wedge3" presStyleLbl="node1" presStyleIdx="2" presStyleCnt="3" custAng="0" custScaleX="108639"/>
      <dgm:spPr/>
    </dgm:pt>
    <dgm:pt modelId="{56942EAA-6B2D-4577-8E5E-B0B81C0B8631}" type="pres">
      <dgm:prSet presAssocID="{A215EDEA-AE0C-49FD-9467-6AAF702789A1}" presName="dummy3a" presStyleCnt="0"/>
      <dgm:spPr/>
    </dgm:pt>
    <dgm:pt modelId="{C376232C-2F67-4D14-82CD-11407BDB2647}" type="pres">
      <dgm:prSet presAssocID="{A215EDEA-AE0C-49FD-9467-6AAF702789A1}" presName="dummy3b" presStyleCnt="0"/>
      <dgm:spPr/>
    </dgm:pt>
    <dgm:pt modelId="{5DE47DE6-F84F-45CB-A500-961F9A0751A6}" type="pres">
      <dgm:prSet presAssocID="{A215EDEA-AE0C-49FD-9467-6AAF702789A1}" presName="wedge3Tx" presStyleLbl="node1" presStyleIdx="2" presStyleCnt="3">
        <dgm:presLayoutVars>
          <dgm:chMax val="0"/>
          <dgm:chPref val="0"/>
          <dgm:bulletEnabled val="1"/>
        </dgm:presLayoutVars>
      </dgm:prSet>
      <dgm:spPr/>
    </dgm:pt>
    <dgm:pt modelId="{78FE6866-FC19-4213-B905-C1332D891538}" type="pres">
      <dgm:prSet presAssocID="{CF536F31-2DE5-4557-B84A-49438EC73AA9}" presName="arrowWedge1" presStyleLbl="fgSibTrans2D1" presStyleIdx="0" presStyleCnt="3"/>
      <dgm:spPr>
        <a:gradFill rotWithShape="0">
          <a:gsLst>
            <a:gs pos="41000">
              <a:srgbClr val="FFC000"/>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gradFill>
      </dgm:spPr>
    </dgm:pt>
    <dgm:pt modelId="{F545F2D8-BD02-4F2B-AF03-422DF2E3BAEC}" type="pres">
      <dgm:prSet presAssocID="{D92F798F-0994-4AF5-8FFF-5B3C9C1F29DD}" presName="arrowWedge2" presStyleLbl="fgSibTrans2D1" presStyleIdx="1" presStyleCnt="3"/>
      <dgm:spPr>
        <a:gradFill rotWithShape="0">
          <a:gsLst>
            <a:gs pos="0">
              <a:srgbClr val="0000FF"/>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gradFill>
      </dgm:spPr>
    </dgm:pt>
    <dgm:pt modelId="{03A97719-53EC-4B15-8FC6-03B27CBA41CD}" type="pres">
      <dgm:prSet presAssocID="{773FA5BF-67C3-448F-9AF8-ACDD38913B02}" presName="arrowWedge3" presStyleLbl="fgSibTrans2D1" presStyleIdx="2" presStyleCnt="3"/>
      <dgm:spPr>
        <a:gradFill flip="none" rotWithShape="1">
          <a:gsLst>
            <a:gs pos="41000">
              <a:srgbClr val="FF3300"/>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2700000" scaled="1"/>
          <a:tileRect/>
        </a:gradFill>
      </dgm:spPr>
    </dgm:pt>
  </dgm:ptLst>
  <dgm:cxnLst>
    <dgm:cxn modelId="{65C3A7CC-9574-4A75-ABC8-B031E7FD1D5D}" type="presOf" srcId="{D880A739-32F2-4282-BA7A-383F8CA2AF6F}" destId="{CF633FF7-7F77-473A-A1CC-312D0085739A}" srcOrd="0" destOrd="0" presId="urn:microsoft.com/office/officeart/2005/8/layout/cycle8"/>
    <dgm:cxn modelId="{9A74C488-2A8E-4F84-B586-6AF6EF6D1208}" type="presOf" srcId="{693A8654-32E4-4428-A495-230FCBA80C77}" destId="{9662D6AE-E489-4E95-AED6-55E44F3A5B4C}" srcOrd="1" destOrd="0" presId="urn:microsoft.com/office/officeart/2005/8/layout/cycle8"/>
    <dgm:cxn modelId="{D807A87B-A733-4A77-BBA1-6AB93756D0B0}" type="presOf" srcId="{A215EDEA-AE0C-49FD-9467-6AAF702789A1}" destId="{651BC3F9-5FB8-4E9F-BE7D-0485F926CEB6}" srcOrd="0" destOrd="0" presId="urn:microsoft.com/office/officeart/2005/8/layout/cycle8"/>
    <dgm:cxn modelId="{7929AFE0-E0C2-4687-9636-B0E6EA102815}" type="presOf" srcId="{5E50F22B-76DB-4E41-A321-D9648E041E1B}" destId="{32641E96-1258-41E8-AB41-9E00F1D1F861}" srcOrd="0" destOrd="0" presId="urn:microsoft.com/office/officeart/2005/8/layout/cycle8"/>
    <dgm:cxn modelId="{5D5B212B-654D-443C-863D-1816F4DC4B57}" srcId="{A215EDEA-AE0C-49FD-9467-6AAF702789A1}" destId="{5E50F22B-76DB-4E41-A321-D9648E041E1B}" srcOrd="2" destOrd="0" parTransId="{91A848EF-7F57-4B48-9F26-0FF725DCA564}" sibTransId="{773FA5BF-67C3-448F-9AF8-ACDD38913B02}"/>
    <dgm:cxn modelId="{F008A5D7-2DBE-4D59-A30A-E59D0DCA1860}" srcId="{A215EDEA-AE0C-49FD-9467-6AAF702789A1}" destId="{D880A739-32F2-4282-BA7A-383F8CA2AF6F}" srcOrd="0" destOrd="0" parTransId="{07C31F7A-3E5B-4FD6-AE88-2AAF16E2FF93}" sibTransId="{CF536F31-2DE5-4557-B84A-49438EC73AA9}"/>
    <dgm:cxn modelId="{C3912BF2-FF71-41E7-8A9C-244CEB72715D}" srcId="{A215EDEA-AE0C-49FD-9467-6AAF702789A1}" destId="{693A8654-32E4-4428-A495-230FCBA80C77}" srcOrd="1" destOrd="0" parTransId="{167CCC4D-CFDC-4A86-AD83-643355B9DAD6}" sibTransId="{D92F798F-0994-4AF5-8FFF-5B3C9C1F29DD}"/>
    <dgm:cxn modelId="{F5FF7604-8957-4E76-9592-04BF5EF53A5D}" type="presOf" srcId="{5E50F22B-76DB-4E41-A321-D9648E041E1B}" destId="{5DE47DE6-F84F-45CB-A500-961F9A0751A6}" srcOrd="1" destOrd="0" presId="urn:microsoft.com/office/officeart/2005/8/layout/cycle8"/>
    <dgm:cxn modelId="{2B7E4BB9-F15C-4660-AAF0-6734380E1C1E}" type="presOf" srcId="{D880A739-32F2-4282-BA7A-383F8CA2AF6F}" destId="{08CC823B-FF50-4E69-AAC1-6F3F8A30936A}" srcOrd="1" destOrd="0" presId="urn:microsoft.com/office/officeart/2005/8/layout/cycle8"/>
    <dgm:cxn modelId="{6129E53D-2051-4056-90BA-06762CD596F1}" type="presOf" srcId="{693A8654-32E4-4428-A495-230FCBA80C77}" destId="{FF66AD01-3302-4CB0-86AA-1B2439B7F716}" srcOrd="0" destOrd="0" presId="urn:microsoft.com/office/officeart/2005/8/layout/cycle8"/>
    <dgm:cxn modelId="{B83F2627-A68C-4A07-A586-7D2188CB9974}" type="presParOf" srcId="{651BC3F9-5FB8-4E9F-BE7D-0485F926CEB6}" destId="{CF633FF7-7F77-473A-A1CC-312D0085739A}" srcOrd="0" destOrd="0" presId="urn:microsoft.com/office/officeart/2005/8/layout/cycle8"/>
    <dgm:cxn modelId="{C01544F8-7B06-4FD9-8236-B162B0DB3F65}" type="presParOf" srcId="{651BC3F9-5FB8-4E9F-BE7D-0485F926CEB6}" destId="{D0B0F05C-75A0-49E7-8C5E-97C954E44471}" srcOrd="1" destOrd="0" presId="urn:microsoft.com/office/officeart/2005/8/layout/cycle8"/>
    <dgm:cxn modelId="{F878C309-9423-491A-902C-CCA6C1B4B79B}" type="presParOf" srcId="{651BC3F9-5FB8-4E9F-BE7D-0485F926CEB6}" destId="{E5D5945F-71CC-4CFE-804C-B2198B7ACBF8}" srcOrd="2" destOrd="0" presId="urn:microsoft.com/office/officeart/2005/8/layout/cycle8"/>
    <dgm:cxn modelId="{2BCB293E-A4FB-4859-81D3-ED1153647D0E}" type="presParOf" srcId="{651BC3F9-5FB8-4E9F-BE7D-0485F926CEB6}" destId="{08CC823B-FF50-4E69-AAC1-6F3F8A30936A}" srcOrd="3" destOrd="0" presId="urn:microsoft.com/office/officeart/2005/8/layout/cycle8"/>
    <dgm:cxn modelId="{7AE78D0F-652F-4E4A-8830-2F586620EF63}" type="presParOf" srcId="{651BC3F9-5FB8-4E9F-BE7D-0485F926CEB6}" destId="{FF66AD01-3302-4CB0-86AA-1B2439B7F716}" srcOrd="4" destOrd="0" presId="urn:microsoft.com/office/officeart/2005/8/layout/cycle8"/>
    <dgm:cxn modelId="{299CD3D2-F77A-4590-9CAD-6418096A7363}" type="presParOf" srcId="{651BC3F9-5FB8-4E9F-BE7D-0485F926CEB6}" destId="{EF0A8D13-AA3D-485A-98F7-B87574F5972F}" srcOrd="5" destOrd="0" presId="urn:microsoft.com/office/officeart/2005/8/layout/cycle8"/>
    <dgm:cxn modelId="{C912CC22-5DAD-45D6-91CD-18C1598ED4A9}" type="presParOf" srcId="{651BC3F9-5FB8-4E9F-BE7D-0485F926CEB6}" destId="{948BB4AA-E9C3-4A59-BD3A-21DE13F6F131}" srcOrd="6" destOrd="0" presId="urn:microsoft.com/office/officeart/2005/8/layout/cycle8"/>
    <dgm:cxn modelId="{49B4BDC9-A0E5-474B-9964-E70C77F3181B}" type="presParOf" srcId="{651BC3F9-5FB8-4E9F-BE7D-0485F926CEB6}" destId="{9662D6AE-E489-4E95-AED6-55E44F3A5B4C}" srcOrd="7" destOrd="0" presId="urn:microsoft.com/office/officeart/2005/8/layout/cycle8"/>
    <dgm:cxn modelId="{C6033398-3DA7-4EDB-85BF-9B1663DCC0D9}" type="presParOf" srcId="{651BC3F9-5FB8-4E9F-BE7D-0485F926CEB6}" destId="{32641E96-1258-41E8-AB41-9E00F1D1F861}" srcOrd="8" destOrd="0" presId="urn:microsoft.com/office/officeart/2005/8/layout/cycle8"/>
    <dgm:cxn modelId="{10EF9B3D-137A-4C9D-AAAC-2A3BFA9FAF1E}" type="presParOf" srcId="{651BC3F9-5FB8-4E9F-BE7D-0485F926CEB6}" destId="{56942EAA-6B2D-4577-8E5E-B0B81C0B8631}" srcOrd="9" destOrd="0" presId="urn:microsoft.com/office/officeart/2005/8/layout/cycle8"/>
    <dgm:cxn modelId="{2F999C78-F7ED-4447-8BAE-0A81187CD85E}" type="presParOf" srcId="{651BC3F9-5FB8-4E9F-BE7D-0485F926CEB6}" destId="{C376232C-2F67-4D14-82CD-11407BDB2647}" srcOrd="10" destOrd="0" presId="urn:microsoft.com/office/officeart/2005/8/layout/cycle8"/>
    <dgm:cxn modelId="{9E923647-4EC5-4807-92D0-E3C552F783F4}" type="presParOf" srcId="{651BC3F9-5FB8-4E9F-BE7D-0485F926CEB6}" destId="{5DE47DE6-F84F-45CB-A500-961F9A0751A6}" srcOrd="11" destOrd="0" presId="urn:microsoft.com/office/officeart/2005/8/layout/cycle8"/>
    <dgm:cxn modelId="{3682C831-19D4-457A-A2D8-5AF85FE93BC0}" type="presParOf" srcId="{651BC3F9-5FB8-4E9F-BE7D-0485F926CEB6}" destId="{78FE6866-FC19-4213-B905-C1332D891538}" srcOrd="12" destOrd="0" presId="urn:microsoft.com/office/officeart/2005/8/layout/cycle8"/>
    <dgm:cxn modelId="{2AC53FC6-19F1-4181-9C60-7BA0FE24A4B4}" type="presParOf" srcId="{651BC3F9-5FB8-4E9F-BE7D-0485F926CEB6}" destId="{F545F2D8-BD02-4F2B-AF03-422DF2E3BAEC}" srcOrd="13" destOrd="0" presId="urn:microsoft.com/office/officeart/2005/8/layout/cycle8"/>
    <dgm:cxn modelId="{DAB0C2CC-078B-4200-8D08-A7CC2E1B24B3}" type="presParOf" srcId="{651BC3F9-5FB8-4E9F-BE7D-0485F926CEB6}" destId="{03A97719-53EC-4B15-8FC6-03B27CBA41CD}" srcOrd="14" destOrd="0" presId="urn:microsoft.com/office/officeart/2005/8/layout/cycle8"/>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5F0B49-9C82-4975-B9BD-A2A6FC21FA03}" type="doc">
      <dgm:prSet loTypeId="urn:microsoft.com/office/officeart/2005/8/layout/list1" loCatId="list" qsTypeId="urn:microsoft.com/office/officeart/2005/8/quickstyle/3d3" qsCatId="3D" csTypeId="urn:microsoft.com/office/officeart/2005/8/colors/accent1_2" csCatId="accent1" phldr="1"/>
      <dgm:spPr/>
      <dgm:t>
        <a:bodyPr/>
        <a:lstStyle/>
        <a:p>
          <a:endParaRPr lang="en-US"/>
        </a:p>
      </dgm:t>
    </dgm:pt>
    <dgm:pt modelId="{7E83D8E9-C30E-423C-9795-F859F5ABA90C}">
      <dgm:prSet phldrT="[Text]" custT="1"/>
      <dgm:spPr>
        <a:solidFill>
          <a:srgbClr val="00B050"/>
        </a:solidFill>
      </dgm:spPr>
      <dgm:t>
        <a:bodyPr/>
        <a:lstStyle/>
        <a:p>
          <a:r>
            <a:rPr lang="en-US" sz="4000" dirty="0" err="1"/>
            <a:t>Objektif</a:t>
          </a:r>
          <a:endParaRPr lang="en-US" sz="4000" dirty="0"/>
        </a:p>
      </dgm:t>
    </dgm:pt>
    <dgm:pt modelId="{278E3A65-4708-46C6-B24B-5F5F0856F1C3}" type="parTrans" cxnId="{71AD4419-2B76-4A05-B712-4B22C0E72A5D}">
      <dgm:prSet/>
      <dgm:spPr/>
      <dgm:t>
        <a:bodyPr/>
        <a:lstStyle/>
        <a:p>
          <a:endParaRPr lang="en-US"/>
        </a:p>
      </dgm:t>
    </dgm:pt>
    <dgm:pt modelId="{DDE57476-012B-413B-A2D5-4C0F43B85212}" type="sibTrans" cxnId="{71AD4419-2B76-4A05-B712-4B22C0E72A5D}">
      <dgm:prSet/>
      <dgm:spPr/>
      <dgm:t>
        <a:bodyPr/>
        <a:lstStyle/>
        <a:p>
          <a:endParaRPr lang="en-US"/>
        </a:p>
      </dgm:t>
    </dgm:pt>
    <dgm:pt modelId="{B9414044-8441-4E2F-A973-74FE73AA3185}">
      <dgm:prSet phldrT="[Text]" custT="1"/>
      <dgm:spPr>
        <a:solidFill>
          <a:srgbClr val="FFC000"/>
        </a:solidFill>
      </dgm:spPr>
      <dgm:t>
        <a:bodyPr/>
        <a:lstStyle/>
        <a:p>
          <a:r>
            <a:rPr lang="en-US" sz="4000" dirty="0" err="1"/>
            <a:t>Koheren</a:t>
          </a:r>
          <a:endParaRPr lang="en-US" sz="4000" dirty="0"/>
        </a:p>
      </dgm:t>
    </dgm:pt>
    <dgm:pt modelId="{87783D62-1499-4888-AF4C-C1BC0ABC711D}" type="parTrans" cxnId="{B70D69F8-17D6-4DCE-9038-6950850756E1}">
      <dgm:prSet/>
      <dgm:spPr/>
      <dgm:t>
        <a:bodyPr/>
        <a:lstStyle/>
        <a:p>
          <a:endParaRPr lang="en-US"/>
        </a:p>
      </dgm:t>
    </dgm:pt>
    <dgm:pt modelId="{CE71284A-5327-4C96-BBE1-690360A5D6A0}" type="sibTrans" cxnId="{B70D69F8-17D6-4DCE-9038-6950850756E1}">
      <dgm:prSet/>
      <dgm:spPr/>
      <dgm:t>
        <a:bodyPr/>
        <a:lstStyle/>
        <a:p>
          <a:endParaRPr lang="en-US"/>
        </a:p>
      </dgm:t>
    </dgm:pt>
    <dgm:pt modelId="{45084D28-F860-4B56-A0E7-AC0FA3AE276E}">
      <dgm:prSet phldrT="[Text]" custT="1"/>
      <dgm:spPr>
        <a:solidFill>
          <a:schemeClr val="tx2">
            <a:lumMod val="40000"/>
            <a:lumOff val="60000"/>
          </a:schemeClr>
        </a:solidFill>
      </dgm:spPr>
      <dgm:t>
        <a:bodyPr/>
        <a:lstStyle/>
        <a:p>
          <a:r>
            <a:rPr lang="en-US" sz="4000" dirty="0">
              <a:solidFill>
                <a:schemeClr val="tx1"/>
              </a:solidFill>
            </a:rPr>
            <a:t>Reliable</a:t>
          </a:r>
        </a:p>
      </dgm:t>
    </dgm:pt>
    <dgm:pt modelId="{9C566150-1660-4B07-8B4B-BDA4ED84B811}" type="parTrans" cxnId="{15597969-0EF9-4E61-A9B4-60674CC4A240}">
      <dgm:prSet/>
      <dgm:spPr/>
      <dgm:t>
        <a:bodyPr/>
        <a:lstStyle/>
        <a:p>
          <a:endParaRPr lang="en-US"/>
        </a:p>
      </dgm:t>
    </dgm:pt>
    <dgm:pt modelId="{AFFA8787-4BBD-4184-8CEF-857E35384B91}" type="sibTrans" cxnId="{15597969-0EF9-4E61-A9B4-60674CC4A240}">
      <dgm:prSet/>
      <dgm:spPr/>
      <dgm:t>
        <a:bodyPr/>
        <a:lstStyle/>
        <a:p>
          <a:endParaRPr lang="en-US"/>
        </a:p>
      </dgm:t>
    </dgm:pt>
    <dgm:pt modelId="{4A19EB20-BFE9-40F5-A3AD-63E47804EDB4}">
      <dgm:prSet custT="1"/>
      <dgm:spPr>
        <a:solidFill>
          <a:srgbClr val="0000FF"/>
        </a:solidFill>
      </dgm:spPr>
      <dgm:t>
        <a:bodyPr/>
        <a:lstStyle/>
        <a:p>
          <a:r>
            <a:rPr lang="en-US" sz="4000" dirty="0"/>
            <a:t>Valid</a:t>
          </a:r>
        </a:p>
      </dgm:t>
    </dgm:pt>
    <dgm:pt modelId="{2D7ECC52-5551-4E67-9699-6B27C97E986A}" type="parTrans" cxnId="{5C968604-7544-4058-BACB-FE44DFE7AFCE}">
      <dgm:prSet/>
      <dgm:spPr/>
      <dgm:t>
        <a:bodyPr/>
        <a:lstStyle/>
        <a:p>
          <a:endParaRPr lang="en-US"/>
        </a:p>
      </dgm:t>
    </dgm:pt>
    <dgm:pt modelId="{07EB4DC6-9F01-4355-8DD6-84CC170A3A14}" type="sibTrans" cxnId="{5C968604-7544-4058-BACB-FE44DFE7AFCE}">
      <dgm:prSet/>
      <dgm:spPr/>
      <dgm:t>
        <a:bodyPr/>
        <a:lstStyle/>
        <a:p>
          <a:endParaRPr lang="en-US"/>
        </a:p>
      </dgm:t>
    </dgm:pt>
    <dgm:pt modelId="{12482FBE-4773-4793-8E4A-63BF0EECC0FF}">
      <dgm:prSet custT="1"/>
      <dgm:spPr>
        <a:solidFill>
          <a:srgbClr val="C00000"/>
        </a:solidFill>
      </dgm:spPr>
      <dgm:t>
        <a:bodyPr/>
        <a:lstStyle/>
        <a:p>
          <a:r>
            <a:rPr lang="en-US" sz="4000" dirty="0" err="1"/>
            <a:t>Generalisasi</a:t>
          </a:r>
          <a:endParaRPr lang="en-US" sz="4000" dirty="0"/>
        </a:p>
      </dgm:t>
    </dgm:pt>
    <dgm:pt modelId="{1B22B908-ADA1-4191-82FB-24497ADDFE86}" type="parTrans" cxnId="{A2B89569-7CEC-424A-AF64-B90EB8C61BF6}">
      <dgm:prSet/>
      <dgm:spPr/>
      <dgm:t>
        <a:bodyPr/>
        <a:lstStyle/>
        <a:p>
          <a:endParaRPr lang="en-US"/>
        </a:p>
      </dgm:t>
    </dgm:pt>
    <dgm:pt modelId="{AD7D41AB-8914-4975-937C-AFA9F9B68F61}" type="sibTrans" cxnId="{A2B89569-7CEC-424A-AF64-B90EB8C61BF6}">
      <dgm:prSet/>
      <dgm:spPr/>
      <dgm:t>
        <a:bodyPr/>
        <a:lstStyle/>
        <a:p>
          <a:endParaRPr lang="en-US"/>
        </a:p>
      </dgm:t>
    </dgm:pt>
    <dgm:pt modelId="{2FCD0ADA-F176-477B-A4B7-5C9E7FBFD6B2}">
      <dgm:prSet custT="1"/>
      <dgm:spPr>
        <a:solidFill>
          <a:srgbClr val="FF0000"/>
        </a:solidFill>
      </dgm:spPr>
      <dgm:t>
        <a:bodyPr/>
        <a:lstStyle/>
        <a:p>
          <a:r>
            <a:rPr lang="en-US" sz="4000" dirty="0" err="1"/>
            <a:t>Prediksi</a:t>
          </a:r>
          <a:endParaRPr lang="en-US" sz="4000" dirty="0"/>
        </a:p>
      </dgm:t>
    </dgm:pt>
    <dgm:pt modelId="{033395A1-AC96-4354-AC3A-C98E4FF951B0}" type="parTrans" cxnId="{C6FFA352-53F3-4E8C-8AE8-D2848EF26B2C}">
      <dgm:prSet/>
      <dgm:spPr/>
      <dgm:t>
        <a:bodyPr/>
        <a:lstStyle/>
        <a:p>
          <a:endParaRPr lang="en-US"/>
        </a:p>
      </dgm:t>
    </dgm:pt>
    <dgm:pt modelId="{C715227A-2C19-4FD6-B580-551157843C90}" type="sibTrans" cxnId="{C6FFA352-53F3-4E8C-8AE8-D2848EF26B2C}">
      <dgm:prSet/>
      <dgm:spPr/>
      <dgm:t>
        <a:bodyPr/>
        <a:lstStyle/>
        <a:p>
          <a:endParaRPr lang="en-US"/>
        </a:p>
      </dgm:t>
    </dgm:pt>
    <dgm:pt modelId="{7C8D9E29-165E-424C-9115-6EC7557DD073}" type="pres">
      <dgm:prSet presAssocID="{875F0B49-9C82-4975-B9BD-A2A6FC21FA03}" presName="linear" presStyleCnt="0">
        <dgm:presLayoutVars>
          <dgm:dir/>
          <dgm:animLvl val="lvl"/>
          <dgm:resizeHandles val="exact"/>
        </dgm:presLayoutVars>
      </dgm:prSet>
      <dgm:spPr/>
    </dgm:pt>
    <dgm:pt modelId="{6857448E-CA17-481C-808D-438EFAF1D00F}" type="pres">
      <dgm:prSet presAssocID="{7E83D8E9-C30E-423C-9795-F859F5ABA90C}" presName="parentLin" presStyleCnt="0"/>
      <dgm:spPr/>
    </dgm:pt>
    <dgm:pt modelId="{BAB84870-FB03-482B-96C7-1B96E5A803C5}" type="pres">
      <dgm:prSet presAssocID="{7E83D8E9-C30E-423C-9795-F859F5ABA90C}" presName="parentLeftMargin" presStyleLbl="node1" presStyleIdx="0" presStyleCnt="6"/>
      <dgm:spPr/>
    </dgm:pt>
    <dgm:pt modelId="{2702CBB0-D8C6-4494-AD42-2F6E0F255FD2}" type="pres">
      <dgm:prSet presAssocID="{7E83D8E9-C30E-423C-9795-F859F5ABA90C}" presName="parentText" presStyleLbl="node1" presStyleIdx="0" presStyleCnt="6">
        <dgm:presLayoutVars>
          <dgm:chMax val="0"/>
          <dgm:bulletEnabled val="1"/>
        </dgm:presLayoutVars>
      </dgm:prSet>
      <dgm:spPr/>
    </dgm:pt>
    <dgm:pt modelId="{CAE6C435-B662-48C5-941B-8C86ECFB2460}" type="pres">
      <dgm:prSet presAssocID="{7E83D8E9-C30E-423C-9795-F859F5ABA90C}" presName="negativeSpace" presStyleCnt="0"/>
      <dgm:spPr/>
    </dgm:pt>
    <dgm:pt modelId="{C1570AA7-0BC1-432A-877B-94F8C77A9745}" type="pres">
      <dgm:prSet presAssocID="{7E83D8E9-C30E-423C-9795-F859F5ABA90C}" presName="childText" presStyleLbl="conFgAcc1" presStyleIdx="0" presStyleCnt="6">
        <dgm:presLayoutVars>
          <dgm:bulletEnabled val="1"/>
        </dgm:presLayoutVars>
      </dgm:prSet>
      <dgm:spPr/>
    </dgm:pt>
    <dgm:pt modelId="{1409121B-A4F7-4092-B347-9693DB504C37}" type="pres">
      <dgm:prSet presAssocID="{DDE57476-012B-413B-A2D5-4C0F43B85212}" presName="spaceBetweenRectangles" presStyleCnt="0"/>
      <dgm:spPr/>
    </dgm:pt>
    <dgm:pt modelId="{0D2F090B-1434-43AC-9866-FC1884A24A2C}" type="pres">
      <dgm:prSet presAssocID="{B9414044-8441-4E2F-A973-74FE73AA3185}" presName="parentLin" presStyleCnt="0"/>
      <dgm:spPr/>
    </dgm:pt>
    <dgm:pt modelId="{457F24E6-FA04-43D6-9D2F-3719FD91A4B5}" type="pres">
      <dgm:prSet presAssocID="{B9414044-8441-4E2F-A973-74FE73AA3185}" presName="parentLeftMargin" presStyleLbl="node1" presStyleIdx="0" presStyleCnt="6"/>
      <dgm:spPr/>
    </dgm:pt>
    <dgm:pt modelId="{3DDCAF09-199F-4001-B551-8C08C37796E4}" type="pres">
      <dgm:prSet presAssocID="{B9414044-8441-4E2F-A973-74FE73AA3185}" presName="parentText" presStyleLbl="node1" presStyleIdx="1" presStyleCnt="6">
        <dgm:presLayoutVars>
          <dgm:chMax val="0"/>
          <dgm:bulletEnabled val="1"/>
        </dgm:presLayoutVars>
      </dgm:prSet>
      <dgm:spPr/>
    </dgm:pt>
    <dgm:pt modelId="{29111680-F378-45CF-9CC7-346C5F0C8968}" type="pres">
      <dgm:prSet presAssocID="{B9414044-8441-4E2F-A973-74FE73AA3185}" presName="negativeSpace" presStyleCnt="0"/>
      <dgm:spPr/>
    </dgm:pt>
    <dgm:pt modelId="{33D53989-51F0-4055-9F3E-82C9F41A4876}" type="pres">
      <dgm:prSet presAssocID="{B9414044-8441-4E2F-A973-74FE73AA3185}" presName="childText" presStyleLbl="conFgAcc1" presStyleIdx="1" presStyleCnt="6">
        <dgm:presLayoutVars>
          <dgm:bulletEnabled val="1"/>
        </dgm:presLayoutVars>
      </dgm:prSet>
      <dgm:spPr/>
    </dgm:pt>
    <dgm:pt modelId="{F72D6D22-9DA5-4146-9ED6-0CBB123C6213}" type="pres">
      <dgm:prSet presAssocID="{CE71284A-5327-4C96-BBE1-690360A5D6A0}" presName="spaceBetweenRectangles" presStyleCnt="0"/>
      <dgm:spPr/>
    </dgm:pt>
    <dgm:pt modelId="{300E2515-28D5-481F-A152-400D6B0689C4}" type="pres">
      <dgm:prSet presAssocID="{45084D28-F860-4B56-A0E7-AC0FA3AE276E}" presName="parentLin" presStyleCnt="0"/>
      <dgm:spPr/>
    </dgm:pt>
    <dgm:pt modelId="{1B50DDC6-46AE-4073-84B5-390DACE5A0CF}" type="pres">
      <dgm:prSet presAssocID="{45084D28-F860-4B56-A0E7-AC0FA3AE276E}" presName="parentLeftMargin" presStyleLbl="node1" presStyleIdx="1" presStyleCnt="6"/>
      <dgm:spPr/>
    </dgm:pt>
    <dgm:pt modelId="{CF6CECAC-29B3-4AD7-A221-8EF41BB9FA18}" type="pres">
      <dgm:prSet presAssocID="{45084D28-F860-4B56-A0E7-AC0FA3AE276E}" presName="parentText" presStyleLbl="node1" presStyleIdx="2" presStyleCnt="6">
        <dgm:presLayoutVars>
          <dgm:chMax val="0"/>
          <dgm:bulletEnabled val="1"/>
        </dgm:presLayoutVars>
      </dgm:prSet>
      <dgm:spPr/>
    </dgm:pt>
    <dgm:pt modelId="{54E44B80-8E26-4B39-8224-283D9B62A36A}" type="pres">
      <dgm:prSet presAssocID="{45084D28-F860-4B56-A0E7-AC0FA3AE276E}" presName="negativeSpace" presStyleCnt="0"/>
      <dgm:spPr/>
    </dgm:pt>
    <dgm:pt modelId="{32719A14-8D97-4DE0-B816-A68D9112C20D}" type="pres">
      <dgm:prSet presAssocID="{45084D28-F860-4B56-A0E7-AC0FA3AE276E}" presName="childText" presStyleLbl="conFgAcc1" presStyleIdx="2" presStyleCnt="6">
        <dgm:presLayoutVars>
          <dgm:bulletEnabled val="1"/>
        </dgm:presLayoutVars>
      </dgm:prSet>
      <dgm:spPr/>
    </dgm:pt>
    <dgm:pt modelId="{BC12DB06-F9D3-42E0-8E72-4369CC9D5476}" type="pres">
      <dgm:prSet presAssocID="{AFFA8787-4BBD-4184-8CEF-857E35384B91}" presName="spaceBetweenRectangles" presStyleCnt="0"/>
      <dgm:spPr/>
    </dgm:pt>
    <dgm:pt modelId="{25102971-03E0-4EA6-902F-19EBF8743B8B}" type="pres">
      <dgm:prSet presAssocID="{4A19EB20-BFE9-40F5-A3AD-63E47804EDB4}" presName="parentLin" presStyleCnt="0"/>
      <dgm:spPr/>
    </dgm:pt>
    <dgm:pt modelId="{DA008687-1D46-4E61-A834-DF59F5978A49}" type="pres">
      <dgm:prSet presAssocID="{4A19EB20-BFE9-40F5-A3AD-63E47804EDB4}" presName="parentLeftMargin" presStyleLbl="node1" presStyleIdx="2" presStyleCnt="6"/>
      <dgm:spPr/>
    </dgm:pt>
    <dgm:pt modelId="{290A6E05-B1E0-4318-A0CD-65E557A8A5EF}" type="pres">
      <dgm:prSet presAssocID="{4A19EB20-BFE9-40F5-A3AD-63E47804EDB4}" presName="parentText" presStyleLbl="node1" presStyleIdx="3" presStyleCnt="6">
        <dgm:presLayoutVars>
          <dgm:chMax val="0"/>
          <dgm:bulletEnabled val="1"/>
        </dgm:presLayoutVars>
      </dgm:prSet>
      <dgm:spPr/>
    </dgm:pt>
    <dgm:pt modelId="{FEC01F74-3C56-444A-85CB-A2739A56811C}" type="pres">
      <dgm:prSet presAssocID="{4A19EB20-BFE9-40F5-A3AD-63E47804EDB4}" presName="negativeSpace" presStyleCnt="0"/>
      <dgm:spPr/>
    </dgm:pt>
    <dgm:pt modelId="{559B8464-CCA5-41AE-8D2D-302FBF8D3E09}" type="pres">
      <dgm:prSet presAssocID="{4A19EB20-BFE9-40F5-A3AD-63E47804EDB4}" presName="childText" presStyleLbl="conFgAcc1" presStyleIdx="3" presStyleCnt="6">
        <dgm:presLayoutVars>
          <dgm:bulletEnabled val="1"/>
        </dgm:presLayoutVars>
      </dgm:prSet>
      <dgm:spPr/>
    </dgm:pt>
    <dgm:pt modelId="{F3441FF3-53EE-4E10-9729-14836B744B6E}" type="pres">
      <dgm:prSet presAssocID="{07EB4DC6-9F01-4355-8DD6-84CC170A3A14}" presName="spaceBetweenRectangles" presStyleCnt="0"/>
      <dgm:spPr/>
    </dgm:pt>
    <dgm:pt modelId="{5D4E85CA-CF5D-4C2E-B804-D45C353C5401}" type="pres">
      <dgm:prSet presAssocID="{12482FBE-4773-4793-8E4A-63BF0EECC0FF}" presName="parentLin" presStyleCnt="0"/>
      <dgm:spPr/>
    </dgm:pt>
    <dgm:pt modelId="{BE60B92C-DA71-47DE-8E7F-399A2391BE34}" type="pres">
      <dgm:prSet presAssocID="{12482FBE-4773-4793-8E4A-63BF0EECC0FF}" presName="parentLeftMargin" presStyleLbl="node1" presStyleIdx="3" presStyleCnt="6"/>
      <dgm:spPr/>
    </dgm:pt>
    <dgm:pt modelId="{607007AD-DCF3-4887-948D-AFFB8F89D8DC}" type="pres">
      <dgm:prSet presAssocID="{12482FBE-4773-4793-8E4A-63BF0EECC0FF}" presName="parentText" presStyleLbl="node1" presStyleIdx="4" presStyleCnt="6">
        <dgm:presLayoutVars>
          <dgm:chMax val="0"/>
          <dgm:bulletEnabled val="1"/>
        </dgm:presLayoutVars>
      </dgm:prSet>
      <dgm:spPr/>
    </dgm:pt>
    <dgm:pt modelId="{512A48CB-9250-4203-9D4B-E27EC3FF2EC9}" type="pres">
      <dgm:prSet presAssocID="{12482FBE-4773-4793-8E4A-63BF0EECC0FF}" presName="negativeSpace" presStyleCnt="0"/>
      <dgm:spPr/>
    </dgm:pt>
    <dgm:pt modelId="{96B6A379-92D6-4DB7-9345-EC369180F73D}" type="pres">
      <dgm:prSet presAssocID="{12482FBE-4773-4793-8E4A-63BF0EECC0FF}" presName="childText" presStyleLbl="conFgAcc1" presStyleIdx="4" presStyleCnt="6">
        <dgm:presLayoutVars>
          <dgm:bulletEnabled val="1"/>
        </dgm:presLayoutVars>
      </dgm:prSet>
      <dgm:spPr/>
    </dgm:pt>
    <dgm:pt modelId="{8172DF14-DD55-4C49-9DF3-C9F7F4D56DF6}" type="pres">
      <dgm:prSet presAssocID="{AD7D41AB-8914-4975-937C-AFA9F9B68F61}" presName="spaceBetweenRectangles" presStyleCnt="0"/>
      <dgm:spPr/>
    </dgm:pt>
    <dgm:pt modelId="{9B9CA575-5442-440A-A2DF-ED2558408312}" type="pres">
      <dgm:prSet presAssocID="{2FCD0ADA-F176-477B-A4B7-5C9E7FBFD6B2}" presName="parentLin" presStyleCnt="0"/>
      <dgm:spPr/>
    </dgm:pt>
    <dgm:pt modelId="{F86BE016-ED04-46D1-90EA-1BBDF79D0256}" type="pres">
      <dgm:prSet presAssocID="{2FCD0ADA-F176-477B-A4B7-5C9E7FBFD6B2}" presName="parentLeftMargin" presStyleLbl="node1" presStyleIdx="4" presStyleCnt="6"/>
      <dgm:spPr/>
    </dgm:pt>
    <dgm:pt modelId="{C94D0FC4-757A-4510-B0F3-43F0849A8AC1}" type="pres">
      <dgm:prSet presAssocID="{2FCD0ADA-F176-477B-A4B7-5C9E7FBFD6B2}" presName="parentText" presStyleLbl="node1" presStyleIdx="5" presStyleCnt="6">
        <dgm:presLayoutVars>
          <dgm:chMax val="0"/>
          <dgm:bulletEnabled val="1"/>
        </dgm:presLayoutVars>
      </dgm:prSet>
      <dgm:spPr/>
    </dgm:pt>
    <dgm:pt modelId="{FD3F572C-6B3A-4478-90E9-8CDA211444F5}" type="pres">
      <dgm:prSet presAssocID="{2FCD0ADA-F176-477B-A4B7-5C9E7FBFD6B2}" presName="negativeSpace" presStyleCnt="0"/>
      <dgm:spPr/>
    </dgm:pt>
    <dgm:pt modelId="{B1331200-15B3-4CC8-881B-3123E71C1E80}" type="pres">
      <dgm:prSet presAssocID="{2FCD0ADA-F176-477B-A4B7-5C9E7FBFD6B2}" presName="childText" presStyleLbl="conFgAcc1" presStyleIdx="5" presStyleCnt="6">
        <dgm:presLayoutVars>
          <dgm:bulletEnabled val="1"/>
        </dgm:presLayoutVars>
      </dgm:prSet>
      <dgm:spPr/>
    </dgm:pt>
  </dgm:ptLst>
  <dgm:cxnLst>
    <dgm:cxn modelId="{F3C0E271-048A-4E40-86C3-F0916054D3B7}" type="presOf" srcId="{4A19EB20-BFE9-40F5-A3AD-63E47804EDB4}" destId="{290A6E05-B1E0-4318-A0CD-65E557A8A5EF}" srcOrd="1" destOrd="0" presId="urn:microsoft.com/office/officeart/2005/8/layout/list1"/>
    <dgm:cxn modelId="{B70D69F8-17D6-4DCE-9038-6950850756E1}" srcId="{875F0B49-9C82-4975-B9BD-A2A6FC21FA03}" destId="{B9414044-8441-4E2F-A973-74FE73AA3185}" srcOrd="1" destOrd="0" parTransId="{87783D62-1499-4888-AF4C-C1BC0ABC711D}" sibTransId="{CE71284A-5327-4C96-BBE1-690360A5D6A0}"/>
    <dgm:cxn modelId="{71AD4419-2B76-4A05-B712-4B22C0E72A5D}" srcId="{875F0B49-9C82-4975-B9BD-A2A6FC21FA03}" destId="{7E83D8E9-C30E-423C-9795-F859F5ABA90C}" srcOrd="0" destOrd="0" parTransId="{278E3A65-4708-46C6-B24B-5F5F0856F1C3}" sibTransId="{DDE57476-012B-413B-A2D5-4C0F43B85212}"/>
    <dgm:cxn modelId="{CD7478E7-6457-4DF1-9141-C2182F6AF76A}" type="presOf" srcId="{B9414044-8441-4E2F-A973-74FE73AA3185}" destId="{3DDCAF09-199F-4001-B551-8C08C37796E4}" srcOrd="1" destOrd="0" presId="urn:microsoft.com/office/officeart/2005/8/layout/list1"/>
    <dgm:cxn modelId="{36407883-E825-4DD2-B7B8-BD6641E061BD}" type="presOf" srcId="{45084D28-F860-4B56-A0E7-AC0FA3AE276E}" destId="{1B50DDC6-46AE-4073-84B5-390DACE5A0CF}" srcOrd="0" destOrd="0" presId="urn:microsoft.com/office/officeart/2005/8/layout/list1"/>
    <dgm:cxn modelId="{7BCD63E7-0D08-4AF0-BD43-F696127CBCB7}" type="presOf" srcId="{45084D28-F860-4B56-A0E7-AC0FA3AE276E}" destId="{CF6CECAC-29B3-4AD7-A221-8EF41BB9FA18}" srcOrd="1" destOrd="0" presId="urn:microsoft.com/office/officeart/2005/8/layout/list1"/>
    <dgm:cxn modelId="{C6FFA352-53F3-4E8C-8AE8-D2848EF26B2C}" srcId="{875F0B49-9C82-4975-B9BD-A2A6FC21FA03}" destId="{2FCD0ADA-F176-477B-A4B7-5C9E7FBFD6B2}" srcOrd="5" destOrd="0" parTransId="{033395A1-AC96-4354-AC3A-C98E4FF951B0}" sibTransId="{C715227A-2C19-4FD6-B580-551157843C90}"/>
    <dgm:cxn modelId="{AEEEE87C-1D2D-4BFC-9CAA-0A5102245A3F}" type="presOf" srcId="{875F0B49-9C82-4975-B9BD-A2A6FC21FA03}" destId="{7C8D9E29-165E-424C-9115-6EC7557DD073}" srcOrd="0" destOrd="0" presId="urn:microsoft.com/office/officeart/2005/8/layout/list1"/>
    <dgm:cxn modelId="{5F7D1546-0819-4F8E-A204-D6A5E58C7D93}" type="presOf" srcId="{2FCD0ADA-F176-477B-A4B7-5C9E7FBFD6B2}" destId="{F86BE016-ED04-46D1-90EA-1BBDF79D0256}" srcOrd="0" destOrd="0" presId="urn:microsoft.com/office/officeart/2005/8/layout/list1"/>
    <dgm:cxn modelId="{2F18F19F-6C1C-4B10-93C9-05487A9A49CA}" type="presOf" srcId="{7E83D8E9-C30E-423C-9795-F859F5ABA90C}" destId="{2702CBB0-D8C6-4494-AD42-2F6E0F255FD2}" srcOrd="1" destOrd="0" presId="urn:microsoft.com/office/officeart/2005/8/layout/list1"/>
    <dgm:cxn modelId="{FE4640AB-DC97-470C-9B81-4354AEF0DE7F}" type="presOf" srcId="{12482FBE-4773-4793-8E4A-63BF0EECC0FF}" destId="{BE60B92C-DA71-47DE-8E7F-399A2391BE34}" srcOrd="0" destOrd="0" presId="urn:microsoft.com/office/officeart/2005/8/layout/list1"/>
    <dgm:cxn modelId="{15597969-0EF9-4E61-A9B4-60674CC4A240}" srcId="{875F0B49-9C82-4975-B9BD-A2A6FC21FA03}" destId="{45084D28-F860-4B56-A0E7-AC0FA3AE276E}" srcOrd="2" destOrd="0" parTransId="{9C566150-1660-4B07-8B4B-BDA4ED84B811}" sibTransId="{AFFA8787-4BBD-4184-8CEF-857E35384B91}"/>
    <dgm:cxn modelId="{8FDDF628-A03A-4DB0-9899-776B36379E3E}" type="presOf" srcId="{7E83D8E9-C30E-423C-9795-F859F5ABA90C}" destId="{BAB84870-FB03-482B-96C7-1B96E5A803C5}" srcOrd="0" destOrd="0" presId="urn:microsoft.com/office/officeart/2005/8/layout/list1"/>
    <dgm:cxn modelId="{5C968604-7544-4058-BACB-FE44DFE7AFCE}" srcId="{875F0B49-9C82-4975-B9BD-A2A6FC21FA03}" destId="{4A19EB20-BFE9-40F5-A3AD-63E47804EDB4}" srcOrd="3" destOrd="0" parTransId="{2D7ECC52-5551-4E67-9699-6B27C97E986A}" sibTransId="{07EB4DC6-9F01-4355-8DD6-84CC170A3A14}"/>
    <dgm:cxn modelId="{F0529399-3CDA-400E-B72E-FFABF00C1CC6}" type="presOf" srcId="{2FCD0ADA-F176-477B-A4B7-5C9E7FBFD6B2}" destId="{C94D0FC4-757A-4510-B0F3-43F0849A8AC1}" srcOrd="1" destOrd="0" presId="urn:microsoft.com/office/officeart/2005/8/layout/list1"/>
    <dgm:cxn modelId="{28D1CD95-72AE-41EF-845E-81C46A789E69}" type="presOf" srcId="{B9414044-8441-4E2F-A973-74FE73AA3185}" destId="{457F24E6-FA04-43D6-9D2F-3719FD91A4B5}" srcOrd="0" destOrd="0" presId="urn:microsoft.com/office/officeart/2005/8/layout/list1"/>
    <dgm:cxn modelId="{A2B89569-7CEC-424A-AF64-B90EB8C61BF6}" srcId="{875F0B49-9C82-4975-B9BD-A2A6FC21FA03}" destId="{12482FBE-4773-4793-8E4A-63BF0EECC0FF}" srcOrd="4" destOrd="0" parTransId="{1B22B908-ADA1-4191-82FB-24497ADDFE86}" sibTransId="{AD7D41AB-8914-4975-937C-AFA9F9B68F61}"/>
    <dgm:cxn modelId="{BBBEC9A7-368B-4195-9F89-69BD878244CF}" type="presOf" srcId="{4A19EB20-BFE9-40F5-A3AD-63E47804EDB4}" destId="{DA008687-1D46-4E61-A834-DF59F5978A49}" srcOrd="0" destOrd="0" presId="urn:microsoft.com/office/officeart/2005/8/layout/list1"/>
    <dgm:cxn modelId="{AF5E6D45-EAEC-4D2C-9B5D-E194232C07CE}" type="presOf" srcId="{12482FBE-4773-4793-8E4A-63BF0EECC0FF}" destId="{607007AD-DCF3-4887-948D-AFFB8F89D8DC}" srcOrd="1" destOrd="0" presId="urn:microsoft.com/office/officeart/2005/8/layout/list1"/>
    <dgm:cxn modelId="{0A61C387-4D59-49C2-B8C2-B6D55BF8CD84}" type="presParOf" srcId="{7C8D9E29-165E-424C-9115-6EC7557DD073}" destId="{6857448E-CA17-481C-808D-438EFAF1D00F}" srcOrd="0" destOrd="0" presId="urn:microsoft.com/office/officeart/2005/8/layout/list1"/>
    <dgm:cxn modelId="{BB235A97-3407-421B-BBB3-6C9761C7531F}" type="presParOf" srcId="{6857448E-CA17-481C-808D-438EFAF1D00F}" destId="{BAB84870-FB03-482B-96C7-1B96E5A803C5}" srcOrd="0" destOrd="0" presId="urn:microsoft.com/office/officeart/2005/8/layout/list1"/>
    <dgm:cxn modelId="{761E92AA-1A4C-402C-B8EA-5A51020E4F22}" type="presParOf" srcId="{6857448E-CA17-481C-808D-438EFAF1D00F}" destId="{2702CBB0-D8C6-4494-AD42-2F6E0F255FD2}" srcOrd="1" destOrd="0" presId="urn:microsoft.com/office/officeart/2005/8/layout/list1"/>
    <dgm:cxn modelId="{479B7918-F737-47F5-8CFF-0EF1E0F82CD6}" type="presParOf" srcId="{7C8D9E29-165E-424C-9115-6EC7557DD073}" destId="{CAE6C435-B662-48C5-941B-8C86ECFB2460}" srcOrd="1" destOrd="0" presId="urn:microsoft.com/office/officeart/2005/8/layout/list1"/>
    <dgm:cxn modelId="{57FF2607-01F4-4E2C-B975-738D438F8BBB}" type="presParOf" srcId="{7C8D9E29-165E-424C-9115-6EC7557DD073}" destId="{C1570AA7-0BC1-432A-877B-94F8C77A9745}" srcOrd="2" destOrd="0" presId="urn:microsoft.com/office/officeart/2005/8/layout/list1"/>
    <dgm:cxn modelId="{A0A3C82A-C7BD-45FD-AF12-A101378E11D4}" type="presParOf" srcId="{7C8D9E29-165E-424C-9115-6EC7557DD073}" destId="{1409121B-A4F7-4092-B347-9693DB504C37}" srcOrd="3" destOrd="0" presId="urn:microsoft.com/office/officeart/2005/8/layout/list1"/>
    <dgm:cxn modelId="{808F4CB5-0445-475E-B409-0CE589B45943}" type="presParOf" srcId="{7C8D9E29-165E-424C-9115-6EC7557DD073}" destId="{0D2F090B-1434-43AC-9866-FC1884A24A2C}" srcOrd="4" destOrd="0" presId="urn:microsoft.com/office/officeart/2005/8/layout/list1"/>
    <dgm:cxn modelId="{9F017BD2-5B54-4B67-B334-FFB5E949AEBC}" type="presParOf" srcId="{0D2F090B-1434-43AC-9866-FC1884A24A2C}" destId="{457F24E6-FA04-43D6-9D2F-3719FD91A4B5}" srcOrd="0" destOrd="0" presId="urn:microsoft.com/office/officeart/2005/8/layout/list1"/>
    <dgm:cxn modelId="{2FAA8377-FC1A-406D-AEC1-BA055E89C3EF}" type="presParOf" srcId="{0D2F090B-1434-43AC-9866-FC1884A24A2C}" destId="{3DDCAF09-199F-4001-B551-8C08C37796E4}" srcOrd="1" destOrd="0" presId="urn:microsoft.com/office/officeart/2005/8/layout/list1"/>
    <dgm:cxn modelId="{7A6631BF-A172-44B3-BC5C-89F125A6FA19}" type="presParOf" srcId="{7C8D9E29-165E-424C-9115-6EC7557DD073}" destId="{29111680-F378-45CF-9CC7-346C5F0C8968}" srcOrd="5" destOrd="0" presId="urn:microsoft.com/office/officeart/2005/8/layout/list1"/>
    <dgm:cxn modelId="{2A9338A2-E29A-4552-9EF9-70B55DFEB4E3}" type="presParOf" srcId="{7C8D9E29-165E-424C-9115-6EC7557DD073}" destId="{33D53989-51F0-4055-9F3E-82C9F41A4876}" srcOrd="6" destOrd="0" presId="urn:microsoft.com/office/officeart/2005/8/layout/list1"/>
    <dgm:cxn modelId="{293240AB-8660-4075-A600-76BEBA21804A}" type="presParOf" srcId="{7C8D9E29-165E-424C-9115-6EC7557DD073}" destId="{F72D6D22-9DA5-4146-9ED6-0CBB123C6213}" srcOrd="7" destOrd="0" presId="urn:microsoft.com/office/officeart/2005/8/layout/list1"/>
    <dgm:cxn modelId="{D1E2F21E-3066-439E-B2F9-A126A2CA651A}" type="presParOf" srcId="{7C8D9E29-165E-424C-9115-6EC7557DD073}" destId="{300E2515-28D5-481F-A152-400D6B0689C4}" srcOrd="8" destOrd="0" presId="urn:microsoft.com/office/officeart/2005/8/layout/list1"/>
    <dgm:cxn modelId="{DE6C32E5-D49A-41EC-93D0-615EAB076D6D}" type="presParOf" srcId="{300E2515-28D5-481F-A152-400D6B0689C4}" destId="{1B50DDC6-46AE-4073-84B5-390DACE5A0CF}" srcOrd="0" destOrd="0" presId="urn:microsoft.com/office/officeart/2005/8/layout/list1"/>
    <dgm:cxn modelId="{52C19FE1-2D7E-485C-AB11-39A57FD74D80}" type="presParOf" srcId="{300E2515-28D5-481F-A152-400D6B0689C4}" destId="{CF6CECAC-29B3-4AD7-A221-8EF41BB9FA18}" srcOrd="1" destOrd="0" presId="urn:microsoft.com/office/officeart/2005/8/layout/list1"/>
    <dgm:cxn modelId="{0A9712B8-760D-4723-9E5C-DEBDF9A93F42}" type="presParOf" srcId="{7C8D9E29-165E-424C-9115-6EC7557DD073}" destId="{54E44B80-8E26-4B39-8224-283D9B62A36A}" srcOrd="9" destOrd="0" presId="urn:microsoft.com/office/officeart/2005/8/layout/list1"/>
    <dgm:cxn modelId="{6994DA73-CFB6-4EAD-99A7-2F15AF8020C7}" type="presParOf" srcId="{7C8D9E29-165E-424C-9115-6EC7557DD073}" destId="{32719A14-8D97-4DE0-B816-A68D9112C20D}" srcOrd="10" destOrd="0" presId="urn:microsoft.com/office/officeart/2005/8/layout/list1"/>
    <dgm:cxn modelId="{0CB2C869-AE38-4BE5-B68B-3922AAE7577E}" type="presParOf" srcId="{7C8D9E29-165E-424C-9115-6EC7557DD073}" destId="{BC12DB06-F9D3-42E0-8E72-4369CC9D5476}" srcOrd="11" destOrd="0" presId="urn:microsoft.com/office/officeart/2005/8/layout/list1"/>
    <dgm:cxn modelId="{08B9ACCC-C6BC-43A6-BAC5-1206D46B79A3}" type="presParOf" srcId="{7C8D9E29-165E-424C-9115-6EC7557DD073}" destId="{25102971-03E0-4EA6-902F-19EBF8743B8B}" srcOrd="12" destOrd="0" presId="urn:microsoft.com/office/officeart/2005/8/layout/list1"/>
    <dgm:cxn modelId="{49C8285D-BA51-4061-AE3B-8B1CDBB46232}" type="presParOf" srcId="{25102971-03E0-4EA6-902F-19EBF8743B8B}" destId="{DA008687-1D46-4E61-A834-DF59F5978A49}" srcOrd="0" destOrd="0" presId="urn:microsoft.com/office/officeart/2005/8/layout/list1"/>
    <dgm:cxn modelId="{1868EA20-8BA3-4C0D-A62C-B3C8F99A9CF3}" type="presParOf" srcId="{25102971-03E0-4EA6-902F-19EBF8743B8B}" destId="{290A6E05-B1E0-4318-A0CD-65E557A8A5EF}" srcOrd="1" destOrd="0" presId="urn:microsoft.com/office/officeart/2005/8/layout/list1"/>
    <dgm:cxn modelId="{3558EE11-EC83-40FE-901D-29A92FAE99D1}" type="presParOf" srcId="{7C8D9E29-165E-424C-9115-6EC7557DD073}" destId="{FEC01F74-3C56-444A-85CB-A2739A56811C}" srcOrd="13" destOrd="0" presId="urn:microsoft.com/office/officeart/2005/8/layout/list1"/>
    <dgm:cxn modelId="{EC5F7251-C668-49CA-B3BF-46F33C1E6279}" type="presParOf" srcId="{7C8D9E29-165E-424C-9115-6EC7557DD073}" destId="{559B8464-CCA5-41AE-8D2D-302FBF8D3E09}" srcOrd="14" destOrd="0" presId="urn:microsoft.com/office/officeart/2005/8/layout/list1"/>
    <dgm:cxn modelId="{14041396-DEF8-4869-9827-030D160F5F1A}" type="presParOf" srcId="{7C8D9E29-165E-424C-9115-6EC7557DD073}" destId="{F3441FF3-53EE-4E10-9729-14836B744B6E}" srcOrd="15" destOrd="0" presId="urn:microsoft.com/office/officeart/2005/8/layout/list1"/>
    <dgm:cxn modelId="{84A44EF0-B9C3-4CF9-9C57-A042416D0763}" type="presParOf" srcId="{7C8D9E29-165E-424C-9115-6EC7557DD073}" destId="{5D4E85CA-CF5D-4C2E-B804-D45C353C5401}" srcOrd="16" destOrd="0" presId="urn:microsoft.com/office/officeart/2005/8/layout/list1"/>
    <dgm:cxn modelId="{15DF54CA-4F95-42AE-971A-621A51B617C6}" type="presParOf" srcId="{5D4E85CA-CF5D-4C2E-B804-D45C353C5401}" destId="{BE60B92C-DA71-47DE-8E7F-399A2391BE34}" srcOrd="0" destOrd="0" presId="urn:microsoft.com/office/officeart/2005/8/layout/list1"/>
    <dgm:cxn modelId="{F6F3C859-EA40-43BF-B1E7-C3025D741293}" type="presParOf" srcId="{5D4E85CA-CF5D-4C2E-B804-D45C353C5401}" destId="{607007AD-DCF3-4887-948D-AFFB8F89D8DC}" srcOrd="1" destOrd="0" presId="urn:microsoft.com/office/officeart/2005/8/layout/list1"/>
    <dgm:cxn modelId="{48A2EF49-FA12-494C-8AB5-421F533CA6F8}" type="presParOf" srcId="{7C8D9E29-165E-424C-9115-6EC7557DD073}" destId="{512A48CB-9250-4203-9D4B-E27EC3FF2EC9}" srcOrd="17" destOrd="0" presId="urn:microsoft.com/office/officeart/2005/8/layout/list1"/>
    <dgm:cxn modelId="{013D68A4-89F1-4EA8-86BC-F07407081D68}" type="presParOf" srcId="{7C8D9E29-165E-424C-9115-6EC7557DD073}" destId="{96B6A379-92D6-4DB7-9345-EC369180F73D}" srcOrd="18" destOrd="0" presId="urn:microsoft.com/office/officeart/2005/8/layout/list1"/>
    <dgm:cxn modelId="{9B8FC4FF-63E5-46A6-B71B-D48A979815FA}" type="presParOf" srcId="{7C8D9E29-165E-424C-9115-6EC7557DD073}" destId="{8172DF14-DD55-4C49-9DF3-C9F7F4D56DF6}" srcOrd="19" destOrd="0" presId="urn:microsoft.com/office/officeart/2005/8/layout/list1"/>
    <dgm:cxn modelId="{14024012-EBEC-486B-8E66-7E5A3D200C43}" type="presParOf" srcId="{7C8D9E29-165E-424C-9115-6EC7557DD073}" destId="{9B9CA575-5442-440A-A2DF-ED2558408312}" srcOrd="20" destOrd="0" presId="urn:microsoft.com/office/officeart/2005/8/layout/list1"/>
    <dgm:cxn modelId="{E0E1BE8E-99D6-47D2-BDAD-8486CE1AE119}" type="presParOf" srcId="{9B9CA575-5442-440A-A2DF-ED2558408312}" destId="{F86BE016-ED04-46D1-90EA-1BBDF79D0256}" srcOrd="0" destOrd="0" presId="urn:microsoft.com/office/officeart/2005/8/layout/list1"/>
    <dgm:cxn modelId="{D5C75688-2D0F-4590-B64A-C36CF62BCB50}" type="presParOf" srcId="{9B9CA575-5442-440A-A2DF-ED2558408312}" destId="{C94D0FC4-757A-4510-B0F3-43F0849A8AC1}" srcOrd="1" destOrd="0" presId="urn:microsoft.com/office/officeart/2005/8/layout/list1"/>
    <dgm:cxn modelId="{46AAA21E-C7DB-43AC-810D-306F05E46850}" type="presParOf" srcId="{7C8D9E29-165E-424C-9115-6EC7557DD073}" destId="{FD3F572C-6B3A-4478-90E9-8CDA211444F5}" srcOrd="21" destOrd="0" presId="urn:microsoft.com/office/officeart/2005/8/layout/list1"/>
    <dgm:cxn modelId="{965FD3BD-3FAD-45A6-B01D-E8221D617DBD}" type="presParOf" srcId="{7C8D9E29-165E-424C-9115-6EC7557DD073}" destId="{B1331200-15B3-4CC8-881B-3123E71C1E80}" srcOrd="22" destOrd="0" presId="urn:microsoft.com/office/officeart/2005/8/layout/list1"/>
  </dgm:cxnLst>
  <dgm:bg>
    <a:solidFill>
      <a:srgbClr val="00B0F0"/>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D2A3FE1-8EA4-4D49-B038-8C71C3FC3649}" type="doc">
      <dgm:prSet loTypeId="urn:microsoft.com/office/officeart/2005/8/layout/pyramid2" loCatId="pyramid" qsTypeId="urn:microsoft.com/office/officeart/2005/8/quickstyle/simple1" qsCatId="simple" csTypeId="urn:microsoft.com/office/officeart/2005/8/colors/colorful2" csCatId="colorful" phldr="1"/>
      <dgm:spPr/>
    </dgm:pt>
    <dgm:pt modelId="{018700EF-D197-499A-ADEE-2206E5157552}">
      <dgm:prSet phldrT="[Text]"/>
      <dgm:spPr>
        <a:blipFill rotWithShape="0">
          <a:blip xmlns:r="http://schemas.openxmlformats.org/officeDocument/2006/relationships" r:embed="rId1"/>
          <a:tile tx="0" ty="0" sx="100000" sy="100000" flip="none" algn="tl"/>
        </a:blipFill>
      </dgm:spPr>
      <dgm:t>
        <a:bodyPr/>
        <a:lstStyle/>
        <a:p>
          <a:r>
            <a:rPr lang="en-US" dirty="0"/>
            <a:t>Ontology</a:t>
          </a:r>
        </a:p>
      </dgm:t>
    </dgm:pt>
    <dgm:pt modelId="{5D0C60CF-17F5-4420-A14E-85EF9E03758C}" type="parTrans" cxnId="{77D84621-93D6-45AF-B8A9-8091E34363FA}">
      <dgm:prSet/>
      <dgm:spPr/>
      <dgm:t>
        <a:bodyPr/>
        <a:lstStyle/>
        <a:p>
          <a:endParaRPr lang="en-US"/>
        </a:p>
      </dgm:t>
    </dgm:pt>
    <dgm:pt modelId="{CF594F4E-6710-40CA-9B98-80DEA357E732}" type="sibTrans" cxnId="{77D84621-93D6-45AF-B8A9-8091E34363FA}">
      <dgm:prSet/>
      <dgm:spPr/>
      <dgm:t>
        <a:bodyPr/>
        <a:lstStyle/>
        <a:p>
          <a:endParaRPr lang="en-US"/>
        </a:p>
      </dgm:t>
    </dgm:pt>
    <dgm:pt modelId="{79802777-889C-45B8-9B9E-C5DB1A28D6DC}">
      <dgm:prSet phldrT="[Text]"/>
      <dgm:spPr>
        <a:gradFill rotWithShape="0">
          <a:gsLst>
            <a:gs pos="0">
              <a:srgbClr val="FFF200"/>
            </a:gs>
            <a:gs pos="45000">
              <a:srgbClr val="FF7A00"/>
            </a:gs>
            <a:gs pos="70000">
              <a:srgbClr val="FF0300"/>
            </a:gs>
            <a:gs pos="100000">
              <a:srgbClr val="4D0808"/>
            </a:gs>
          </a:gsLst>
          <a:lin ang="5400000" scaled="0"/>
        </a:gradFill>
      </dgm:spPr>
      <dgm:t>
        <a:bodyPr/>
        <a:lstStyle/>
        <a:p>
          <a:r>
            <a:rPr lang="en-US" dirty="0" err="1"/>
            <a:t>Epistimologi</a:t>
          </a:r>
          <a:endParaRPr lang="en-US" dirty="0"/>
        </a:p>
      </dgm:t>
    </dgm:pt>
    <dgm:pt modelId="{99D8BCD7-B0B3-48CB-8A85-55C1F852F638}" type="parTrans" cxnId="{D0BBE668-42C1-44AB-AD06-DD79C75E787F}">
      <dgm:prSet/>
      <dgm:spPr/>
      <dgm:t>
        <a:bodyPr/>
        <a:lstStyle/>
        <a:p>
          <a:endParaRPr lang="en-US"/>
        </a:p>
      </dgm:t>
    </dgm:pt>
    <dgm:pt modelId="{26DBDD74-4D4F-4EB9-89F1-99CAC6B87F8F}" type="sibTrans" cxnId="{D0BBE668-42C1-44AB-AD06-DD79C75E787F}">
      <dgm:prSet/>
      <dgm:spPr/>
      <dgm:t>
        <a:bodyPr/>
        <a:lstStyle/>
        <a:p>
          <a:endParaRPr lang="en-US"/>
        </a:p>
      </dgm:t>
    </dgm:pt>
    <dgm:pt modelId="{5507A93C-1EA5-4BE3-A38A-8EB754296FFA}">
      <dgm:prSet phldrT="[Text]"/>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dgm:spPr>
      <dgm:t>
        <a:bodyPr/>
        <a:lstStyle/>
        <a:p>
          <a:r>
            <a:rPr lang="en-US" dirty="0" err="1"/>
            <a:t>Aksiologi</a:t>
          </a:r>
          <a:endParaRPr lang="en-US" dirty="0"/>
        </a:p>
      </dgm:t>
    </dgm:pt>
    <dgm:pt modelId="{D40EE22D-30A4-401F-955C-17953A5D663E}" type="parTrans" cxnId="{EB11FC72-A6ED-4D75-B40C-1A8621C7269B}">
      <dgm:prSet/>
      <dgm:spPr/>
      <dgm:t>
        <a:bodyPr/>
        <a:lstStyle/>
        <a:p>
          <a:endParaRPr lang="en-US"/>
        </a:p>
      </dgm:t>
    </dgm:pt>
    <dgm:pt modelId="{5FD4A544-8485-438F-A05A-D7DD02678794}" type="sibTrans" cxnId="{EB11FC72-A6ED-4D75-B40C-1A8621C7269B}">
      <dgm:prSet/>
      <dgm:spPr/>
      <dgm:t>
        <a:bodyPr/>
        <a:lstStyle/>
        <a:p>
          <a:endParaRPr lang="en-US"/>
        </a:p>
      </dgm:t>
    </dgm:pt>
    <dgm:pt modelId="{8D29C969-912E-4229-B9FA-C8025E5A5E06}" type="pres">
      <dgm:prSet presAssocID="{4D2A3FE1-8EA4-4D49-B038-8C71C3FC3649}" presName="compositeShape" presStyleCnt="0">
        <dgm:presLayoutVars>
          <dgm:dir/>
          <dgm:resizeHandles/>
        </dgm:presLayoutVars>
      </dgm:prSet>
      <dgm:spPr/>
    </dgm:pt>
    <dgm:pt modelId="{8F1F2E7A-F089-491A-ACDE-21041A1320C3}" type="pres">
      <dgm:prSet presAssocID="{4D2A3FE1-8EA4-4D49-B038-8C71C3FC3649}" presName="pyramid" presStyleLbl="node1" presStyleIdx="0" presStyleCnt="1" custScaleX="126250"/>
      <dgm:spPr/>
    </dgm:pt>
    <dgm:pt modelId="{65DC3457-6013-436A-A115-3144001074DF}" type="pres">
      <dgm:prSet presAssocID="{4D2A3FE1-8EA4-4D49-B038-8C71C3FC3649}" presName="theList" presStyleCnt="0"/>
      <dgm:spPr/>
    </dgm:pt>
    <dgm:pt modelId="{17C687C5-76DA-469E-8FCA-9B845672CAFB}" type="pres">
      <dgm:prSet presAssocID="{018700EF-D197-499A-ADEE-2206E5157552}" presName="aNode" presStyleLbl="fgAcc1" presStyleIdx="0" presStyleCnt="3" custScaleX="108654">
        <dgm:presLayoutVars>
          <dgm:bulletEnabled val="1"/>
        </dgm:presLayoutVars>
      </dgm:prSet>
      <dgm:spPr/>
    </dgm:pt>
    <dgm:pt modelId="{DCD90C72-F757-43F4-9D16-78C248E4BA0D}" type="pres">
      <dgm:prSet presAssocID="{018700EF-D197-499A-ADEE-2206E5157552}" presName="aSpace" presStyleCnt="0"/>
      <dgm:spPr/>
    </dgm:pt>
    <dgm:pt modelId="{310FDE3E-EDCD-43CF-A1A4-FAA9EED42B82}" type="pres">
      <dgm:prSet presAssocID="{79802777-889C-45B8-9B9E-C5DB1A28D6DC}" presName="aNode" presStyleLbl="fgAcc1" presStyleIdx="1" presStyleCnt="3">
        <dgm:presLayoutVars>
          <dgm:bulletEnabled val="1"/>
        </dgm:presLayoutVars>
      </dgm:prSet>
      <dgm:spPr/>
    </dgm:pt>
    <dgm:pt modelId="{3CD55946-0000-4165-9314-DB4EF3B6C55E}" type="pres">
      <dgm:prSet presAssocID="{79802777-889C-45B8-9B9E-C5DB1A28D6DC}" presName="aSpace" presStyleCnt="0"/>
      <dgm:spPr/>
    </dgm:pt>
    <dgm:pt modelId="{69AA5100-A699-4838-A19C-BA8DE7614787}" type="pres">
      <dgm:prSet presAssocID="{5507A93C-1EA5-4BE3-A38A-8EB754296FFA}" presName="aNode" presStyleLbl="fgAcc1" presStyleIdx="2" presStyleCnt="3">
        <dgm:presLayoutVars>
          <dgm:bulletEnabled val="1"/>
        </dgm:presLayoutVars>
      </dgm:prSet>
      <dgm:spPr/>
    </dgm:pt>
    <dgm:pt modelId="{1B16B396-10D7-4C2D-B2F8-4D05339474DC}" type="pres">
      <dgm:prSet presAssocID="{5507A93C-1EA5-4BE3-A38A-8EB754296FFA}" presName="aSpace" presStyleCnt="0"/>
      <dgm:spPr/>
    </dgm:pt>
  </dgm:ptLst>
  <dgm:cxnLst>
    <dgm:cxn modelId="{52E01269-C512-426C-B0F8-823B8F2421A6}" type="presOf" srcId="{79802777-889C-45B8-9B9E-C5DB1A28D6DC}" destId="{310FDE3E-EDCD-43CF-A1A4-FAA9EED42B82}" srcOrd="0" destOrd="0" presId="urn:microsoft.com/office/officeart/2005/8/layout/pyramid2"/>
    <dgm:cxn modelId="{5227845C-6DB2-48EC-BE68-A185B3652F6B}" type="presOf" srcId="{018700EF-D197-499A-ADEE-2206E5157552}" destId="{17C687C5-76DA-469E-8FCA-9B845672CAFB}" srcOrd="0" destOrd="0" presId="urn:microsoft.com/office/officeart/2005/8/layout/pyramid2"/>
    <dgm:cxn modelId="{D0BBE668-42C1-44AB-AD06-DD79C75E787F}" srcId="{4D2A3FE1-8EA4-4D49-B038-8C71C3FC3649}" destId="{79802777-889C-45B8-9B9E-C5DB1A28D6DC}" srcOrd="1" destOrd="0" parTransId="{99D8BCD7-B0B3-48CB-8A85-55C1F852F638}" sibTransId="{26DBDD74-4D4F-4EB9-89F1-99CAC6B87F8F}"/>
    <dgm:cxn modelId="{77D84621-93D6-45AF-B8A9-8091E34363FA}" srcId="{4D2A3FE1-8EA4-4D49-B038-8C71C3FC3649}" destId="{018700EF-D197-499A-ADEE-2206E5157552}" srcOrd="0" destOrd="0" parTransId="{5D0C60CF-17F5-4420-A14E-85EF9E03758C}" sibTransId="{CF594F4E-6710-40CA-9B98-80DEA357E732}"/>
    <dgm:cxn modelId="{78D25918-A23D-4FC5-8A48-1CF7B57E9595}" type="presOf" srcId="{4D2A3FE1-8EA4-4D49-B038-8C71C3FC3649}" destId="{8D29C969-912E-4229-B9FA-C8025E5A5E06}" srcOrd="0" destOrd="0" presId="urn:microsoft.com/office/officeart/2005/8/layout/pyramid2"/>
    <dgm:cxn modelId="{4CB79373-D2B3-4919-8A37-2D942EAF0E8B}" type="presOf" srcId="{5507A93C-1EA5-4BE3-A38A-8EB754296FFA}" destId="{69AA5100-A699-4838-A19C-BA8DE7614787}" srcOrd="0" destOrd="0" presId="urn:microsoft.com/office/officeart/2005/8/layout/pyramid2"/>
    <dgm:cxn modelId="{EB11FC72-A6ED-4D75-B40C-1A8621C7269B}" srcId="{4D2A3FE1-8EA4-4D49-B038-8C71C3FC3649}" destId="{5507A93C-1EA5-4BE3-A38A-8EB754296FFA}" srcOrd="2" destOrd="0" parTransId="{D40EE22D-30A4-401F-955C-17953A5D663E}" sibTransId="{5FD4A544-8485-438F-A05A-D7DD02678794}"/>
    <dgm:cxn modelId="{620CE59D-F76F-4434-95CD-F09074A7D4AF}" type="presParOf" srcId="{8D29C969-912E-4229-B9FA-C8025E5A5E06}" destId="{8F1F2E7A-F089-491A-ACDE-21041A1320C3}" srcOrd="0" destOrd="0" presId="urn:microsoft.com/office/officeart/2005/8/layout/pyramid2"/>
    <dgm:cxn modelId="{FB68F11E-9990-4676-8C8D-F9436FED9079}" type="presParOf" srcId="{8D29C969-912E-4229-B9FA-C8025E5A5E06}" destId="{65DC3457-6013-436A-A115-3144001074DF}" srcOrd="1" destOrd="0" presId="urn:microsoft.com/office/officeart/2005/8/layout/pyramid2"/>
    <dgm:cxn modelId="{F7737E66-AE95-43F5-B464-EB7F92CBC8A6}" type="presParOf" srcId="{65DC3457-6013-436A-A115-3144001074DF}" destId="{17C687C5-76DA-469E-8FCA-9B845672CAFB}" srcOrd="0" destOrd="0" presId="urn:microsoft.com/office/officeart/2005/8/layout/pyramid2"/>
    <dgm:cxn modelId="{D856B9F2-6D29-4CB7-A7D1-099CF0BB241E}" type="presParOf" srcId="{65DC3457-6013-436A-A115-3144001074DF}" destId="{DCD90C72-F757-43F4-9D16-78C248E4BA0D}" srcOrd="1" destOrd="0" presId="urn:microsoft.com/office/officeart/2005/8/layout/pyramid2"/>
    <dgm:cxn modelId="{BB62ADC6-CF35-4D5E-9FB0-B29D78B91AAC}" type="presParOf" srcId="{65DC3457-6013-436A-A115-3144001074DF}" destId="{310FDE3E-EDCD-43CF-A1A4-FAA9EED42B82}" srcOrd="2" destOrd="0" presId="urn:microsoft.com/office/officeart/2005/8/layout/pyramid2"/>
    <dgm:cxn modelId="{BE69EABF-4AEF-4884-A941-89C87ED31D2B}" type="presParOf" srcId="{65DC3457-6013-436A-A115-3144001074DF}" destId="{3CD55946-0000-4165-9314-DB4EF3B6C55E}" srcOrd="3" destOrd="0" presId="urn:microsoft.com/office/officeart/2005/8/layout/pyramid2"/>
    <dgm:cxn modelId="{71D1A572-B05D-4B17-8E3F-79A3259291BC}" type="presParOf" srcId="{65DC3457-6013-436A-A115-3144001074DF}" destId="{69AA5100-A699-4838-A19C-BA8DE7614787}" srcOrd="4" destOrd="0" presId="urn:microsoft.com/office/officeart/2005/8/layout/pyramid2"/>
    <dgm:cxn modelId="{96402217-0242-4B6B-B721-5FA1B68724C8}" type="presParOf" srcId="{65DC3457-6013-436A-A115-3144001074DF}" destId="{1B16B396-10D7-4C2D-B2F8-4D05339474DC}" srcOrd="5" destOrd="0" presId="urn:microsoft.com/office/officeart/2005/8/layout/pyramid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569E905-AB09-40F5-82A9-EC9F4B3DE1A8}" type="doc">
      <dgm:prSet loTypeId="urn:microsoft.com/office/officeart/2005/8/layout/cycle2" loCatId="cycle" qsTypeId="urn:microsoft.com/office/officeart/2005/8/quickstyle/3d2" qsCatId="3D" csTypeId="urn:microsoft.com/office/officeart/2005/8/colors/accent1_2" csCatId="accent1" phldr="1"/>
      <dgm:spPr/>
      <dgm:t>
        <a:bodyPr/>
        <a:lstStyle/>
        <a:p>
          <a:endParaRPr lang="en-US"/>
        </a:p>
      </dgm:t>
    </dgm:pt>
    <dgm:pt modelId="{91B242B8-AE53-4CF7-A0A4-C0B0AF155400}">
      <dgm:prSet phldrT="[Text]" custT="1"/>
      <dgm:spPr>
        <a:gradFill rotWithShape="0">
          <a:gsLst>
            <a:gs pos="0">
              <a:srgbClr val="0000FF"/>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gradFill>
      </dgm:spPr>
      <dgm:t>
        <a:bodyPr/>
        <a:lstStyle/>
        <a:p>
          <a:r>
            <a:rPr lang="en-US" sz="2400" b="1" dirty="0" err="1"/>
            <a:t>Koherensi</a:t>
          </a:r>
          <a:endParaRPr lang="en-US" sz="2400" b="1" dirty="0"/>
        </a:p>
      </dgm:t>
    </dgm:pt>
    <dgm:pt modelId="{29411971-E788-4259-8120-2BD843EC520A}" type="parTrans" cxnId="{87B25A92-6A32-44B6-BABF-1E33970053F2}">
      <dgm:prSet/>
      <dgm:spPr/>
      <dgm:t>
        <a:bodyPr/>
        <a:lstStyle/>
        <a:p>
          <a:endParaRPr lang="en-US"/>
        </a:p>
      </dgm:t>
    </dgm:pt>
    <dgm:pt modelId="{7DF6377F-A8F7-4DA8-96DB-C64179075919}" type="sibTrans" cxnId="{87B25A92-6A32-44B6-BABF-1E33970053F2}">
      <dgm:prSet/>
      <dgm:spPr/>
      <dgm:t>
        <a:bodyPr/>
        <a:lstStyle/>
        <a:p>
          <a:endParaRPr lang="en-US"/>
        </a:p>
      </dgm:t>
    </dgm:pt>
    <dgm:pt modelId="{B154E976-14B9-47FC-A688-9905D38B59ED}">
      <dgm:prSet phldrT="[Text]" custT="1"/>
      <dgm:spPr>
        <a:gradFill rotWithShape="0">
          <a:gsLst>
            <a:gs pos="0">
              <a:srgbClr val="000000"/>
            </a:gs>
            <a:gs pos="39999">
              <a:srgbClr val="0A128C"/>
            </a:gs>
            <a:gs pos="70000">
              <a:srgbClr val="181CC7"/>
            </a:gs>
            <a:gs pos="88000">
              <a:srgbClr val="7005D4"/>
            </a:gs>
            <a:gs pos="100000">
              <a:srgbClr val="8C3D91"/>
            </a:gs>
          </a:gsLst>
          <a:lin ang="16200000" scaled="0"/>
        </a:gradFill>
      </dgm:spPr>
      <dgm:t>
        <a:bodyPr/>
        <a:lstStyle/>
        <a:p>
          <a:r>
            <a:rPr lang="en-US" sz="2300" dirty="0" err="1"/>
            <a:t>Korespodensi</a:t>
          </a:r>
          <a:endParaRPr lang="en-US" sz="2300" dirty="0"/>
        </a:p>
      </dgm:t>
    </dgm:pt>
    <dgm:pt modelId="{A2EE4267-351C-4637-A251-DDCFCBA8DEE3}" type="parTrans" cxnId="{0887A6BB-E501-4159-8BA4-E46C0CD07C3B}">
      <dgm:prSet/>
      <dgm:spPr/>
      <dgm:t>
        <a:bodyPr/>
        <a:lstStyle/>
        <a:p>
          <a:endParaRPr lang="en-US"/>
        </a:p>
      </dgm:t>
    </dgm:pt>
    <dgm:pt modelId="{685C9C3F-336C-4514-909F-B8507D72CC9B}" type="sibTrans" cxnId="{0887A6BB-E501-4159-8BA4-E46C0CD07C3B}">
      <dgm:prSet/>
      <dgm:spPr/>
      <dgm:t>
        <a:bodyPr/>
        <a:lstStyle/>
        <a:p>
          <a:endParaRPr lang="en-US"/>
        </a:p>
      </dgm:t>
    </dgm:pt>
    <dgm:pt modelId="{455FCBEF-7811-490C-8957-9817D720959D}">
      <dgm:prSet phldrT="[Text]" custT="1"/>
      <dgm:spPr>
        <a:gradFill rotWithShape="0">
          <a:gsLst>
            <a:gs pos="0">
              <a:srgbClr val="CCCCFF"/>
            </a:gs>
            <a:gs pos="17999">
              <a:srgbClr val="99CCFF"/>
            </a:gs>
            <a:gs pos="36000">
              <a:srgbClr val="9966FF"/>
            </a:gs>
            <a:gs pos="61000">
              <a:srgbClr val="CC99FF"/>
            </a:gs>
            <a:gs pos="82001">
              <a:srgbClr val="99CCFF"/>
            </a:gs>
            <a:gs pos="100000">
              <a:srgbClr val="CCCCFF"/>
            </a:gs>
          </a:gsLst>
          <a:lin ang="16200000" scaled="0"/>
        </a:gradFill>
      </dgm:spPr>
      <dgm:t>
        <a:bodyPr/>
        <a:lstStyle/>
        <a:p>
          <a:r>
            <a:rPr lang="en-US" sz="2700" dirty="0" err="1">
              <a:solidFill>
                <a:schemeClr val="tx1"/>
              </a:solidFill>
            </a:rPr>
            <a:t>Performatif</a:t>
          </a:r>
          <a:endParaRPr lang="en-US" sz="2700" dirty="0">
            <a:solidFill>
              <a:schemeClr val="tx1"/>
            </a:solidFill>
          </a:endParaRPr>
        </a:p>
      </dgm:t>
    </dgm:pt>
    <dgm:pt modelId="{DDB025E9-CA9E-420C-AADF-294B306E63C8}" type="parTrans" cxnId="{22E77ADD-46A8-433B-B8C3-55E8CAE02D24}">
      <dgm:prSet/>
      <dgm:spPr/>
      <dgm:t>
        <a:bodyPr/>
        <a:lstStyle/>
        <a:p>
          <a:endParaRPr lang="en-US"/>
        </a:p>
      </dgm:t>
    </dgm:pt>
    <dgm:pt modelId="{BA53CB42-AD65-47E7-8589-CF9A0B56F864}" type="sibTrans" cxnId="{22E77ADD-46A8-433B-B8C3-55E8CAE02D24}">
      <dgm:prSet/>
      <dgm:spPr/>
      <dgm:t>
        <a:bodyPr/>
        <a:lstStyle/>
        <a:p>
          <a:endParaRPr lang="en-US"/>
        </a:p>
      </dgm:t>
    </dgm:pt>
    <dgm:pt modelId="{FD507064-9ED5-4428-99B1-33DFF15AD4D0}">
      <dgm:prSet phldrT="[Text]" custT="1"/>
      <dgm:spPr>
        <a:gradFill rotWithShape="0">
          <a:gsLst>
            <a:gs pos="0">
              <a:srgbClr val="03D4A8"/>
            </a:gs>
            <a:gs pos="25000">
              <a:srgbClr val="21D6E0"/>
            </a:gs>
            <a:gs pos="75000">
              <a:srgbClr val="0087E6"/>
            </a:gs>
            <a:gs pos="100000">
              <a:srgbClr val="005CBF"/>
            </a:gs>
          </a:gsLst>
          <a:lin ang="16200000" scaled="0"/>
        </a:gradFill>
      </dgm:spPr>
      <dgm:t>
        <a:bodyPr/>
        <a:lstStyle/>
        <a:p>
          <a:r>
            <a:rPr lang="en-US" sz="2400" dirty="0" err="1"/>
            <a:t>Pragmatis</a:t>
          </a:r>
          <a:endParaRPr lang="en-US" sz="2400" dirty="0"/>
        </a:p>
      </dgm:t>
    </dgm:pt>
    <dgm:pt modelId="{6477DE15-6482-4A22-A81C-FF74E1093D47}" type="parTrans" cxnId="{E69925FE-CD69-4E2D-9541-36AFD9AFB445}">
      <dgm:prSet/>
      <dgm:spPr/>
      <dgm:t>
        <a:bodyPr/>
        <a:lstStyle/>
        <a:p>
          <a:endParaRPr lang="en-US"/>
        </a:p>
      </dgm:t>
    </dgm:pt>
    <dgm:pt modelId="{7ADF006C-DCB1-42EF-B375-7B96A238C78F}" type="sibTrans" cxnId="{E69925FE-CD69-4E2D-9541-36AFD9AFB445}">
      <dgm:prSet/>
      <dgm:spPr/>
      <dgm:t>
        <a:bodyPr/>
        <a:lstStyle/>
        <a:p>
          <a:endParaRPr lang="en-US"/>
        </a:p>
      </dgm:t>
    </dgm:pt>
    <dgm:pt modelId="{9DD5CDD1-CE4E-48E8-8D8F-0005F07BCAB8}">
      <dgm:prSet phldrT="[Text]" custT="1"/>
      <dgm:spPr>
        <a:gradFill rotWithShape="0">
          <a:gsLst>
            <a:gs pos="0">
              <a:srgbClr val="7030A0"/>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gradFill>
      </dgm:spPr>
      <dgm:t>
        <a:bodyPr/>
        <a:lstStyle/>
        <a:p>
          <a:r>
            <a:rPr lang="en-US" sz="2400" b="1" dirty="0" err="1"/>
            <a:t>Proposisi</a:t>
          </a:r>
          <a:endParaRPr lang="en-US" sz="2400" b="1" dirty="0"/>
        </a:p>
      </dgm:t>
    </dgm:pt>
    <dgm:pt modelId="{EF989EE1-33E8-4F2E-A3F2-B0390F9E51BD}" type="parTrans" cxnId="{603711F5-7C98-4BF5-8807-C406AEA4B85A}">
      <dgm:prSet/>
      <dgm:spPr/>
      <dgm:t>
        <a:bodyPr/>
        <a:lstStyle/>
        <a:p>
          <a:endParaRPr lang="en-US"/>
        </a:p>
      </dgm:t>
    </dgm:pt>
    <dgm:pt modelId="{D32BE9FE-7714-4EEA-A26F-FBCB554785E0}" type="sibTrans" cxnId="{603711F5-7C98-4BF5-8807-C406AEA4B85A}">
      <dgm:prSet/>
      <dgm:spPr/>
      <dgm:t>
        <a:bodyPr/>
        <a:lstStyle/>
        <a:p>
          <a:endParaRPr lang="en-US"/>
        </a:p>
      </dgm:t>
    </dgm:pt>
    <dgm:pt modelId="{F27415EB-3A4F-4DF1-9446-A513F00D8640}">
      <dgm:prSet custT="1"/>
      <dgm:spPr>
        <a:gradFill rotWithShape="0">
          <a:gsLst>
            <a:gs pos="0">
              <a:srgbClr val="FFF200"/>
            </a:gs>
            <a:gs pos="45000">
              <a:srgbClr val="FF7A00"/>
            </a:gs>
            <a:gs pos="70000">
              <a:srgbClr val="FF0300"/>
            </a:gs>
            <a:gs pos="100000">
              <a:srgbClr val="4D0808"/>
            </a:gs>
          </a:gsLst>
          <a:lin ang="16200000" scaled="0"/>
        </a:gradFill>
      </dgm:spPr>
      <dgm:t>
        <a:bodyPr/>
        <a:lstStyle/>
        <a:p>
          <a:r>
            <a:rPr lang="en-US" sz="2400" dirty="0" err="1"/>
            <a:t>Paradikmatik</a:t>
          </a:r>
          <a:endParaRPr lang="en-US" sz="2400" dirty="0"/>
        </a:p>
      </dgm:t>
    </dgm:pt>
    <dgm:pt modelId="{4AB0917C-9B05-4736-8D9C-E4BF1CC2BBED}" type="parTrans" cxnId="{4ACB19BA-3867-4171-9727-0486017CCF82}">
      <dgm:prSet/>
      <dgm:spPr/>
      <dgm:t>
        <a:bodyPr/>
        <a:lstStyle/>
        <a:p>
          <a:endParaRPr lang="en-US"/>
        </a:p>
      </dgm:t>
    </dgm:pt>
    <dgm:pt modelId="{4E8A5B06-11B0-4140-8E3A-53501F04C002}" type="sibTrans" cxnId="{4ACB19BA-3867-4171-9727-0486017CCF82}">
      <dgm:prSet/>
      <dgm:spPr/>
      <dgm:t>
        <a:bodyPr/>
        <a:lstStyle/>
        <a:p>
          <a:endParaRPr lang="en-US"/>
        </a:p>
      </dgm:t>
    </dgm:pt>
    <dgm:pt modelId="{1B012FFB-0044-4869-8D82-1D95655926AC}">
      <dgm:prSet custT="1"/>
      <dgm:spPr>
        <a:gradFill rotWithShape="0">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16200000" scaled="0"/>
        </a:gradFill>
      </dgm:spPr>
      <dgm:t>
        <a:bodyPr/>
        <a:lstStyle/>
        <a:p>
          <a:r>
            <a:rPr lang="en-US" sz="2400" dirty="0" err="1"/>
            <a:t>Konfirmasi</a:t>
          </a:r>
          <a:endParaRPr lang="en-US" sz="2400" dirty="0"/>
        </a:p>
      </dgm:t>
    </dgm:pt>
    <dgm:pt modelId="{F5B57C6F-4DEF-453B-A327-EB317AAD318C}" type="parTrans" cxnId="{B074358A-17CD-4BE7-9553-9F38DB176CAD}">
      <dgm:prSet/>
      <dgm:spPr/>
      <dgm:t>
        <a:bodyPr/>
        <a:lstStyle/>
        <a:p>
          <a:endParaRPr lang="en-US"/>
        </a:p>
      </dgm:t>
    </dgm:pt>
    <dgm:pt modelId="{4711C66F-0A67-4958-BB39-89E62AA7A4B9}" type="sibTrans" cxnId="{B074358A-17CD-4BE7-9553-9F38DB176CAD}">
      <dgm:prSet/>
      <dgm:spPr/>
      <dgm:t>
        <a:bodyPr/>
        <a:lstStyle/>
        <a:p>
          <a:endParaRPr lang="en-US"/>
        </a:p>
      </dgm:t>
    </dgm:pt>
    <dgm:pt modelId="{8C3A9F09-E345-4F8A-9294-D0B897C22993}">
      <dgm:prSet custT="1"/>
      <dgm:spPr>
        <a:gradFill rotWithShape="0">
          <a:gsLst>
            <a:gs pos="0">
              <a:schemeClr val="tx2">
                <a:lumMod val="20000"/>
                <a:lumOff val="8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gradFill>
      </dgm:spPr>
      <dgm:t>
        <a:bodyPr/>
        <a:lstStyle/>
        <a:p>
          <a:r>
            <a:rPr lang="en-US" sz="2800" dirty="0" err="1"/>
            <a:t>Inferensi</a:t>
          </a:r>
          <a:endParaRPr lang="en-US" sz="2800" dirty="0"/>
        </a:p>
      </dgm:t>
    </dgm:pt>
    <dgm:pt modelId="{680FB6C9-E7A6-4937-84CC-A2A39F2BE770}" type="parTrans" cxnId="{367C0CA6-15F7-40D7-BC4C-C7B2F2AA5E26}">
      <dgm:prSet/>
      <dgm:spPr/>
      <dgm:t>
        <a:bodyPr/>
        <a:lstStyle/>
        <a:p>
          <a:endParaRPr lang="en-US"/>
        </a:p>
      </dgm:t>
    </dgm:pt>
    <dgm:pt modelId="{F7452EB9-5A65-469B-8EDD-F75AFE9C0EB4}" type="sibTrans" cxnId="{367C0CA6-15F7-40D7-BC4C-C7B2F2AA5E26}">
      <dgm:prSet/>
      <dgm:spPr/>
      <dgm:t>
        <a:bodyPr/>
        <a:lstStyle/>
        <a:p>
          <a:endParaRPr lang="en-US"/>
        </a:p>
      </dgm:t>
    </dgm:pt>
    <dgm:pt modelId="{4FDF48DC-7B55-4B75-831C-A3B220D34711}" type="pres">
      <dgm:prSet presAssocID="{B569E905-AB09-40F5-82A9-EC9F4B3DE1A8}" presName="cycle" presStyleCnt="0">
        <dgm:presLayoutVars>
          <dgm:dir/>
          <dgm:resizeHandles val="exact"/>
        </dgm:presLayoutVars>
      </dgm:prSet>
      <dgm:spPr/>
    </dgm:pt>
    <dgm:pt modelId="{B5275BF3-3A0D-4205-8ECE-78A0DEEA50A5}" type="pres">
      <dgm:prSet presAssocID="{91B242B8-AE53-4CF7-A0A4-C0B0AF155400}" presName="node" presStyleLbl="node1" presStyleIdx="0" presStyleCnt="8" custScaleX="207360" custScaleY="107195" custRadScaleRad="107607" custRadScaleInc="-6217">
        <dgm:presLayoutVars>
          <dgm:bulletEnabled val="1"/>
        </dgm:presLayoutVars>
      </dgm:prSet>
      <dgm:spPr/>
    </dgm:pt>
    <dgm:pt modelId="{6165D0A9-5672-46CA-ADD1-47DD49BC493D}" type="pres">
      <dgm:prSet presAssocID="{7DF6377F-A8F7-4DA8-96DB-C64179075919}" presName="sibTrans" presStyleLbl="sibTrans2D1" presStyleIdx="0" presStyleCnt="8"/>
      <dgm:spPr/>
    </dgm:pt>
    <dgm:pt modelId="{76E40DA7-DF0B-4596-A1D6-794E4A5C4CAC}" type="pres">
      <dgm:prSet presAssocID="{7DF6377F-A8F7-4DA8-96DB-C64179075919}" presName="connectorText" presStyleLbl="sibTrans2D1" presStyleIdx="0" presStyleCnt="8"/>
      <dgm:spPr/>
    </dgm:pt>
    <dgm:pt modelId="{DE1A452A-2654-4AA9-BD28-7BAC801FB1D3}" type="pres">
      <dgm:prSet presAssocID="{B154E976-14B9-47FC-A688-9905D38B59ED}" presName="node" presStyleLbl="node1" presStyleIdx="1" presStyleCnt="8" custScaleX="219569" custScaleY="106245" custRadScaleRad="158316" custRadScaleInc="45996">
        <dgm:presLayoutVars>
          <dgm:bulletEnabled val="1"/>
        </dgm:presLayoutVars>
      </dgm:prSet>
      <dgm:spPr/>
    </dgm:pt>
    <dgm:pt modelId="{291BD3C1-1525-49D6-98F3-731F73CE5FA6}" type="pres">
      <dgm:prSet presAssocID="{685C9C3F-336C-4514-909F-B8507D72CC9B}" presName="sibTrans" presStyleLbl="sibTrans2D1" presStyleIdx="1" presStyleCnt="8"/>
      <dgm:spPr/>
    </dgm:pt>
    <dgm:pt modelId="{BEE74A13-B2CF-404F-A4C9-F1D566F8C189}" type="pres">
      <dgm:prSet presAssocID="{685C9C3F-336C-4514-909F-B8507D72CC9B}" presName="connectorText" presStyleLbl="sibTrans2D1" presStyleIdx="1" presStyleCnt="8"/>
      <dgm:spPr/>
    </dgm:pt>
    <dgm:pt modelId="{39CCB078-8666-43A7-B315-7DA46D782FF7}" type="pres">
      <dgm:prSet presAssocID="{455FCBEF-7811-490C-8957-9817D720959D}" presName="node" presStyleLbl="node1" presStyleIdx="2" presStyleCnt="8" custScaleX="210647" custRadScaleRad="133947" custRadScaleInc="-8235">
        <dgm:presLayoutVars>
          <dgm:bulletEnabled val="1"/>
        </dgm:presLayoutVars>
      </dgm:prSet>
      <dgm:spPr/>
    </dgm:pt>
    <dgm:pt modelId="{B42BB39C-DE10-44FA-B21E-1CD2DDD8CFD4}" type="pres">
      <dgm:prSet presAssocID="{BA53CB42-AD65-47E7-8589-CF9A0B56F864}" presName="sibTrans" presStyleLbl="sibTrans2D1" presStyleIdx="2" presStyleCnt="8"/>
      <dgm:spPr/>
    </dgm:pt>
    <dgm:pt modelId="{D920F115-03D7-401F-8F84-5E53E377206F}" type="pres">
      <dgm:prSet presAssocID="{BA53CB42-AD65-47E7-8589-CF9A0B56F864}" presName="connectorText" presStyleLbl="sibTrans2D1" presStyleIdx="2" presStyleCnt="8"/>
      <dgm:spPr/>
    </dgm:pt>
    <dgm:pt modelId="{387FD0DB-95B4-4063-B246-03A89DC37619}" type="pres">
      <dgm:prSet presAssocID="{FD507064-9ED5-4428-99B1-33DFF15AD4D0}" presName="node" presStyleLbl="node1" presStyleIdx="3" presStyleCnt="8" custScaleX="193322" custRadScaleRad="173243" custRadScaleInc="-76273">
        <dgm:presLayoutVars>
          <dgm:bulletEnabled val="1"/>
        </dgm:presLayoutVars>
      </dgm:prSet>
      <dgm:spPr/>
    </dgm:pt>
    <dgm:pt modelId="{3343E87F-4EC3-4E31-AC3E-4294DF242D64}" type="pres">
      <dgm:prSet presAssocID="{7ADF006C-DCB1-42EF-B375-7B96A238C78F}" presName="sibTrans" presStyleLbl="sibTrans2D1" presStyleIdx="3" presStyleCnt="8"/>
      <dgm:spPr/>
    </dgm:pt>
    <dgm:pt modelId="{2EA88562-3651-4335-A8E0-2EDAF9944544}" type="pres">
      <dgm:prSet presAssocID="{7ADF006C-DCB1-42EF-B375-7B96A238C78F}" presName="connectorText" presStyleLbl="sibTrans2D1" presStyleIdx="3" presStyleCnt="8"/>
      <dgm:spPr/>
    </dgm:pt>
    <dgm:pt modelId="{E28F386F-5F13-41B6-B479-06F5622718C2}" type="pres">
      <dgm:prSet presAssocID="{9DD5CDD1-CE4E-48E8-8D8F-0005F07BCAB8}" presName="node" presStyleLbl="node1" presStyleIdx="4" presStyleCnt="8" custScaleX="177816" custScaleY="116088" custRadScaleRad="100223" custRadScaleInc="-54303">
        <dgm:presLayoutVars>
          <dgm:bulletEnabled val="1"/>
        </dgm:presLayoutVars>
      </dgm:prSet>
      <dgm:spPr/>
    </dgm:pt>
    <dgm:pt modelId="{90BE630A-9621-4584-96A6-366B539EA410}" type="pres">
      <dgm:prSet presAssocID="{D32BE9FE-7714-4EEA-A26F-FBCB554785E0}" presName="sibTrans" presStyleLbl="sibTrans2D1" presStyleIdx="4" presStyleCnt="8"/>
      <dgm:spPr/>
    </dgm:pt>
    <dgm:pt modelId="{E599A7A9-4F95-4825-AE74-A5E3EAB984BD}" type="pres">
      <dgm:prSet presAssocID="{D32BE9FE-7714-4EEA-A26F-FBCB554785E0}" presName="connectorText" presStyleLbl="sibTrans2D1" presStyleIdx="4" presStyleCnt="8"/>
      <dgm:spPr/>
    </dgm:pt>
    <dgm:pt modelId="{35FBB735-7D23-4450-9CC0-502392B9CA12}" type="pres">
      <dgm:prSet presAssocID="{F27415EB-3A4F-4DF1-9446-A513F00D8640}" presName="node" presStyleLbl="node1" presStyleIdx="5" presStyleCnt="8" custScaleX="222263" custRadScaleRad="147769" custRadScaleInc="32756">
        <dgm:presLayoutVars>
          <dgm:bulletEnabled val="1"/>
        </dgm:presLayoutVars>
      </dgm:prSet>
      <dgm:spPr/>
    </dgm:pt>
    <dgm:pt modelId="{A86EECF3-B08E-4209-A226-2669E8E0C56D}" type="pres">
      <dgm:prSet presAssocID="{4E8A5B06-11B0-4140-8E3A-53501F04C002}" presName="sibTrans" presStyleLbl="sibTrans2D1" presStyleIdx="5" presStyleCnt="8"/>
      <dgm:spPr/>
    </dgm:pt>
    <dgm:pt modelId="{A63B3A40-14E5-46FB-A633-3AC039E71FBB}" type="pres">
      <dgm:prSet presAssocID="{4E8A5B06-11B0-4140-8E3A-53501F04C002}" presName="connectorText" presStyleLbl="sibTrans2D1" presStyleIdx="5" presStyleCnt="8"/>
      <dgm:spPr/>
    </dgm:pt>
    <dgm:pt modelId="{AE3E5320-B33A-41EA-9C6E-1EFA53B6D30C}" type="pres">
      <dgm:prSet presAssocID="{1B012FFB-0044-4869-8D82-1D95655926AC}" presName="node" presStyleLbl="node1" presStyleIdx="6" presStyleCnt="8" custScaleX="187191" custRadScaleRad="125203" custRadScaleInc="-28237">
        <dgm:presLayoutVars>
          <dgm:bulletEnabled val="1"/>
        </dgm:presLayoutVars>
      </dgm:prSet>
      <dgm:spPr/>
    </dgm:pt>
    <dgm:pt modelId="{CF8AB1E4-67DA-4017-916F-2FD6294361AF}" type="pres">
      <dgm:prSet presAssocID="{4711C66F-0A67-4958-BB39-89E62AA7A4B9}" presName="sibTrans" presStyleLbl="sibTrans2D1" presStyleIdx="6" presStyleCnt="8"/>
      <dgm:spPr/>
    </dgm:pt>
    <dgm:pt modelId="{70FF5F6A-A38A-47D3-9AC8-B27CFEEB6B2E}" type="pres">
      <dgm:prSet presAssocID="{4711C66F-0A67-4958-BB39-89E62AA7A4B9}" presName="connectorText" presStyleLbl="sibTrans2D1" presStyleIdx="6" presStyleCnt="8"/>
      <dgm:spPr/>
    </dgm:pt>
    <dgm:pt modelId="{DC531F6A-0648-4F70-A14B-2E102E738A61}" type="pres">
      <dgm:prSet presAssocID="{8C3A9F09-E345-4F8A-9294-D0B897C22993}" presName="node" presStyleLbl="node1" presStyleIdx="7" presStyleCnt="8" custScaleX="178508" custScaleY="108639" custRadScaleRad="159409" custRadScaleInc="-55199">
        <dgm:presLayoutVars>
          <dgm:bulletEnabled val="1"/>
        </dgm:presLayoutVars>
      </dgm:prSet>
      <dgm:spPr/>
    </dgm:pt>
    <dgm:pt modelId="{2A4AF9BD-8738-465F-86D6-BD3591E5DE54}" type="pres">
      <dgm:prSet presAssocID="{F7452EB9-5A65-469B-8EDD-F75AFE9C0EB4}" presName="sibTrans" presStyleLbl="sibTrans2D1" presStyleIdx="7" presStyleCnt="8"/>
      <dgm:spPr/>
    </dgm:pt>
    <dgm:pt modelId="{C2CC62AA-3577-428D-8B37-A62859686D41}" type="pres">
      <dgm:prSet presAssocID="{F7452EB9-5A65-469B-8EDD-F75AFE9C0EB4}" presName="connectorText" presStyleLbl="sibTrans2D1" presStyleIdx="7" presStyleCnt="8"/>
      <dgm:spPr/>
    </dgm:pt>
  </dgm:ptLst>
  <dgm:cxnLst>
    <dgm:cxn modelId="{B77DFCD1-428E-4FC4-B943-5912C1C5FB64}" type="presOf" srcId="{4E8A5B06-11B0-4140-8E3A-53501F04C002}" destId="{A63B3A40-14E5-46FB-A633-3AC039E71FBB}" srcOrd="1" destOrd="0" presId="urn:microsoft.com/office/officeart/2005/8/layout/cycle2"/>
    <dgm:cxn modelId="{01BF35D3-8623-4085-A5A4-4B2B529B3403}" type="presOf" srcId="{4711C66F-0A67-4958-BB39-89E62AA7A4B9}" destId="{70FF5F6A-A38A-47D3-9AC8-B27CFEEB6B2E}" srcOrd="1" destOrd="0" presId="urn:microsoft.com/office/officeart/2005/8/layout/cycle2"/>
    <dgm:cxn modelId="{367C0CA6-15F7-40D7-BC4C-C7B2F2AA5E26}" srcId="{B569E905-AB09-40F5-82A9-EC9F4B3DE1A8}" destId="{8C3A9F09-E345-4F8A-9294-D0B897C22993}" srcOrd="7" destOrd="0" parTransId="{680FB6C9-E7A6-4937-84CC-A2A39F2BE770}" sibTransId="{F7452EB9-5A65-469B-8EDD-F75AFE9C0EB4}"/>
    <dgm:cxn modelId="{2085E94C-6E09-4ACA-BA24-03FDE6A7E742}" type="presOf" srcId="{D32BE9FE-7714-4EEA-A26F-FBCB554785E0}" destId="{E599A7A9-4F95-4825-AE74-A5E3EAB984BD}" srcOrd="1" destOrd="0" presId="urn:microsoft.com/office/officeart/2005/8/layout/cycle2"/>
    <dgm:cxn modelId="{87A7CFAF-27F1-4F28-99E3-104B6571DFAF}" type="presOf" srcId="{1B012FFB-0044-4869-8D82-1D95655926AC}" destId="{AE3E5320-B33A-41EA-9C6E-1EFA53B6D30C}" srcOrd="0" destOrd="0" presId="urn:microsoft.com/office/officeart/2005/8/layout/cycle2"/>
    <dgm:cxn modelId="{A3AD8BF7-395D-4B7A-90BE-E4C745C762C8}" type="presOf" srcId="{7DF6377F-A8F7-4DA8-96DB-C64179075919}" destId="{76E40DA7-DF0B-4596-A1D6-794E4A5C4CAC}" srcOrd="1" destOrd="0" presId="urn:microsoft.com/office/officeart/2005/8/layout/cycle2"/>
    <dgm:cxn modelId="{2088B639-9C03-4017-A742-F6A53171B1E9}" type="presOf" srcId="{FD507064-9ED5-4428-99B1-33DFF15AD4D0}" destId="{387FD0DB-95B4-4063-B246-03A89DC37619}" srcOrd="0" destOrd="0" presId="urn:microsoft.com/office/officeart/2005/8/layout/cycle2"/>
    <dgm:cxn modelId="{9E8219B0-500A-42B2-8EEB-275A6D1C3B38}" type="presOf" srcId="{685C9C3F-336C-4514-909F-B8507D72CC9B}" destId="{BEE74A13-B2CF-404F-A4C9-F1D566F8C189}" srcOrd="1" destOrd="0" presId="urn:microsoft.com/office/officeart/2005/8/layout/cycle2"/>
    <dgm:cxn modelId="{CF8F2898-E472-418E-AF0A-B582C52666BE}" type="presOf" srcId="{7ADF006C-DCB1-42EF-B375-7B96A238C78F}" destId="{2EA88562-3651-4335-A8E0-2EDAF9944544}" srcOrd="1" destOrd="0" presId="urn:microsoft.com/office/officeart/2005/8/layout/cycle2"/>
    <dgm:cxn modelId="{B074358A-17CD-4BE7-9553-9F38DB176CAD}" srcId="{B569E905-AB09-40F5-82A9-EC9F4B3DE1A8}" destId="{1B012FFB-0044-4869-8D82-1D95655926AC}" srcOrd="6" destOrd="0" parTransId="{F5B57C6F-4DEF-453B-A327-EB317AAD318C}" sibTransId="{4711C66F-0A67-4958-BB39-89E62AA7A4B9}"/>
    <dgm:cxn modelId="{6C8D0866-7CDB-442C-A470-F50607B44570}" type="presOf" srcId="{4E8A5B06-11B0-4140-8E3A-53501F04C002}" destId="{A86EECF3-B08E-4209-A226-2669E8E0C56D}" srcOrd="0" destOrd="0" presId="urn:microsoft.com/office/officeart/2005/8/layout/cycle2"/>
    <dgm:cxn modelId="{B07A18B9-5727-4F62-8405-5D4CC8141267}" type="presOf" srcId="{BA53CB42-AD65-47E7-8589-CF9A0B56F864}" destId="{B42BB39C-DE10-44FA-B21E-1CD2DDD8CFD4}" srcOrd="0" destOrd="0" presId="urn:microsoft.com/office/officeart/2005/8/layout/cycle2"/>
    <dgm:cxn modelId="{538148BA-AE8D-480E-8E24-70CF017AA263}" type="presOf" srcId="{7ADF006C-DCB1-42EF-B375-7B96A238C78F}" destId="{3343E87F-4EC3-4E31-AC3E-4294DF242D64}" srcOrd="0" destOrd="0" presId="urn:microsoft.com/office/officeart/2005/8/layout/cycle2"/>
    <dgm:cxn modelId="{4B7F5BC8-1C08-4912-A9F4-0A705BFC0495}" type="presOf" srcId="{4711C66F-0A67-4958-BB39-89E62AA7A4B9}" destId="{CF8AB1E4-67DA-4017-916F-2FD6294361AF}" srcOrd="0" destOrd="0" presId="urn:microsoft.com/office/officeart/2005/8/layout/cycle2"/>
    <dgm:cxn modelId="{708E6158-2727-47BF-BC80-9A7CDC039B7E}" type="presOf" srcId="{7DF6377F-A8F7-4DA8-96DB-C64179075919}" destId="{6165D0A9-5672-46CA-ADD1-47DD49BC493D}" srcOrd="0" destOrd="0" presId="urn:microsoft.com/office/officeart/2005/8/layout/cycle2"/>
    <dgm:cxn modelId="{6CC9C8A0-EDA3-45FB-841A-43DE599DFCAA}" type="presOf" srcId="{D32BE9FE-7714-4EEA-A26F-FBCB554785E0}" destId="{90BE630A-9621-4584-96A6-366B539EA410}" srcOrd="0" destOrd="0" presId="urn:microsoft.com/office/officeart/2005/8/layout/cycle2"/>
    <dgm:cxn modelId="{603711F5-7C98-4BF5-8807-C406AEA4B85A}" srcId="{B569E905-AB09-40F5-82A9-EC9F4B3DE1A8}" destId="{9DD5CDD1-CE4E-48E8-8D8F-0005F07BCAB8}" srcOrd="4" destOrd="0" parTransId="{EF989EE1-33E8-4F2E-A3F2-B0390F9E51BD}" sibTransId="{D32BE9FE-7714-4EEA-A26F-FBCB554785E0}"/>
    <dgm:cxn modelId="{E69925FE-CD69-4E2D-9541-36AFD9AFB445}" srcId="{B569E905-AB09-40F5-82A9-EC9F4B3DE1A8}" destId="{FD507064-9ED5-4428-99B1-33DFF15AD4D0}" srcOrd="3" destOrd="0" parTransId="{6477DE15-6482-4A22-A81C-FF74E1093D47}" sibTransId="{7ADF006C-DCB1-42EF-B375-7B96A238C78F}"/>
    <dgm:cxn modelId="{731A7DA2-2E32-4DAC-99FD-70089A177EEC}" type="presOf" srcId="{F27415EB-3A4F-4DF1-9446-A513F00D8640}" destId="{35FBB735-7D23-4450-9CC0-502392B9CA12}" srcOrd="0" destOrd="0" presId="urn:microsoft.com/office/officeart/2005/8/layout/cycle2"/>
    <dgm:cxn modelId="{14BECA1D-3F95-43C8-B55D-0126744BDE2B}" type="presOf" srcId="{F7452EB9-5A65-469B-8EDD-F75AFE9C0EB4}" destId="{2A4AF9BD-8738-465F-86D6-BD3591E5DE54}" srcOrd="0" destOrd="0" presId="urn:microsoft.com/office/officeart/2005/8/layout/cycle2"/>
    <dgm:cxn modelId="{CED86CA9-596E-456E-991A-C768C7261B72}" type="presOf" srcId="{8C3A9F09-E345-4F8A-9294-D0B897C22993}" destId="{DC531F6A-0648-4F70-A14B-2E102E738A61}" srcOrd="0" destOrd="0" presId="urn:microsoft.com/office/officeart/2005/8/layout/cycle2"/>
    <dgm:cxn modelId="{4E074633-9237-4336-8A5B-9448BD733DF2}" type="presOf" srcId="{B154E976-14B9-47FC-A688-9905D38B59ED}" destId="{DE1A452A-2654-4AA9-BD28-7BAC801FB1D3}" srcOrd="0" destOrd="0" presId="urn:microsoft.com/office/officeart/2005/8/layout/cycle2"/>
    <dgm:cxn modelId="{8380194B-9C22-4C79-8496-C9AA0901DE4A}" type="presOf" srcId="{9DD5CDD1-CE4E-48E8-8D8F-0005F07BCAB8}" destId="{E28F386F-5F13-41B6-B479-06F5622718C2}" srcOrd="0" destOrd="0" presId="urn:microsoft.com/office/officeart/2005/8/layout/cycle2"/>
    <dgm:cxn modelId="{22E77ADD-46A8-433B-B8C3-55E8CAE02D24}" srcId="{B569E905-AB09-40F5-82A9-EC9F4B3DE1A8}" destId="{455FCBEF-7811-490C-8957-9817D720959D}" srcOrd="2" destOrd="0" parTransId="{DDB025E9-CA9E-420C-AADF-294B306E63C8}" sibTransId="{BA53CB42-AD65-47E7-8589-CF9A0B56F864}"/>
    <dgm:cxn modelId="{41FE8EC1-1AB1-4DBD-ACD2-1AB908015C07}" type="presOf" srcId="{BA53CB42-AD65-47E7-8589-CF9A0B56F864}" destId="{D920F115-03D7-401F-8F84-5E53E377206F}" srcOrd="1" destOrd="0" presId="urn:microsoft.com/office/officeart/2005/8/layout/cycle2"/>
    <dgm:cxn modelId="{0887A6BB-E501-4159-8BA4-E46C0CD07C3B}" srcId="{B569E905-AB09-40F5-82A9-EC9F4B3DE1A8}" destId="{B154E976-14B9-47FC-A688-9905D38B59ED}" srcOrd="1" destOrd="0" parTransId="{A2EE4267-351C-4637-A251-DDCFCBA8DEE3}" sibTransId="{685C9C3F-336C-4514-909F-B8507D72CC9B}"/>
    <dgm:cxn modelId="{106E0ECE-78AA-4C02-84E4-AAD2BC311896}" type="presOf" srcId="{91B242B8-AE53-4CF7-A0A4-C0B0AF155400}" destId="{B5275BF3-3A0D-4205-8ECE-78A0DEEA50A5}" srcOrd="0" destOrd="0" presId="urn:microsoft.com/office/officeart/2005/8/layout/cycle2"/>
    <dgm:cxn modelId="{EA809578-246C-471E-A0E9-D954E064ACDB}" type="presOf" srcId="{455FCBEF-7811-490C-8957-9817D720959D}" destId="{39CCB078-8666-43A7-B315-7DA46D782FF7}" srcOrd="0" destOrd="0" presId="urn:microsoft.com/office/officeart/2005/8/layout/cycle2"/>
    <dgm:cxn modelId="{3445D8DD-AAA4-4139-9395-06BC1FA340FF}" type="presOf" srcId="{F7452EB9-5A65-469B-8EDD-F75AFE9C0EB4}" destId="{C2CC62AA-3577-428D-8B37-A62859686D41}" srcOrd="1" destOrd="0" presId="urn:microsoft.com/office/officeart/2005/8/layout/cycle2"/>
    <dgm:cxn modelId="{3E128A1E-E0C3-453A-A943-EC2514697305}" type="presOf" srcId="{B569E905-AB09-40F5-82A9-EC9F4B3DE1A8}" destId="{4FDF48DC-7B55-4B75-831C-A3B220D34711}" srcOrd="0" destOrd="0" presId="urn:microsoft.com/office/officeart/2005/8/layout/cycle2"/>
    <dgm:cxn modelId="{4ACB19BA-3867-4171-9727-0486017CCF82}" srcId="{B569E905-AB09-40F5-82A9-EC9F4B3DE1A8}" destId="{F27415EB-3A4F-4DF1-9446-A513F00D8640}" srcOrd="5" destOrd="0" parTransId="{4AB0917C-9B05-4736-8D9C-E4BF1CC2BBED}" sibTransId="{4E8A5B06-11B0-4140-8E3A-53501F04C002}"/>
    <dgm:cxn modelId="{87B25A92-6A32-44B6-BABF-1E33970053F2}" srcId="{B569E905-AB09-40F5-82A9-EC9F4B3DE1A8}" destId="{91B242B8-AE53-4CF7-A0A4-C0B0AF155400}" srcOrd="0" destOrd="0" parTransId="{29411971-E788-4259-8120-2BD843EC520A}" sibTransId="{7DF6377F-A8F7-4DA8-96DB-C64179075919}"/>
    <dgm:cxn modelId="{F51EBA7B-0C49-4A86-8164-5DD85299E628}" type="presOf" srcId="{685C9C3F-336C-4514-909F-B8507D72CC9B}" destId="{291BD3C1-1525-49D6-98F3-731F73CE5FA6}" srcOrd="0" destOrd="0" presId="urn:microsoft.com/office/officeart/2005/8/layout/cycle2"/>
    <dgm:cxn modelId="{33D1DB6D-FF34-4F09-8013-39911327EBA6}" type="presParOf" srcId="{4FDF48DC-7B55-4B75-831C-A3B220D34711}" destId="{B5275BF3-3A0D-4205-8ECE-78A0DEEA50A5}" srcOrd="0" destOrd="0" presId="urn:microsoft.com/office/officeart/2005/8/layout/cycle2"/>
    <dgm:cxn modelId="{01EEA473-08C8-4536-8B86-4649FCEA5541}" type="presParOf" srcId="{4FDF48DC-7B55-4B75-831C-A3B220D34711}" destId="{6165D0A9-5672-46CA-ADD1-47DD49BC493D}" srcOrd="1" destOrd="0" presId="urn:microsoft.com/office/officeart/2005/8/layout/cycle2"/>
    <dgm:cxn modelId="{5E6619AF-F371-4963-A977-298D821BAC91}" type="presParOf" srcId="{6165D0A9-5672-46CA-ADD1-47DD49BC493D}" destId="{76E40DA7-DF0B-4596-A1D6-794E4A5C4CAC}" srcOrd="0" destOrd="0" presId="urn:microsoft.com/office/officeart/2005/8/layout/cycle2"/>
    <dgm:cxn modelId="{1B92F2CF-54B3-4780-A56B-9B710A4AFFA0}" type="presParOf" srcId="{4FDF48DC-7B55-4B75-831C-A3B220D34711}" destId="{DE1A452A-2654-4AA9-BD28-7BAC801FB1D3}" srcOrd="2" destOrd="0" presId="urn:microsoft.com/office/officeart/2005/8/layout/cycle2"/>
    <dgm:cxn modelId="{FFA8B079-E217-4CEF-A9A1-E2F2A0E0B51E}" type="presParOf" srcId="{4FDF48DC-7B55-4B75-831C-A3B220D34711}" destId="{291BD3C1-1525-49D6-98F3-731F73CE5FA6}" srcOrd="3" destOrd="0" presId="urn:microsoft.com/office/officeart/2005/8/layout/cycle2"/>
    <dgm:cxn modelId="{63ADEA4E-F2BF-4F61-BF4E-D44E106DDF2A}" type="presParOf" srcId="{291BD3C1-1525-49D6-98F3-731F73CE5FA6}" destId="{BEE74A13-B2CF-404F-A4C9-F1D566F8C189}" srcOrd="0" destOrd="0" presId="urn:microsoft.com/office/officeart/2005/8/layout/cycle2"/>
    <dgm:cxn modelId="{F25F7A4C-EF52-422A-A96D-E4348600B6FD}" type="presParOf" srcId="{4FDF48DC-7B55-4B75-831C-A3B220D34711}" destId="{39CCB078-8666-43A7-B315-7DA46D782FF7}" srcOrd="4" destOrd="0" presId="urn:microsoft.com/office/officeart/2005/8/layout/cycle2"/>
    <dgm:cxn modelId="{FF4A0A31-6DA7-4486-837A-8D90AB3855E5}" type="presParOf" srcId="{4FDF48DC-7B55-4B75-831C-A3B220D34711}" destId="{B42BB39C-DE10-44FA-B21E-1CD2DDD8CFD4}" srcOrd="5" destOrd="0" presId="urn:microsoft.com/office/officeart/2005/8/layout/cycle2"/>
    <dgm:cxn modelId="{A128814F-D24F-44D2-B44E-362B3141E160}" type="presParOf" srcId="{B42BB39C-DE10-44FA-B21E-1CD2DDD8CFD4}" destId="{D920F115-03D7-401F-8F84-5E53E377206F}" srcOrd="0" destOrd="0" presId="urn:microsoft.com/office/officeart/2005/8/layout/cycle2"/>
    <dgm:cxn modelId="{EE0088E5-F9B3-416D-9DDD-13A0C2568133}" type="presParOf" srcId="{4FDF48DC-7B55-4B75-831C-A3B220D34711}" destId="{387FD0DB-95B4-4063-B246-03A89DC37619}" srcOrd="6" destOrd="0" presId="urn:microsoft.com/office/officeart/2005/8/layout/cycle2"/>
    <dgm:cxn modelId="{543F9576-A14A-4E6D-9EF8-825BF286E4D3}" type="presParOf" srcId="{4FDF48DC-7B55-4B75-831C-A3B220D34711}" destId="{3343E87F-4EC3-4E31-AC3E-4294DF242D64}" srcOrd="7" destOrd="0" presId="urn:microsoft.com/office/officeart/2005/8/layout/cycle2"/>
    <dgm:cxn modelId="{E9F68CCF-66D4-4C61-BBFD-11A34428C253}" type="presParOf" srcId="{3343E87F-4EC3-4E31-AC3E-4294DF242D64}" destId="{2EA88562-3651-4335-A8E0-2EDAF9944544}" srcOrd="0" destOrd="0" presId="urn:microsoft.com/office/officeart/2005/8/layout/cycle2"/>
    <dgm:cxn modelId="{F60B77F9-D87F-449F-A66B-EF7930B8943C}" type="presParOf" srcId="{4FDF48DC-7B55-4B75-831C-A3B220D34711}" destId="{E28F386F-5F13-41B6-B479-06F5622718C2}" srcOrd="8" destOrd="0" presId="urn:microsoft.com/office/officeart/2005/8/layout/cycle2"/>
    <dgm:cxn modelId="{7B142ED6-FCCE-40BD-ABCD-91B2F382B690}" type="presParOf" srcId="{4FDF48DC-7B55-4B75-831C-A3B220D34711}" destId="{90BE630A-9621-4584-96A6-366B539EA410}" srcOrd="9" destOrd="0" presId="urn:microsoft.com/office/officeart/2005/8/layout/cycle2"/>
    <dgm:cxn modelId="{B2861058-4626-4CD0-98DD-B584ED27FEAF}" type="presParOf" srcId="{90BE630A-9621-4584-96A6-366B539EA410}" destId="{E599A7A9-4F95-4825-AE74-A5E3EAB984BD}" srcOrd="0" destOrd="0" presId="urn:microsoft.com/office/officeart/2005/8/layout/cycle2"/>
    <dgm:cxn modelId="{4286A509-46AC-4945-A457-80ECED7910B7}" type="presParOf" srcId="{4FDF48DC-7B55-4B75-831C-A3B220D34711}" destId="{35FBB735-7D23-4450-9CC0-502392B9CA12}" srcOrd="10" destOrd="0" presId="urn:microsoft.com/office/officeart/2005/8/layout/cycle2"/>
    <dgm:cxn modelId="{774E6B11-4A19-43DF-AC60-B0788AED47B1}" type="presParOf" srcId="{4FDF48DC-7B55-4B75-831C-A3B220D34711}" destId="{A86EECF3-B08E-4209-A226-2669E8E0C56D}" srcOrd="11" destOrd="0" presId="urn:microsoft.com/office/officeart/2005/8/layout/cycle2"/>
    <dgm:cxn modelId="{2EF02C76-B571-4668-BA3B-D7F18B9486E8}" type="presParOf" srcId="{A86EECF3-B08E-4209-A226-2669E8E0C56D}" destId="{A63B3A40-14E5-46FB-A633-3AC039E71FBB}" srcOrd="0" destOrd="0" presId="urn:microsoft.com/office/officeart/2005/8/layout/cycle2"/>
    <dgm:cxn modelId="{BB17B01F-7635-4551-B182-C6349EA3B8CB}" type="presParOf" srcId="{4FDF48DC-7B55-4B75-831C-A3B220D34711}" destId="{AE3E5320-B33A-41EA-9C6E-1EFA53B6D30C}" srcOrd="12" destOrd="0" presId="urn:microsoft.com/office/officeart/2005/8/layout/cycle2"/>
    <dgm:cxn modelId="{232B7BA7-37FB-48A7-9818-E164DA15F001}" type="presParOf" srcId="{4FDF48DC-7B55-4B75-831C-A3B220D34711}" destId="{CF8AB1E4-67DA-4017-916F-2FD6294361AF}" srcOrd="13" destOrd="0" presId="urn:microsoft.com/office/officeart/2005/8/layout/cycle2"/>
    <dgm:cxn modelId="{8007CC80-4643-47E6-A0C5-88EC1EB36B79}" type="presParOf" srcId="{CF8AB1E4-67DA-4017-916F-2FD6294361AF}" destId="{70FF5F6A-A38A-47D3-9AC8-B27CFEEB6B2E}" srcOrd="0" destOrd="0" presId="urn:microsoft.com/office/officeart/2005/8/layout/cycle2"/>
    <dgm:cxn modelId="{F374B218-79D6-4094-B13B-89634E8D7CFC}" type="presParOf" srcId="{4FDF48DC-7B55-4B75-831C-A3B220D34711}" destId="{DC531F6A-0648-4F70-A14B-2E102E738A61}" srcOrd="14" destOrd="0" presId="urn:microsoft.com/office/officeart/2005/8/layout/cycle2"/>
    <dgm:cxn modelId="{AC99F53A-1D07-4F6A-9BAF-39C6B3C57819}" type="presParOf" srcId="{4FDF48DC-7B55-4B75-831C-A3B220D34711}" destId="{2A4AF9BD-8738-465F-86D6-BD3591E5DE54}" srcOrd="15" destOrd="0" presId="urn:microsoft.com/office/officeart/2005/8/layout/cycle2"/>
    <dgm:cxn modelId="{94F679FE-61EC-4537-B9F6-8D182667C58F}" type="presParOf" srcId="{2A4AF9BD-8738-465F-86D6-BD3591E5DE54}" destId="{C2CC62AA-3577-428D-8B37-A62859686D41}" srcOrd="0" destOrd="0" presId="urn:microsoft.com/office/officeart/2005/8/layout/cycle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569E905-AB09-40F5-82A9-EC9F4B3DE1A8}" type="doc">
      <dgm:prSet loTypeId="urn:microsoft.com/office/officeart/2005/8/layout/cycle2" loCatId="cycle" qsTypeId="urn:microsoft.com/office/officeart/2005/8/quickstyle/3d2" qsCatId="3D" csTypeId="urn:microsoft.com/office/officeart/2005/8/colors/accent1_2" csCatId="accent1" phldr="1"/>
      <dgm:spPr/>
      <dgm:t>
        <a:bodyPr/>
        <a:lstStyle/>
        <a:p>
          <a:endParaRPr lang="en-US"/>
        </a:p>
      </dgm:t>
    </dgm:pt>
    <dgm:pt modelId="{91B242B8-AE53-4CF7-A0A4-C0B0AF155400}">
      <dgm:prSet phldrT="[Text]" custT="1"/>
      <dgm:spPr>
        <a:gradFill rotWithShape="0">
          <a:gsLst>
            <a:gs pos="0">
              <a:srgbClr val="03D4A8"/>
            </a:gs>
            <a:gs pos="25000">
              <a:srgbClr val="21D6E0"/>
            </a:gs>
            <a:gs pos="75000">
              <a:srgbClr val="0087E6"/>
            </a:gs>
            <a:gs pos="100000">
              <a:srgbClr val="005CBF"/>
            </a:gs>
          </a:gsLst>
          <a:lin ang="16200000" scaled="0"/>
        </a:gradFill>
      </dgm:spPr>
      <dgm:t>
        <a:bodyPr/>
        <a:lstStyle/>
        <a:p>
          <a:r>
            <a:rPr lang="en-US" sz="2400" b="1" dirty="0" err="1"/>
            <a:t>Kebetulan</a:t>
          </a:r>
          <a:endParaRPr lang="en-US" sz="2400" b="1" dirty="0"/>
        </a:p>
      </dgm:t>
    </dgm:pt>
    <dgm:pt modelId="{29411971-E788-4259-8120-2BD843EC520A}" type="parTrans" cxnId="{87B25A92-6A32-44B6-BABF-1E33970053F2}">
      <dgm:prSet/>
      <dgm:spPr/>
      <dgm:t>
        <a:bodyPr/>
        <a:lstStyle/>
        <a:p>
          <a:endParaRPr lang="en-US"/>
        </a:p>
      </dgm:t>
    </dgm:pt>
    <dgm:pt modelId="{7DF6377F-A8F7-4DA8-96DB-C64179075919}" type="sibTrans" cxnId="{87B25A92-6A32-44B6-BABF-1E33970053F2}">
      <dgm:prSet/>
      <dgm:spPr/>
      <dgm:t>
        <a:bodyPr/>
        <a:lstStyle/>
        <a:p>
          <a:endParaRPr lang="en-US"/>
        </a:p>
      </dgm:t>
    </dgm:pt>
    <dgm:pt modelId="{B154E976-14B9-47FC-A688-9905D38B59ED}">
      <dgm:prSet phldrT="[Text]" custT="1"/>
      <dgm:spPr>
        <a:gradFill rotWithShape="0">
          <a:gsLst>
            <a:gs pos="0">
              <a:srgbClr val="FBEAC7"/>
            </a:gs>
            <a:gs pos="17999">
              <a:srgbClr val="FEE7F2"/>
            </a:gs>
            <a:gs pos="36000">
              <a:srgbClr val="FAC77D"/>
            </a:gs>
            <a:gs pos="61000">
              <a:srgbClr val="FBA97D"/>
            </a:gs>
            <a:gs pos="82001">
              <a:srgbClr val="FBD49C"/>
            </a:gs>
            <a:gs pos="100000">
              <a:srgbClr val="FEE7F2"/>
            </a:gs>
          </a:gsLst>
          <a:lin ang="16200000" scaled="0"/>
        </a:gradFill>
      </dgm:spPr>
      <dgm:t>
        <a:bodyPr/>
        <a:lstStyle/>
        <a:p>
          <a:r>
            <a:rPr lang="en-US" sz="2300" b="1" dirty="0">
              <a:solidFill>
                <a:schemeClr val="tx1"/>
              </a:solidFill>
            </a:rPr>
            <a:t>Akal </a:t>
          </a:r>
          <a:r>
            <a:rPr lang="en-US" sz="2300" b="1" dirty="0" err="1">
              <a:solidFill>
                <a:schemeClr val="tx1"/>
              </a:solidFill>
            </a:rPr>
            <a:t>Sehat</a:t>
          </a:r>
          <a:endParaRPr lang="en-US" sz="2300" b="1" dirty="0">
            <a:solidFill>
              <a:schemeClr val="tx1"/>
            </a:solidFill>
          </a:endParaRPr>
        </a:p>
      </dgm:t>
    </dgm:pt>
    <dgm:pt modelId="{A2EE4267-351C-4637-A251-DDCFCBA8DEE3}" type="parTrans" cxnId="{0887A6BB-E501-4159-8BA4-E46C0CD07C3B}">
      <dgm:prSet/>
      <dgm:spPr/>
      <dgm:t>
        <a:bodyPr/>
        <a:lstStyle/>
        <a:p>
          <a:endParaRPr lang="en-US"/>
        </a:p>
      </dgm:t>
    </dgm:pt>
    <dgm:pt modelId="{685C9C3F-336C-4514-909F-B8507D72CC9B}" type="sibTrans" cxnId="{0887A6BB-E501-4159-8BA4-E46C0CD07C3B}">
      <dgm:prSet/>
      <dgm:spPr/>
      <dgm:t>
        <a:bodyPr/>
        <a:lstStyle/>
        <a:p>
          <a:endParaRPr lang="en-US"/>
        </a:p>
      </dgm:t>
    </dgm:pt>
    <dgm:pt modelId="{455FCBEF-7811-490C-8957-9817D720959D}">
      <dgm:prSet phldrT="[Text]" custT="1"/>
      <dgm:spPr>
        <a:gradFill flip="none" rotWithShape="1">
          <a:gsLst>
            <a:gs pos="0">
              <a:srgbClr val="DDEBCF"/>
            </a:gs>
            <a:gs pos="50000">
              <a:srgbClr val="9CB86E"/>
            </a:gs>
            <a:gs pos="100000">
              <a:srgbClr val="156B13"/>
            </a:gs>
          </a:gsLst>
          <a:lin ang="5400000" scaled="0"/>
          <a:tileRect r="-100000" b="-100000"/>
        </a:gradFill>
      </dgm:spPr>
      <dgm:t>
        <a:bodyPr/>
        <a:lstStyle/>
        <a:p>
          <a:r>
            <a:rPr lang="en-US" sz="2700" b="1" dirty="0" err="1">
              <a:solidFill>
                <a:schemeClr val="tx1"/>
              </a:solidFill>
            </a:rPr>
            <a:t>Wahyu</a:t>
          </a:r>
          <a:endParaRPr lang="en-US" sz="2700" b="1" dirty="0">
            <a:solidFill>
              <a:schemeClr val="tx1"/>
            </a:solidFill>
          </a:endParaRPr>
        </a:p>
      </dgm:t>
    </dgm:pt>
    <dgm:pt modelId="{DDB025E9-CA9E-420C-AADF-294B306E63C8}" type="parTrans" cxnId="{22E77ADD-46A8-433B-B8C3-55E8CAE02D24}">
      <dgm:prSet/>
      <dgm:spPr/>
      <dgm:t>
        <a:bodyPr/>
        <a:lstStyle/>
        <a:p>
          <a:endParaRPr lang="en-US"/>
        </a:p>
      </dgm:t>
    </dgm:pt>
    <dgm:pt modelId="{BA53CB42-AD65-47E7-8589-CF9A0B56F864}" type="sibTrans" cxnId="{22E77ADD-46A8-433B-B8C3-55E8CAE02D24}">
      <dgm:prSet/>
      <dgm:spPr/>
      <dgm:t>
        <a:bodyPr/>
        <a:lstStyle/>
        <a:p>
          <a:endParaRPr lang="en-US"/>
        </a:p>
      </dgm:t>
    </dgm:pt>
    <dgm:pt modelId="{FD507064-9ED5-4428-99B1-33DFF15AD4D0}">
      <dgm:prSet phldrT="[Text]" custT="1"/>
      <dgm:spPr>
        <a:gradFill rotWithShape="0">
          <a:gsLst>
            <a:gs pos="0">
              <a:srgbClr val="5E9EFF"/>
            </a:gs>
            <a:gs pos="39999">
              <a:srgbClr val="85C2FF"/>
            </a:gs>
            <a:gs pos="70000">
              <a:srgbClr val="C4D6EB"/>
            </a:gs>
            <a:gs pos="100000">
              <a:srgbClr val="FFEBFA"/>
            </a:gs>
          </a:gsLst>
          <a:lin ang="16200000" scaled="0"/>
        </a:gradFill>
      </dgm:spPr>
      <dgm:t>
        <a:bodyPr/>
        <a:lstStyle/>
        <a:p>
          <a:r>
            <a:rPr lang="en-US" sz="2400" b="1" dirty="0" err="1">
              <a:solidFill>
                <a:schemeClr val="tx1"/>
              </a:solidFill>
            </a:rPr>
            <a:t>Intuitif</a:t>
          </a:r>
          <a:endParaRPr lang="en-US" sz="2400" b="1" dirty="0">
            <a:solidFill>
              <a:schemeClr val="tx1"/>
            </a:solidFill>
          </a:endParaRPr>
        </a:p>
      </dgm:t>
    </dgm:pt>
    <dgm:pt modelId="{6477DE15-6482-4A22-A81C-FF74E1093D47}" type="parTrans" cxnId="{E69925FE-CD69-4E2D-9541-36AFD9AFB445}">
      <dgm:prSet/>
      <dgm:spPr/>
      <dgm:t>
        <a:bodyPr/>
        <a:lstStyle/>
        <a:p>
          <a:endParaRPr lang="en-US"/>
        </a:p>
      </dgm:t>
    </dgm:pt>
    <dgm:pt modelId="{7ADF006C-DCB1-42EF-B375-7B96A238C78F}" type="sibTrans" cxnId="{E69925FE-CD69-4E2D-9541-36AFD9AFB445}">
      <dgm:prSet/>
      <dgm:spPr/>
      <dgm:t>
        <a:bodyPr/>
        <a:lstStyle/>
        <a:p>
          <a:endParaRPr lang="en-US"/>
        </a:p>
      </dgm:t>
    </dgm:pt>
    <dgm:pt modelId="{9DD5CDD1-CE4E-48E8-8D8F-0005F07BCAB8}">
      <dgm:prSet phldrT="[Text]" custT="1"/>
      <dgm:spPr>
        <a:gradFill rotWithShape="0">
          <a:gsLst>
            <a:gs pos="0">
              <a:srgbClr val="7030A0"/>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gradFill>
      </dgm:spPr>
      <dgm:t>
        <a:bodyPr/>
        <a:lstStyle/>
        <a:p>
          <a:r>
            <a:rPr lang="en-US" sz="2400" b="1" dirty="0"/>
            <a:t>Trial &amp; Error</a:t>
          </a:r>
        </a:p>
      </dgm:t>
    </dgm:pt>
    <dgm:pt modelId="{EF989EE1-33E8-4F2E-A3F2-B0390F9E51BD}" type="parTrans" cxnId="{603711F5-7C98-4BF5-8807-C406AEA4B85A}">
      <dgm:prSet/>
      <dgm:spPr/>
      <dgm:t>
        <a:bodyPr/>
        <a:lstStyle/>
        <a:p>
          <a:endParaRPr lang="en-US"/>
        </a:p>
      </dgm:t>
    </dgm:pt>
    <dgm:pt modelId="{D32BE9FE-7714-4EEA-A26F-FBCB554785E0}" type="sibTrans" cxnId="{603711F5-7C98-4BF5-8807-C406AEA4B85A}">
      <dgm:prSet/>
      <dgm:spPr/>
      <dgm:t>
        <a:bodyPr/>
        <a:lstStyle/>
        <a:p>
          <a:endParaRPr lang="en-US"/>
        </a:p>
      </dgm:t>
    </dgm:pt>
    <dgm:pt modelId="{F27415EB-3A4F-4DF1-9446-A513F00D8640}">
      <dgm:prSet custT="1"/>
      <dgm:sp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tileRect/>
        </a:gradFill>
      </dgm:spPr>
      <dgm:t>
        <a:bodyPr/>
        <a:lstStyle/>
        <a:p>
          <a:r>
            <a:rPr lang="en-US" sz="2400" b="1" dirty="0" err="1"/>
            <a:t>Spekulasi</a:t>
          </a:r>
          <a:endParaRPr lang="en-US" sz="2400" b="1" dirty="0"/>
        </a:p>
      </dgm:t>
    </dgm:pt>
    <dgm:pt modelId="{4AB0917C-9B05-4736-8D9C-E4BF1CC2BBED}" type="parTrans" cxnId="{4ACB19BA-3867-4171-9727-0486017CCF82}">
      <dgm:prSet/>
      <dgm:spPr/>
      <dgm:t>
        <a:bodyPr/>
        <a:lstStyle/>
        <a:p>
          <a:endParaRPr lang="en-US"/>
        </a:p>
      </dgm:t>
    </dgm:pt>
    <dgm:pt modelId="{4E8A5B06-11B0-4140-8E3A-53501F04C002}" type="sibTrans" cxnId="{4ACB19BA-3867-4171-9727-0486017CCF82}">
      <dgm:prSet/>
      <dgm:spPr/>
      <dgm:t>
        <a:bodyPr/>
        <a:lstStyle/>
        <a:p>
          <a:endParaRPr lang="en-US"/>
        </a:p>
      </dgm:t>
    </dgm:pt>
    <dgm:pt modelId="{1B012FFB-0044-4869-8D82-1D95655926AC}">
      <dgm:prSet custT="1"/>
      <dgm:spPr>
        <a:gradFill flip="none" rotWithShape="1">
          <a:gsLst>
            <a:gs pos="0">
              <a:srgbClr val="FF3399"/>
            </a:gs>
            <a:gs pos="25000">
              <a:srgbClr val="FF6633"/>
            </a:gs>
            <a:gs pos="50000">
              <a:srgbClr val="FFFF00"/>
            </a:gs>
            <a:gs pos="75000">
              <a:srgbClr val="01A78F"/>
            </a:gs>
            <a:gs pos="100000">
              <a:srgbClr val="3366FF"/>
            </a:gs>
          </a:gsLst>
          <a:lin ang="13500000" scaled="0"/>
          <a:tileRect/>
        </a:gradFill>
      </dgm:spPr>
      <dgm:t>
        <a:bodyPr/>
        <a:lstStyle/>
        <a:p>
          <a:r>
            <a:rPr lang="en-US" sz="2400" b="1" dirty="0" err="1">
              <a:solidFill>
                <a:schemeClr val="tx1"/>
              </a:solidFill>
            </a:rPr>
            <a:t>Kewibawaan</a:t>
          </a:r>
          <a:endParaRPr lang="en-US" sz="2400" b="1" dirty="0">
            <a:solidFill>
              <a:schemeClr val="tx1"/>
            </a:solidFill>
          </a:endParaRPr>
        </a:p>
      </dgm:t>
    </dgm:pt>
    <dgm:pt modelId="{F5B57C6F-4DEF-453B-A327-EB317AAD318C}" type="parTrans" cxnId="{B074358A-17CD-4BE7-9553-9F38DB176CAD}">
      <dgm:prSet/>
      <dgm:spPr/>
      <dgm:t>
        <a:bodyPr/>
        <a:lstStyle/>
        <a:p>
          <a:endParaRPr lang="en-US"/>
        </a:p>
      </dgm:t>
    </dgm:pt>
    <dgm:pt modelId="{4711C66F-0A67-4958-BB39-89E62AA7A4B9}" type="sibTrans" cxnId="{B074358A-17CD-4BE7-9553-9F38DB176CAD}">
      <dgm:prSet/>
      <dgm:spPr/>
      <dgm:t>
        <a:bodyPr/>
        <a:lstStyle/>
        <a:p>
          <a:endParaRPr lang="en-US"/>
        </a:p>
      </dgm:t>
    </dgm:pt>
    <dgm:pt modelId="{4FDF48DC-7B55-4B75-831C-A3B220D34711}" type="pres">
      <dgm:prSet presAssocID="{B569E905-AB09-40F5-82A9-EC9F4B3DE1A8}" presName="cycle" presStyleCnt="0">
        <dgm:presLayoutVars>
          <dgm:dir/>
          <dgm:resizeHandles val="exact"/>
        </dgm:presLayoutVars>
      </dgm:prSet>
      <dgm:spPr/>
    </dgm:pt>
    <dgm:pt modelId="{B5275BF3-3A0D-4205-8ECE-78A0DEEA50A5}" type="pres">
      <dgm:prSet presAssocID="{91B242B8-AE53-4CF7-A0A4-C0B0AF155400}" presName="node" presStyleLbl="node1" presStyleIdx="0" presStyleCnt="7" custScaleX="207360" custScaleY="107195" custRadScaleRad="107607" custRadScaleInc="-6217">
        <dgm:presLayoutVars>
          <dgm:bulletEnabled val="1"/>
        </dgm:presLayoutVars>
      </dgm:prSet>
      <dgm:spPr/>
    </dgm:pt>
    <dgm:pt modelId="{6165D0A9-5672-46CA-ADD1-47DD49BC493D}" type="pres">
      <dgm:prSet presAssocID="{7DF6377F-A8F7-4DA8-96DB-C64179075919}" presName="sibTrans" presStyleLbl="sibTrans2D1" presStyleIdx="0" presStyleCnt="7"/>
      <dgm:spPr/>
    </dgm:pt>
    <dgm:pt modelId="{76E40DA7-DF0B-4596-A1D6-794E4A5C4CAC}" type="pres">
      <dgm:prSet presAssocID="{7DF6377F-A8F7-4DA8-96DB-C64179075919}" presName="connectorText" presStyleLbl="sibTrans2D1" presStyleIdx="0" presStyleCnt="7"/>
      <dgm:spPr/>
    </dgm:pt>
    <dgm:pt modelId="{DE1A452A-2654-4AA9-BD28-7BAC801FB1D3}" type="pres">
      <dgm:prSet presAssocID="{B154E976-14B9-47FC-A688-9905D38B59ED}" presName="node" presStyleLbl="node1" presStyleIdx="1" presStyleCnt="7" custScaleX="170632" custScaleY="106245" custRadScaleRad="139281" custRadScaleInc="30449">
        <dgm:presLayoutVars>
          <dgm:bulletEnabled val="1"/>
        </dgm:presLayoutVars>
      </dgm:prSet>
      <dgm:spPr/>
    </dgm:pt>
    <dgm:pt modelId="{291BD3C1-1525-49D6-98F3-731F73CE5FA6}" type="pres">
      <dgm:prSet presAssocID="{685C9C3F-336C-4514-909F-B8507D72CC9B}" presName="sibTrans" presStyleLbl="sibTrans2D1" presStyleIdx="1" presStyleCnt="7"/>
      <dgm:spPr/>
    </dgm:pt>
    <dgm:pt modelId="{BEE74A13-B2CF-404F-A4C9-F1D566F8C189}" type="pres">
      <dgm:prSet presAssocID="{685C9C3F-336C-4514-909F-B8507D72CC9B}" presName="connectorText" presStyleLbl="sibTrans2D1" presStyleIdx="1" presStyleCnt="7"/>
      <dgm:spPr/>
    </dgm:pt>
    <dgm:pt modelId="{39CCB078-8666-43A7-B315-7DA46D782FF7}" type="pres">
      <dgm:prSet presAssocID="{455FCBEF-7811-490C-8957-9817D720959D}" presName="node" presStyleLbl="node1" presStyleIdx="2" presStyleCnt="7" custScaleX="157257" custRadScaleRad="133947" custRadScaleInc="-8235">
        <dgm:presLayoutVars>
          <dgm:bulletEnabled val="1"/>
        </dgm:presLayoutVars>
      </dgm:prSet>
      <dgm:spPr/>
    </dgm:pt>
    <dgm:pt modelId="{B42BB39C-DE10-44FA-B21E-1CD2DDD8CFD4}" type="pres">
      <dgm:prSet presAssocID="{BA53CB42-AD65-47E7-8589-CF9A0B56F864}" presName="sibTrans" presStyleLbl="sibTrans2D1" presStyleIdx="2" presStyleCnt="7"/>
      <dgm:spPr/>
    </dgm:pt>
    <dgm:pt modelId="{D920F115-03D7-401F-8F84-5E53E377206F}" type="pres">
      <dgm:prSet presAssocID="{BA53CB42-AD65-47E7-8589-CF9A0B56F864}" presName="connectorText" presStyleLbl="sibTrans2D1" presStyleIdx="2" presStyleCnt="7"/>
      <dgm:spPr/>
    </dgm:pt>
    <dgm:pt modelId="{387FD0DB-95B4-4063-B246-03A89DC37619}" type="pres">
      <dgm:prSet presAssocID="{FD507064-9ED5-4428-99B1-33DFF15AD4D0}" presName="node" presStyleLbl="node1" presStyleIdx="3" presStyleCnt="7" custScaleX="133398" custScaleY="67229" custRadScaleRad="154319" custRadScaleInc="-59477">
        <dgm:presLayoutVars>
          <dgm:bulletEnabled val="1"/>
        </dgm:presLayoutVars>
      </dgm:prSet>
      <dgm:spPr/>
    </dgm:pt>
    <dgm:pt modelId="{3343E87F-4EC3-4E31-AC3E-4294DF242D64}" type="pres">
      <dgm:prSet presAssocID="{7ADF006C-DCB1-42EF-B375-7B96A238C78F}" presName="sibTrans" presStyleLbl="sibTrans2D1" presStyleIdx="3" presStyleCnt="7"/>
      <dgm:spPr/>
    </dgm:pt>
    <dgm:pt modelId="{2EA88562-3651-4335-A8E0-2EDAF9944544}" type="pres">
      <dgm:prSet presAssocID="{7ADF006C-DCB1-42EF-B375-7B96A238C78F}" presName="connectorText" presStyleLbl="sibTrans2D1" presStyleIdx="3" presStyleCnt="7"/>
      <dgm:spPr/>
    </dgm:pt>
    <dgm:pt modelId="{E28F386F-5F13-41B6-B479-06F5622718C2}" type="pres">
      <dgm:prSet presAssocID="{9DD5CDD1-CE4E-48E8-8D8F-0005F07BCAB8}" presName="node" presStyleLbl="node1" presStyleIdx="4" presStyleCnt="7" custScaleX="177816" custScaleY="116088" custRadScaleRad="100223" custRadScaleInc="-54303">
        <dgm:presLayoutVars>
          <dgm:bulletEnabled val="1"/>
        </dgm:presLayoutVars>
      </dgm:prSet>
      <dgm:spPr/>
    </dgm:pt>
    <dgm:pt modelId="{90BE630A-9621-4584-96A6-366B539EA410}" type="pres">
      <dgm:prSet presAssocID="{D32BE9FE-7714-4EEA-A26F-FBCB554785E0}" presName="sibTrans" presStyleLbl="sibTrans2D1" presStyleIdx="4" presStyleCnt="7"/>
      <dgm:spPr/>
    </dgm:pt>
    <dgm:pt modelId="{E599A7A9-4F95-4825-AE74-A5E3EAB984BD}" type="pres">
      <dgm:prSet presAssocID="{D32BE9FE-7714-4EEA-A26F-FBCB554785E0}" presName="connectorText" presStyleLbl="sibTrans2D1" presStyleIdx="4" presStyleCnt="7"/>
      <dgm:spPr/>
    </dgm:pt>
    <dgm:pt modelId="{35FBB735-7D23-4450-9CC0-502392B9CA12}" type="pres">
      <dgm:prSet presAssocID="{F27415EB-3A4F-4DF1-9446-A513F00D8640}" presName="node" presStyleLbl="node1" presStyleIdx="5" presStyleCnt="7" custScaleX="156790" custRadScaleRad="147769" custRadScaleInc="32756">
        <dgm:presLayoutVars>
          <dgm:bulletEnabled val="1"/>
        </dgm:presLayoutVars>
      </dgm:prSet>
      <dgm:spPr/>
    </dgm:pt>
    <dgm:pt modelId="{A86EECF3-B08E-4209-A226-2669E8E0C56D}" type="pres">
      <dgm:prSet presAssocID="{4E8A5B06-11B0-4140-8E3A-53501F04C002}" presName="sibTrans" presStyleLbl="sibTrans2D1" presStyleIdx="5" presStyleCnt="7"/>
      <dgm:spPr/>
    </dgm:pt>
    <dgm:pt modelId="{A63B3A40-14E5-46FB-A633-3AC039E71FBB}" type="pres">
      <dgm:prSet presAssocID="{4E8A5B06-11B0-4140-8E3A-53501F04C002}" presName="connectorText" presStyleLbl="sibTrans2D1" presStyleIdx="5" presStyleCnt="7"/>
      <dgm:spPr/>
    </dgm:pt>
    <dgm:pt modelId="{AE3E5320-B33A-41EA-9C6E-1EFA53B6D30C}" type="pres">
      <dgm:prSet presAssocID="{1B012FFB-0044-4869-8D82-1D95655926AC}" presName="node" presStyleLbl="node1" presStyleIdx="6" presStyleCnt="7" custScaleX="203011" custRadScaleRad="152856" custRadScaleInc="-49614">
        <dgm:presLayoutVars>
          <dgm:bulletEnabled val="1"/>
        </dgm:presLayoutVars>
      </dgm:prSet>
      <dgm:spPr/>
    </dgm:pt>
    <dgm:pt modelId="{CF8AB1E4-67DA-4017-916F-2FD6294361AF}" type="pres">
      <dgm:prSet presAssocID="{4711C66F-0A67-4958-BB39-89E62AA7A4B9}" presName="sibTrans" presStyleLbl="sibTrans2D1" presStyleIdx="6" presStyleCnt="7"/>
      <dgm:spPr/>
    </dgm:pt>
    <dgm:pt modelId="{70FF5F6A-A38A-47D3-9AC8-B27CFEEB6B2E}" type="pres">
      <dgm:prSet presAssocID="{4711C66F-0A67-4958-BB39-89E62AA7A4B9}" presName="connectorText" presStyleLbl="sibTrans2D1" presStyleIdx="6" presStyleCnt="7"/>
      <dgm:spPr/>
    </dgm:pt>
  </dgm:ptLst>
  <dgm:cxnLst>
    <dgm:cxn modelId="{97EE165A-1882-4AF6-8030-F12BFD445597}" type="presOf" srcId="{685C9C3F-336C-4514-909F-B8507D72CC9B}" destId="{BEE74A13-B2CF-404F-A4C9-F1D566F8C189}" srcOrd="1" destOrd="0" presId="urn:microsoft.com/office/officeart/2005/8/layout/cycle2"/>
    <dgm:cxn modelId="{28A5471C-17EE-42AE-B348-DF7182430538}" type="presOf" srcId="{F27415EB-3A4F-4DF1-9446-A513F00D8640}" destId="{35FBB735-7D23-4450-9CC0-502392B9CA12}" srcOrd="0" destOrd="0" presId="urn:microsoft.com/office/officeart/2005/8/layout/cycle2"/>
    <dgm:cxn modelId="{E04C73E3-1664-4F14-B608-93E43FC10BF9}" type="presOf" srcId="{4E8A5B06-11B0-4140-8E3A-53501F04C002}" destId="{A63B3A40-14E5-46FB-A633-3AC039E71FBB}" srcOrd="1" destOrd="0" presId="urn:microsoft.com/office/officeart/2005/8/layout/cycle2"/>
    <dgm:cxn modelId="{596B97AD-F892-4DC5-A691-1F29ADABE75E}" type="presOf" srcId="{D32BE9FE-7714-4EEA-A26F-FBCB554785E0}" destId="{E599A7A9-4F95-4825-AE74-A5E3EAB984BD}" srcOrd="1" destOrd="0" presId="urn:microsoft.com/office/officeart/2005/8/layout/cycle2"/>
    <dgm:cxn modelId="{2BC17E25-0C78-4053-A5CD-F7B23AA4C445}" type="presOf" srcId="{4711C66F-0A67-4958-BB39-89E62AA7A4B9}" destId="{70FF5F6A-A38A-47D3-9AC8-B27CFEEB6B2E}" srcOrd="1" destOrd="0" presId="urn:microsoft.com/office/officeart/2005/8/layout/cycle2"/>
    <dgm:cxn modelId="{25CE0201-5F06-4476-9E12-3E44F6C3083D}" type="presOf" srcId="{D32BE9FE-7714-4EEA-A26F-FBCB554785E0}" destId="{90BE630A-9621-4584-96A6-366B539EA410}" srcOrd="0" destOrd="0" presId="urn:microsoft.com/office/officeart/2005/8/layout/cycle2"/>
    <dgm:cxn modelId="{C346B8F8-1A80-4062-A867-D8949A9D03E6}" type="presOf" srcId="{4E8A5B06-11B0-4140-8E3A-53501F04C002}" destId="{A86EECF3-B08E-4209-A226-2669E8E0C56D}" srcOrd="0" destOrd="0" presId="urn:microsoft.com/office/officeart/2005/8/layout/cycle2"/>
    <dgm:cxn modelId="{D4B50E88-7BA9-4756-9BB3-94AA5485091F}" type="presOf" srcId="{B154E976-14B9-47FC-A688-9905D38B59ED}" destId="{DE1A452A-2654-4AA9-BD28-7BAC801FB1D3}" srcOrd="0" destOrd="0" presId="urn:microsoft.com/office/officeart/2005/8/layout/cycle2"/>
    <dgm:cxn modelId="{9AEF7714-A1BE-40D4-9270-8B02CECC1AC6}" type="presOf" srcId="{FD507064-9ED5-4428-99B1-33DFF15AD4D0}" destId="{387FD0DB-95B4-4063-B246-03A89DC37619}" srcOrd="0" destOrd="0" presId="urn:microsoft.com/office/officeart/2005/8/layout/cycle2"/>
    <dgm:cxn modelId="{5A6FA00E-35BA-4465-B528-DF14A3E34407}" type="presOf" srcId="{BA53CB42-AD65-47E7-8589-CF9A0B56F864}" destId="{D920F115-03D7-401F-8F84-5E53E377206F}" srcOrd="1" destOrd="0" presId="urn:microsoft.com/office/officeart/2005/8/layout/cycle2"/>
    <dgm:cxn modelId="{E69925FE-CD69-4E2D-9541-36AFD9AFB445}" srcId="{B569E905-AB09-40F5-82A9-EC9F4B3DE1A8}" destId="{FD507064-9ED5-4428-99B1-33DFF15AD4D0}" srcOrd="3" destOrd="0" parTransId="{6477DE15-6482-4A22-A81C-FF74E1093D47}" sibTransId="{7ADF006C-DCB1-42EF-B375-7B96A238C78F}"/>
    <dgm:cxn modelId="{87B25A92-6A32-44B6-BABF-1E33970053F2}" srcId="{B569E905-AB09-40F5-82A9-EC9F4B3DE1A8}" destId="{91B242B8-AE53-4CF7-A0A4-C0B0AF155400}" srcOrd="0" destOrd="0" parTransId="{29411971-E788-4259-8120-2BD843EC520A}" sibTransId="{7DF6377F-A8F7-4DA8-96DB-C64179075919}"/>
    <dgm:cxn modelId="{47BCD377-EAA4-4CD0-B3EF-73B68577EB93}" type="presOf" srcId="{7DF6377F-A8F7-4DA8-96DB-C64179075919}" destId="{76E40DA7-DF0B-4596-A1D6-794E4A5C4CAC}" srcOrd="1" destOrd="0" presId="urn:microsoft.com/office/officeart/2005/8/layout/cycle2"/>
    <dgm:cxn modelId="{0887A6BB-E501-4159-8BA4-E46C0CD07C3B}" srcId="{B569E905-AB09-40F5-82A9-EC9F4B3DE1A8}" destId="{B154E976-14B9-47FC-A688-9905D38B59ED}" srcOrd="1" destOrd="0" parTransId="{A2EE4267-351C-4637-A251-DDCFCBA8DEE3}" sibTransId="{685C9C3F-336C-4514-909F-B8507D72CC9B}"/>
    <dgm:cxn modelId="{3418027A-431F-4A04-9AC0-3A77E2A2486E}" type="presOf" srcId="{7ADF006C-DCB1-42EF-B375-7B96A238C78F}" destId="{3343E87F-4EC3-4E31-AC3E-4294DF242D64}" srcOrd="0" destOrd="0" presId="urn:microsoft.com/office/officeart/2005/8/layout/cycle2"/>
    <dgm:cxn modelId="{DDE3B10B-B9DF-445E-9198-12CED79C090C}" type="presOf" srcId="{7ADF006C-DCB1-42EF-B375-7B96A238C78F}" destId="{2EA88562-3651-4335-A8E0-2EDAF9944544}" srcOrd="1" destOrd="0" presId="urn:microsoft.com/office/officeart/2005/8/layout/cycle2"/>
    <dgm:cxn modelId="{603711F5-7C98-4BF5-8807-C406AEA4B85A}" srcId="{B569E905-AB09-40F5-82A9-EC9F4B3DE1A8}" destId="{9DD5CDD1-CE4E-48E8-8D8F-0005F07BCAB8}" srcOrd="4" destOrd="0" parTransId="{EF989EE1-33E8-4F2E-A3F2-B0390F9E51BD}" sibTransId="{D32BE9FE-7714-4EEA-A26F-FBCB554785E0}"/>
    <dgm:cxn modelId="{22E77ADD-46A8-433B-B8C3-55E8CAE02D24}" srcId="{B569E905-AB09-40F5-82A9-EC9F4B3DE1A8}" destId="{455FCBEF-7811-490C-8957-9817D720959D}" srcOrd="2" destOrd="0" parTransId="{DDB025E9-CA9E-420C-AADF-294B306E63C8}" sibTransId="{BA53CB42-AD65-47E7-8589-CF9A0B56F864}"/>
    <dgm:cxn modelId="{9854DCFF-CDE7-4B5B-A3FE-525D8B78D5DC}" type="presOf" srcId="{1B012FFB-0044-4869-8D82-1D95655926AC}" destId="{AE3E5320-B33A-41EA-9C6E-1EFA53B6D30C}" srcOrd="0" destOrd="0" presId="urn:microsoft.com/office/officeart/2005/8/layout/cycle2"/>
    <dgm:cxn modelId="{42DDF160-4873-4C7A-A2A6-387C0CF48233}" type="presOf" srcId="{9DD5CDD1-CE4E-48E8-8D8F-0005F07BCAB8}" destId="{E28F386F-5F13-41B6-B479-06F5622718C2}" srcOrd="0" destOrd="0" presId="urn:microsoft.com/office/officeart/2005/8/layout/cycle2"/>
    <dgm:cxn modelId="{7979E1A8-A3D3-4E64-9BDE-8491C7AC134C}" type="presOf" srcId="{7DF6377F-A8F7-4DA8-96DB-C64179075919}" destId="{6165D0A9-5672-46CA-ADD1-47DD49BC493D}" srcOrd="0" destOrd="0" presId="urn:microsoft.com/office/officeart/2005/8/layout/cycle2"/>
    <dgm:cxn modelId="{3B2729D4-B6C9-4973-80C6-63A725651327}" type="presOf" srcId="{4711C66F-0A67-4958-BB39-89E62AA7A4B9}" destId="{CF8AB1E4-67DA-4017-916F-2FD6294361AF}" srcOrd="0" destOrd="0" presId="urn:microsoft.com/office/officeart/2005/8/layout/cycle2"/>
    <dgm:cxn modelId="{6D9A0C3F-5CD8-4623-A2B0-9AAEC25254A5}" type="presOf" srcId="{B569E905-AB09-40F5-82A9-EC9F4B3DE1A8}" destId="{4FDF48DC-7B55-4B75-831C-A3B220D34711}" srcOrd="0" destOrd="0" presId="urn:microsoft.com/office/officeart/2005/8/layout/cycle2"/>
    <dgm:cxn modelId="{B074358A-17CD-4BE7-9553-9F38DB176CAD}" srcId="{B569E905-AB09-40F5-82A9-EC9F4B3DE1A8}" destId="{1B012FFB-0044-4869-8D82-1D95655926AC}" srcOrd="6" destOrd="0" parTransId="{F5B57C6F-4DEF-453B-A327-EB317AAD318C}" sibTransId="{4711C66F-0A67-4958-BB39-89E62AA7A4B9}"/>
    <dgm:cxn modelId="{4ACB19BA-3867-4171-9727-0486017CCF82}" srcId="{B569E905-AB09-40F5-82A9-EC9F4B3DE1A8}" destId="{F27415EB-3A4F-4DF1-9446-A513F00D8640}" srcOrd="5" destOrd="0" parTransId="{4AB0917C-9B05-4736-8D9C-E4BF1CC2BBED}" sibTransId="{4E8A5B06-11B0-4140-8E3A-53501F04C002}"/>
    <dgm:cxn modelId="{6D302F5C-52FF-4B78-B4F1-2C1AB4B48624}" type="presOf" srcId="{685C9C3F-336C-4514-909F-B8507D72CC9B}" destId="{291BD3C1-1525-49D6-98F3-731F73CE5FA6}" srcOrd="0" destOrd="0" presId="urn:microsoft.com/office/officeart/2005/8/layout/cycle2"/>
    <dgm:cxn modelId="{5CAB08BC-8831-472D-9C5D-D9EA47BEEAD0}" type="presOf" srcId="{BA53CB42-AD65-47E7-8589-CF9A0B56F864}" destId="{B42BB39C-DE10-44FA-B21E-1CD2DDD8CFD4}" srcOrd="0" destOrd="0" presId="urn:microsoft.com/office/officeart/2005/8/layout/cycle2"/>
    <dgm:cxn modelId="{CB18EE89-76CE-437D-9A66-403F463122E9}" type="presOf" srcId="{455FCBEF-7811-490C-8957-9817D720959D}" destId="{39CCB078-8666-43A7-B315-7DA46D782FF7}" srcOrd="0" destOrd="0" presId="urn:microsoft.com/office/officeart/2005/8/layout/cycle2"/>
    <dgm:cxn modelId="{0F0B9311-5C23-432D-9F61-4E20A2B61A08}" type="presOf" srcId="{91B242B8-AE53-4CF7-A0A4-C0B0AF155400}" destId="{B5275BF3-3A0D-4205-8ECE-78A0DEEA50A5}" srcOrd="0" destOrd="0" presId="urn:microsoft.com/office/officeart/2005/8/layout/cycle2"/>
    <dgm:cxn modelId="{7F1521DB-CF13-472F-88C2-4CA91ADA7DD9}" type="presParOf" srcId="{4FDF48DC-7B55-4B75-831C-A3B220D34711}" destId="{B5275BF3-3A0D-4205-8ECE-78A0DEEA50A5}" srcOrd="0" destOrd="0" presId="urn:microsoft.com/office/officeart/2005/8/layout/cycle2"/>
    <dgm:cxn modelId="{DF06537D-44C0-4D8E-8B38-2AE454B65CEB}" type="presParOf" srcId="{4FDF48DC-7B55-4B75-831C-A3B220D34711}" destId="{6165D0A9-5672-46CA-ADD1-47DD49BC493D}" srcOrd="1" destOrd="0" presId="urn:microsoft.com/office/officeart/2005/8/layout/cycle2"/>
    <dgm:cxn modelId="{6D76D054-6BF1-4B0E-B380-E5791F600FD7}" type="presParOf" srcId="{6165D0A9-5672-46CA-ADD1-47DD49BC493D}" destId="{76E40DA7-DF0B-4596-A1D6-794E4A5C4CAC}" srcOrd="0" destOrd="0" presId="urn:microsoft.com/office/officeart/2005/8/layout/cycle2"/>
    <dgm:cxn modelId="{9F2D9379-466B-49BF-9516-273C770EFAAC}" type="presParOf" srcId="{4FDF48DC-7B55-4B75-831C-A3B220D34711}" destId="{DE1A452A-2654-4AA9-BD28-7BAC801FB1D3}" srcOrd="2" destOrd="0" presId="urn:microsoft.com/office/officeart/2005/8/layout/cycle2"/>
    <dgm:cxn modelId="{4B479823-B813-4671-B7C6-E35E0049B8D5}" type="presParOf" srcId="{4FDF48DC-7B55-4B75-831C-A3B220D34711}" destId="{291BD3C1-1525-49D6-98F3-731F73CE5FA6}" srcOrd="3" destOrd="0" presId="urn:microsoft.com/office/officeart/2005/8/layout/cycle2"/>
    <dgm:cxn modelId="{A99BF592-E1E5-482A-AD39-DD35A56E3C80}" type="presParOf" srcId="{291BD3C1-1525-49D6-98F3-731F73CE5FA6}" destId="{BEE74A13-B2CF-404F-A4C9-F1D566F8C189}" srcOrd="0" destOrd="0" presId="urn:microsoft.com/office/officeart/2005/8/layout/cycle2"/>
    <dgm:cxn modelId="{98A75072-71C0-433C-B2C6-72E504E64322}" type="presParOf" srcId="{4FDF48DC-7B55-4B75-831C-A3B220D34711}" destId="{39CCB078-8666-43A7-B315-7DA46D782FF7}" srcOrd="4" destOrd="0" presId="urn:microsoft.com/office/officeart/2005/8/layout/cycle2"/>
    <dgm:cxn modelId="{352B4E69-B7A2-4FE2-936A-1F1AF0EED5D5}" type="presParOf" srcId="{4FDF48DC-7B55-4B75-831C-A3B220D34711}" destId="{B42BB39C-DE10-44FA-B21E-1CD2DDD8CFD4}" srcOrd="5" destOrd="0" presId="urn:microsoft.com/office/officeart/2005/8/layout/cycle2"/>
    <dgm:cxn modelId="{75B29E16-BEDC-47F8-8B79-1CBB387F4237}" type="presParOf" srcId="{B42BB39C-DE10-44FA-B21E-1CD2DDD8CFD4}" destId="{D920F115-03D7-401F-8F84-5E53E377206F}" srcOrd="0" destOrd="0" presId="urn:microsoft.com/office/officeart/2005/8/layout/cycle2"/>
    <dgm:cxn modelId="{10039757-5155-4B6E-BD43-37A1860BFE61}" type="presParOf" srcId="{4FDF48DC-7B55-4B75-831C-A3B220D34711}" destId="{387FD0DB-95B4-4063-B246-03A89DC37619}" srcOrd="6" destOrd="0" presId="urn:microsoft.com/office/officeart/2005/8/layout/cycle2"/>
    <dgm:cxn modelId="{480A2491-2F8F-4871-9DB8-38AC836B2F17}" type="presParOf" srcId="{4FDF48DC-7B55-4B75-831C-A3B220D34711}" destId="{3343E87F-4EC3-4E31-AC3E-4294DF242D64}" srcOrd="7" destOrd="0" presId="urn:microsoft.com/office/officeart/2005/8/layout/cycle2"/>
    <dgm:cxn modelId="{0B69DC6E-B3E8-440A-A3EB-D0E3C361CDF9}" type="presParOf" srcId="{3343E87F-4EC3-4E31-AC3E-4294DF242D64}" destId="{2EA88562-3651-4335-A8E0-2EDAF9944544}" srcOrd="0" destOrd="0" presId="urn:microsoft.com/office/officeart/2005/8/layout/cycle2"/>
    <dgm:cxn modelId="{C1AD5342-C8E8-42EB-9388-7B500B1F7251}" type="presParOf" srcId="{4FDF48DC-7B55-4B75-831C-A3B220D34711}" destId="{E28F386F-5F13-41B6-B479-06F5622718C2}" srcOrd="8" destOrd="0" presId="urn:microsoft.com/office/officeart/2005/8/layout/cycle2"/>
    <dgm:cxn modelId="{DC6FB5D2-D049-4D82-BA6B-32F1B3D7C1F2}" type="presParOf" srcId="{4FDF48DC-7B55-4B75-831C-A3B220D34711}" destId="{90BE630A-9621-4584-96A6-366B539EA410}" srcOrd="9" destOrd="0" presId="urn:microsoft.com/office/officeart/2005/8/layout/cycle2"/>
    <dgm:cxn modelId="{1CE6F3F5-5D64-4270-B6F0-4A8F66C334F6}" type="presParOf" srcId="{90BE630A-9621-4584-96A6-366B539EA410}" destId="{E599A7A9-4F95-4825-AE74-A5E3EAB984BD}" srcOrd="0" destOrd="0" presId="urn:microsoft.com/office/officeart/2005/8/layout/cycle2"/>
    <dgm:cxn modelId="{F5D59E7A-8089-46D3-84AD-B5B08AD0243C}" type="presParOf" srcId="{4FDF48DC-7B55-4B75-831C-A3B220D34711}" destId="{35FBB735-7D23-4450-9CC0-502392B9CA12}" srcOrd="10" destOrd="0" presId="urn:microsoft.com/office/officeart/2005/8/layout/cycle2"/>
    <dgm:cxn modelId="{E6B7CE32-172E-4DCD-8D4B-6B9815376511}" type="presParOf" srcId="{4FDF48DC-7B55-4B75-831C-A3B220D34711}" destId="{A86EECF3-B08E-4209-A226-2669E8E0C56D}" srcOrd="11" destOrd="0" presId="urn:microsoft.com/office/officeart/2005/8/layout/cycle2"/>
    <dgm:cxn modelId="{B6453C7C-EFF3-40EC-AC1F-4E7EB492D773}" type="presParOf" srcId="{A86EECF3-B08E-4209-A226-2669E8E0C56D}" destId="{A63B3A40-14E5-46FB-A633-3AC039E71FBB}" srcOrd="0" destOrd="0" presId="urn:microsoft.com/office/officeart/2005/8/layout/cycle2"/>
    <dgm:cxn modelId="{94CF5DD2-0513-43F9-867D-96ACE1C7AC86}" type="presParOf" srcId="{4FDF48DC-7B55-4B75-831C-A3B220D34711}" destId="{AE3E5320-B33A-41EA-9C6E-1EFA53B6D30C}" srcOrd="12" destOrd="0" presId="urn:microsoft.com/office/officeart/2005/8/layout/cycle2"/>
    <dgm:cxn modelId="{DE7BB358-B53D-44E7-886D-C75E526D7286}" type="presParOf" srcId="{4FDF48DC-7B55-4B75-831C-A3B220D34711}" destId="{CF8AB1E4-67DA-4017-916F-2FD6294361AF}" srcOrd="13" destOrd="0" presId="urn:microsoft.com/office/officeart/2005/8/layout/cycle2"/>
    <dgm:cxn modelId="{2EA92220-3178-47D6-9E9B-F55FFB82F82E}" type="presParOf" srcId="{CF8AB1E4-67DA-4017-916F-2FD6294361AF}" destId="{70FF5F6A-A38A-47D3-9AC8-B27CFEEB6B2E}" srcOrd="0" destOrd="0" presId="urn:microsoft.com/office/officeart/2005/8/layout/cycle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569E905-AB09-40F5-82A9-EC9F4B3DE1A8}" type="doc">
      <dgm:prSet loTypeId="urn:microsoft.com/office/officeart/2005/8/layout/cycle2" loCatId="cycle" qsTypeId="urn:microsoft.com/office/officeart/2005/8/quickstyle/3d2" qsCatId="3D" csTypeId="urn:microsoft.com/office/officeart/2005/8/colors/accent1_2" csCatId="accent1" phldr="1"/>
      <dgm:spPr/>
      <dgm:t>
        <a:bodyPr/>
        <a:lstStyle/>
        <a:p>
          <a:endParaRPr lang="en-US"/>
        </a:p>
      </dgm:t>
    </dgm:pt>
    <dgm:pt modelId="{91B242B8-AE53-4CF7-A0A4-C0B0AF155400}">
      <dgm:prSet phldrT="[Text]" custT="1"/>
      <dgm:spPr>
        <a:gradFill rotWithShape="0">
          <a:gsLst>
            <a:gs pos="0">
              <a:srgbClr val="03D4A8"/>
            </a:gs>
            <a:gs pos="25000">
              <a:srgbClr val="21D6E0"/>
            </a:gs>
            <a:gs pos="75000">
              <a:srgbClr val="0087E6"/>
            </a:gs>
            <a:gs pos="100000">
              <a:srgbClr val="005CBF"/>
            </a:gs>
          </a:gsLst>
          <a:lin ang="16200000" scaled="0"/>
        </a:gradFill>
      </dgm:spPr>
      <dgm:t>
        <a:bodyPr/>
        <a:lstStyle/>
        <a:p>
          <a:r>
            <a:rPr lang="en-US" sz="2400" b="1" dirty="0" err="1"/>
            <a:t>Masalah</a:t>
          </a:r>
          <a:endParaRPr lang="en-US" sz="2400" b="1" dirty="0"/>
        </a:p>
      </dgm:t>
    </dgm:pt>
    <dgm:pt modelId="{29411971-E788-4259-8120-2BD843EC520A}" type="parTrans" cxnId="{87B25A92-6A32-44B6-BABF-1E33970053F2}">
      <dgm:prSet/>
      <dgm:spPr/>
      <dgm:t>
        <a:bodyPr/>
        <a:lstStyle/>
        <a:p>
          <a:endParaRPr lang="en-US"/>
        </a:p>
      </dgm:t>
    </dgm:pt>
    <dgm:pt modelId="{7DF6377F-A8F7-4DA8-96DB-C64179075919}" type="sibTrans" cxnId="{87B25A92-6A32-44B6-BABF-1E33970053F2}">
      <dgm:prSet/>
      <dgm:spPr/>
      <dgm:t>
        <a:bodyPr/>
        <a:lstStyle/>
        <a:p>
          <a:endParaRPr lang="en-US"/>
        </a:p>
      </dgm:t>
    </dgm:pt>
    <dgm:pt modelId="{B154E976-14B9-47FC-A688-9905D38B59ED}">
      <dgm:prSet phldrT="[Text]" custT="1"/>
      <dgm:spPr>
        <a:gradFill rotWithShape="0">
          <a:gsLst>
            <a:gs pos="0">
              <a:srgbClr val="FBEAC7"/>
            </a:gs>
            <a:gs pos="17999">
              <a:srgbClr val="FEE7F2"/>
            </a:gs>
            <a:gs pos="36000">
              <a:srgbClr val="FAC77D"/>
            </a:gs>
            <a:gs pos="61000">
              <a:srgbClr val="FBA97D"/>
            </a:gs>
            <a:gs pos="82001">
              <a:srgbClr val="FBD49C"/>
            </a:gs>
            <a:gs pos="100000">
              <a:srgbClr val="FEE7F2"/>
            </a:gs>
          </a:gsLst>
          <a:lin ang="16200000" scaled="0"/>
        </a:gradFill>
      </dgm:spPr>
      <dgm:t>
        <a:bodyPr/>
        <a:lstStyle/>
        <a:p>
          <a:r>
            <a:rPr lang="en-US" sz="2300" b="1" dirty="0" err="1">
              <a:solidFill>
                <a:schemeClr val="tx1"/>
              </a:solidFill>
            </a:rPr>
            <a:t>Hipotesis</a:t>
          </a:r>
          <a:endParaRPr lang="en-US" sz="2300" b="1" dirty="0">
            <a:solidFill>
              <a:schemeClr val="tx1"/>
            </a:solidFill>
          </a:endParaRPr>
        </a:p>
      </dgm:t>
    </dgm:pt>
    <dgm:pt modelId="{A2EE4267-351C-4637-A251-DDCFCBA8DEE3}" type="parTrans" cxnId="{0887A6BB-E501-4159-8BA4-E46C0CD07C3B}">
      <dgm:prSet/>
      <dgm:spPr/>
      <dgm:t>
        <a:bodyPr/>
        <a:lstStyle/>
        <a:p>
          <a:endParaRPr lang="en-US"/>
        </a:p>
      </dgm:t>
    </dgm:pt>
    <dgm:pt modelId="{685C9C3F-336C-4514-909F-B8507D72CC9B}" type="sibTrans" cxnId="{0887A6BB-E501-4159-8BA4-E46C0CD07C3B}">
      <dgm:prSet/>
      <dgm:spPr/>
      <dgm:t>
        <a:bodyPr/>
        <a:lstStyle/>
        <a:p>
          <a:endParaRPr lang="en-US"/>
        </a:p>
      </dgm:t>
    </dgm:pt>
    <dgm:pt modelId="{455FCBEF-7811-490C-8957-9817D720959D}">
      <dgm:prSet phldrT="[Text]" custT="1"/>
      <dgm:spPr>
        <a:gradFill flip="none" rotWithShape="1">
          <a:gsLst>
            <a:gs pos="0">
              <a:srgbClr val="DDEBCF"/>
            </a:gs>
            <a:gs pos="50000">
              <a:srgbClr val="9CB86E"/>
            </a:gs>
            <a:gs pos="100000">
              <a:srgbClr val="156B13"/>
            </a:gs>
          </a:gsLst>
          <a:lin ang="5400000" scaled="0"/>
          <a:tileRect r="-100000" b="-100000"/>
        </a:gradFill>
      </dgm:spPr>
      <dgm:t>
        <a:bodyPr/>
        <a:lstStyle/>
        <a:p>
          <a:r>
            <a:rPr lang="en-US" sz="2700" b="1" dirty="0">
              <a:solidFill>
                <a:schemeClr val="tx1"/>
              </a:solidFill>
            </a:rPr>
            <a:t>Data</a:t>
          </a:r>
        </a:p>
      </dgm:t>
    </dgm:pt>
    <dgm:pt modelId="{DDB025E9-CA9E-420C-AADF-294B306E63C8}" type="parTrans" cxnId="{22E77ADD-46A8-433B-B8C3-55E8CAE02D24}">
      <dgm:prSet/>
      <dgm:spPr/>
      <dgm:t>
        <a:bodyPr/>
        <a:lstStyle/>
        <a:p>
          <a:endParaRPr lang="en-US"/>
        </a:p>
      </dgm:t>
    </dgm:pt>
    <dgm:pt modelId="{BA53CB42-AD65-47E7-8589-CF9A0B56F864}" type="sibTrans" cxnId="{22E77ADD-46A8-433B-B8C3-55E8CAE02D24}">
      <dgm:prSet/>
      <dgm:spPr/>
      <dgm:t>
        <a:bodyPr/>
        <a:lstStyle/>
        <a:p>
          <a:endParaRPr lang="en-US"/>
        </a:p>
      </dgm:t>
    </dgm:pt>
    <dgm:pt modelId="{FD507064-9ED5-4428-99B1-33DFF15AD4D0}">
      <dgm:prSet phldrT="[Text]" custT="1"/>
      <dgm:spPr>
        <a:gradFill rotWithShape="0">
          <a:gsLst>
            <a:gs pos="0">
              <a:srgbClr val="5E9EFF"/>
            </a:gs>
            <a:gs pos="39999">
              <a:srgbClr val="85C2FF"/>
            </a:gs>
            <a:gs pos="70000">
              <a:srgbClr val="C4D6EB"/>
            </a:gs>
            <a:gs pos="100000">
              <a:srgbClr val="FFEBFA"/>
            </a:gs>
          </a:gsLst>
          <a:lin ang="16200000" scaled="0"/>
        </a:gradFill>
      </dgm:spPr>
      <dgm:t>
        <a:bodyPr/>
        <a:lstStyle/>
        <a:p>
          <a:r>
            <a:rPr lang="en-US" sz="2400" b="1" dirty="0" err="1">
              <a:solidFill>
                <a:schemeClr val="tx1"/>
              </a:solidFill>
            </a:rPr>
            <a:t>Verifikasi</a:t>
          </a:r>
          <a:r>
            <a:rPr lang="en-US" sz="2400" b="1" dirty="0">
              <a:solidFill>
                <a:schemeClr val="tx1"/>
              </a:solidFill>
            </a:rPr>
            <a:t> Data</a:t>
          </a:r>
        </a:p>
      </dgm:t>
    </dgm:pt>
    <dgm:pt modelId="{6477DE15-6482-4A22-A81C-FF74E1093D47}" type="parTrans" cxnId="{E69925FE-CD69-4E2D-9541-36AFD9AFB445}">
      <dgm:prSet/>
      <dgm:spPr/>
      <dgm:t>
        <a:bodyPr/>
        <a:lstStyle/>
        <a:p>
          <a:endParaRPr lang="en-US"/>
        </a:p>
      </dgm:t>
    </dgm:pt>
    <dgm:pt modelId="{7ADF006C-DCB1-42EF-B375-7B96A238C78F}" type="sibTrans" cxnId="{E69925FE-CD69-4E2D-9541-36AFD9AFB445}">
      <dgm:prSet/>
      <dgm:spPr/>
      <dgm:t>
        <a:bodyPr/>
        <a:lstStyle/>
        <a:p>
          <a:endParaRPr lang="en-US"/>
        </a:p>
      </dgm:t>
    </dgm:pt>
    <dgm:pt modelId="{9DD5CDD1-CE4E-48E8-8D8F-0005F07BCAB8}">
      <dgm:prSet phldrT="[Text]" custT="1"/>
      <dgm:spPr>
        <a:gradFill rotWithShape="0">
          <a:gsLst>
            <a:gs pos="0">
              <a:srgbClr val="7030A0"/>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gradFill>
      </dgm:spPr>
      <dgm:t>
        <a:bodyPr/>
        <a:lstStyle/>
        <a:p>
          <a:r>
            <a:rPr lang="en-US" sz="2400" b="1" dirty="0" err="1"/>
            <a:t>Kesimpulan</a:t>
          </a:r>
          <a:endParaRPr lang="en-US" sz="2400" b="1" dirty="0"/>
        </a:p>
      </dgm:t>
    </dgm:pt>
    <dgm:pt modelId="{EF989EE1-33E8-4F2E-A3F2-B0390F9E51BD}" type="parTrans" cxnId="{603711F5-7C98-4BF5-8807-C406AEA4B85A}">
      <dgm:prSet/>
      <dgm:spPr/>
      <dgm:t>
        <a:bodyPr/>
        <a:lstStyle/>
        <a:p>
          <a:endParaRPr lang="en-US"/>
        </a:p>
      </dgm:t>
    </dgm:pt>
    <dgm:pt modelId="{D32BE9FE-7714-4EEA-A26F-FBCB554785E0}" type="sibTrans" cxnId="{603711F5-7C98-4BF5-8807-C406AEA4B85A}">
      <dgm:prSet/>
      <dgm:spPr/>
      <dgm:t>
        <a:bodyPr/>
        <a:lstStyle/>
        <a:p>
          <a:endParaRPr lang="en-US"/>
        </a:p>
      </dgm:t>
    </dgm:pt>
    <dgm:pt modelId="{4FDF48DC-7B55-4B75-831C-A3B220D34711}" type="pres">
      <dgm:prSet presAssocID="{B569E905-AB09-40F5-82A9-EC9F4B3DE1A8}" presName="cycle" presStyleCnt="0">
        <dgm:presLayoutVars>
          <dgm:dir/>
          <dgm:resizeHandles val="exact"/>
        </dgm:presLayoutVars>
      </dgm:prSet>
      <dgm:spPr/>
    </dgm:pt>
    <dgm:pt modelId="{B5275BF3-3A0D-4205-8ECE-78A0DEEA50A5}" type="pres">
      <dgm:prSet presAssocID="{91B242B8-AE53-4CF7-A0A4-C0B0AF155400}" presName="node" presStyleLbl="node1" presStyleIdx="0" presStyleCnt="5" custScaleX="207360" custScaleY="59717" custRadScaleRad="91635" custRadScaleInc="-7302">
        <dgm:presLayoutVars>
          <dgm:bulletEnabled val="1"/>
        </dgm:presLayoutVars>
      </dgm:prSet>
      <dgm:spPr/>
    </dgm:pt>
    <dgm:pt modelId="{6165D0A9-5672-46CA-ADD1-47DD49BC493D}" type="pres">
      <dgm:prSet presAssocID="{7DF6377F-A8F7-4DA8-96DB-C64179075919}" presName="sibTrans" presStyleLbl="sibTrans2D1" presStyleIdx="0" presStyleCnt="5"/>
      <dgm:spPr/>
    </dgm:pt>
    <dgm:pt modelId="{76E40DA7-DF0B-4596-A1D6-794E4A5C4CAC}" type="pres">
      <dgm:prSet presAssocID="{7DF6377F-A8F7-4DA8-96DB-C64179075919}" presName="connectorText" presStyleLbl="sibTrans2D1" presStyleIdx="0" presStyleCnt="5"/>
      <dgm:spPr/>
    </dgm:pt>
    <dgm:pt modelId="{DE1A452A-2654-4AA9-BD28-7BAC801FB1D3}" type="pres">
      <dgm:prSet presAssocID="{B154E976-14B9-47FC-A688-9905D38B59ED}" presName="node" presStyleLbl="node1" presStyleIdx="1" presStyleCnt="5" custScaleX="113155" custScaleY="53897" custRadScaleRad="139281" custRadScaleInc="30449">
        <dgm:presLayoutVars>
          <dgm:bulletEnabled val="1"/>
        </dgm:presLayoutVars>
      </dgm:prSet>
      <dgm:spPr/>
    </dgm:pt>
    <dgm:pt modelId="{291BD3C1-1525-49D6-98F3-731F73CE5FA6}" type="pres">
      <dgm:prSet presAssocID="{685C9C3F-336C-4514-909F-B8507D72CC9B}" presName="sibTrans" presStyleLbl="sibTrans2D1" presStyleIdx="1" presStyleCnt="5"/>
      <dgm:spPr/>
    </dgm:pt>
    <dgm:pt modelId="{BEE74A13-B2CF-404F-A4C9-F1D566F8C189}" type="pres">
      <dgm:prSet presAssocID="{685C9C3F-336C-4514-909F-B8507D72CC9B}" presName="connectorText" presStyleLbl="sibTrans2D1" presStyleIdx="1" presStyleCnt="5"/>
      <dgm:spPr/>
    </dgm:pt>
    <dgm:pt modelId="{39CCB078-8666-43A7-B315-7DA46D782FF7}" type="pres">
      <dgm:prSet presAssocID="{455FCBEF-7811-490C-8957-9817D720959D}" presName="node" presStyleLbl="node1" presStyleIdx="2" presStyleCnt="5" custScaleX="100469" custScaleY="54793" custRadScaleRad="133947" custRadScaleInc="-8235">
        <dgm:presLayoutVars>
          <dgm:bulletEnabled val="1"/>
        </dgm:presLayoutVars>
      </dgm:prSet>
      <dgm:spPr/>
    </dgm:pt>
    <dgm:pt modelId="{B42BB39C-DE10-44FA-B21E-1CD2DDD8CFD4}" type="pres">
      <dgm:prSet presAssocID="{BA53CB42-AD65-47E7-8589-CF9A0B56F864}" presName="sibTrans" presStyleLbl="sibTrans2D1" presStyleIdx="2" presStyleCnt="5"/>
      <dgm:spPr/>
    </dgm:pt>
    <dgm:pt modelId="{D920F115-03D7-401F-8F84-5E53E377206F}" type="pres">
      <dgm:prSet presAssocID="{BA53CB42-AD65-47E7-8589-CF9A0B56F864}" presName="connectorText" presStyleLbl="sibTrans2D1" presStyleIdx="2" presStyleCnt="5"/>
      <dgm:spPr/>
    </dgm:pt>
    <dgm:pt modelId="{387FD0DB-95B4-4063-B246-03A89DC37619}" type="pres">
      <dgm:prSet presAssocID="{FD507064-9ED5-4428-99B1-33DFF15AD4D0}" presName="node" presStyleLbl="node1" presStyleIdx="3" presStyleCnt="5" custScaleX="133398" custScaleY="67229" custRadScaleRad="154319" custRadScaleInc="-59477">
        <dgm:presLayoutVars>
          <dgm:bulletEnabled val="1"/>
        </dgm:presLayoutVars>
      </dgm:prSet>
      <dgm:spPr/>
    </dgm:pt>
    <dgm:pt modelId="{3343E87F-4EC3-4E31-AC3E-4294DF242D64}" type="pres">
      <dgm:prSet presAssocID="{7ADF006C-DCB1-42EF-B375-7B96A238C78F}" presName="sibTrans" presStyleLbl="sibTrans2D1" presStyleIdx="3" presStyleCnt="5"/>
      <dgm:spPr/>
    </dgm:pt>
    <dgm:pt modelId="{2EA88562-3651-4335-A8E0-2EDAF9944544}" type="pres">
      <dgm:prSet presAssocID="{7ADF006C-DCB1-42EF-B375-7B96A238C78F}" presName="connectorText" presStyleLbl="sibTrans2D1" presStyleIdx="3" presStyleCnt="5"/>
      <dgm:spPr/>
    </dgm:pt>
    <dgm:pt modelId="{E28F386F-5F13-41B6-B479-06F5622718C2}" type="pres">
      <dgm:prSet presAssocID="{9DD5CDD1-CE4E-48E8-8D8F-0005F07BCAB8}" presName="node" presStyleLbl="node1" presStyleIdx="4" presStyleCnt="5" custScaleX="159036" custScaleY="46791" custRadScaleRad="100223" custRadScaleInc="-54303">
        <dgm:presLayoutVars>
          <dgm:bulletEnabled val="1"/>
        </dgm:presLayoutVars>
      </dgm:prSet>
      <dgm:spPr/>
    </dgm:pt>
    <dgm:pt modelId="{90BE630A-9621-4584-96A6-366B539EA410}" type="pres">
      <dgm:prSet presAssocID="{D32BE9FE-7714-4EEA-A26F-FBCB554785E0}" presName="sibTrans" presStyleLbl="sibTrans2D1" presStyleIdx="4" presStyleCnt="5"/>
      <dgm:spPr/>
    </dgm:pt>
    <dgm:pt modelId="{E599A7A9-4F95-4825-AE74-A5E3EAB984BD}" type="pres">
      <dgm:prSet presAssocID="{D32BE9FE-7714-4EEA-A26F-FBCB554785E0}" presName="connectorText" presStyleLbl="sibTrans2D1" presStyleIdx="4" presStyleCnt="5"/>
      <dgm:spPr/>
    </dgm:pt>
  </dgm:ptLst>
  <dgm:cxnLst>
    <dgm:cxn modelId="{BA138CBB-9437-4E64-A6E2-12DE0AB3768D}" type="presOf" srcId="{7ADF006C-DCB1-42EF-B375-7B96A238C78F}" destId="{3343E87F-4EC3-4E31-AC3E-4294DF242D64}" srcOrd="0" destOrd="0" presId="urn:microsoft.com/office/officeart/2005/8/layout/cycle2"/>
    <dgm:cxn modelId="{603711F5-7C98-4BF5-8807-C406AEA4B85A}" srcId="{B569E905-AB09-40F5-82A9-EC9F4B3DE1A8}" destId="{9DD5CDD1-CE4E-48E8-8D8F-0005F07BCAB8}" srcOrd="4" destOrd="0" parTransId="{EF989EE1-33E8-4F2E-A3F2-B0390F9E51BD}" sibTransId="{D32BE9FE-7714-4EEA-A26F-FBCB554785E0}"/>
    <dgm:cxn modelId="{A7272B9C-2202-4256-A38F-A78E7EC7912A}" type="presOf" srcId="{685C9C3F-336C-4514-909F-B8507D72CC9B}" destId="{291BD3C1-1525-49D6-98F3-731F73CE5FA6}" srcOrd="0" destOrd="0" presId="urn:microsoft.com/office/officeart/2005/8/layout/cycle2"/>
    <dgm:cxn modelId="{47371D1D-EAB1-42D6-8FFE-4A5DF3751060}" type="presOf" srcId="{7DF6377F-A8F7-4DA8-96DB-C64179075919}" destId="{6165D0A9-5672-46CA-ADD1-47DD49BC493D}" srcOrd="0" destOrd="0" presId="urn:microsoft.com/office/officeart/2005/8/layout/cycle2"/>
    <dgm:cxn modelId="{FA377530-94B8-4DFD-BD98-5CAF4B329515}" type="presOf" srcId="{455FCBEF-7811-490C-8957-9817D720959D}" destId="{39CCB078-8666-43A7-B315-7DA46D782FF7}" srcOrd="0" destOrd="0" presId="urn:microsoft.com/office/officeart/2005/8/layout/cycle2"/>
    <dgm:cxn modelId="{3D471179-97A0-47A4-B98A-94053A7B0506}" type="presOf" srcId="{D32BE9FE-7714-4EEA-A26F-FBCB554785E0}" destId="{90BE630A-9621-4584-96A6-366B539EA410}" srcOrd="0" destOrd="0" presId="urn:microsoft.com/office/officeart/2005/8/layout/cycle2"/>
    <dgm:cxn modelId="{BC10C52D-9E3C-4400-A168-8DCE34EB10DA}" type="presOf" srcId="{685C9C3F-336C-4514-909F-B8507D72CC9B}" destId="{BEE74A13-B2CF-404F-A4C9-F1D566F8C189}" srcOrd="1" destOrd="0" presId="urn:microsoft.com/office/officeart/2005/8/layout/cycle2"/>
    <dgm:cxn modelId="{405BB288-A254-410B-A25B-C488B04302CC}" type="presOf" srcId="{B154E976-14B9-47FC-A688-9905D38B59ED}" destId="{DE1A452A-2654-4AA9-BD28-7BAC801FB1D3}" srcOrd="0" destOrd="0" presId="urn:microsoft.com/office/officeart/2005/8/layout/cycle2"/>
    <dgm:cxn modelId="{33BCD1B5-86B3-4422-B86E-9FA85D38159D}" type="presOf" srcId="{BA53CB42-AD65-47E7-8589-CF9A0B56F864}" destId="{D920F115-03D7-401F-8F84-5E53E377206F}" srcOrd="1" destOrd="0" presId="urn:microsoft.com/office/officeart/2005/8/layout/cycle2"/>
    <dgm:cxn modelId="{10F26E30-2C80-4F98-826B-1717D66B242B}" type="presOf" srcId="{7ADF006C-DCB1-42EF-B375-7B96A238C78F}" destId="{2EA88562-3651-4335-A8E0-2EDAF9944544}" srcOrd="1" destOrd="0" presId="urn:microsoft.com/office/officeart/2005/8/layout/cycle2"/>
    <dgm:cxn modelId="{22E77ADD-46A8-433B-B8C3-55E8CAE02D24}" srcId="{B569E905-AB09-40F5-82A9-EC9F4B3DE1A8}" destId="{455FCBEF-7811-490C-8957-9817D720959D}" srcOrd="2" destOrd="0" parTransId="{DDB025E9-CA9E-420C-AADF-294B306E63C8}" sibTransId="{BA53CB42-AD65-47E7-8589-CF9A0B56F864}"/>
    <dgm:cxn modelId="{E69925FE-CD69-4E2D-9541-36AFD9AFB445}" srcId="{B569E905-AB09-40F5-82A9-EC9F4B3DE1A8}" destId="{FD507064-9ED5-4428-99B1-33DFF15AD4D0}" srcOrd="3" destOrd="0" parTransId="{6477DE15-6482-4A22-A81C-FF74E1093D47}" sibTransId="{7ADF006C-DCB1-42EF-B375-7B96A238C78F}"/>
    <dgm:cxn modelId="{C3F93CC3-6886-490D-98BC-B2DAC0D84B91}" type="presOf" srcId="{9DD5CDD1-CE4E-48E8-8D8F-0005F07BCAB8}" destId="{E28F386F-5F13-41B6-B479-06F5622718C2}" srcOrd="0" destOrd="0" presId="urn:microsoft.com/office/officeart/2005/8/layout/cycle2"/>
    <dgm:cxn modelId="{87B25A92-6A32-44B6-BABF-1E33970053F2}" srcId="{B569E905-AB09-40F5-82A9-EC9F4B3DE1A8}" destId="{91B242B8-AE53-4CF7-A0A4-C0B0AF155400}" srcOrd="0" destOrd="0" parTransId="{29411971-E788-4259-8120-2BD843EC520A}" sibTransId="{7DF6377F-A8F7-4DA8-96DB-C64179075919}"/>
    <dgm:cxn modelId="{83D35C74-FB89-4519-9E65-A60D09C0E1F7}" type="presOf" srcId="{B569E905-AB09-40F5-82A9-EC9F4B3DE1A8}" destId="{4FDF48DC-7B55-4B75-831C-A3B220D34711}" srcOrd="0" destOrd="0" presId="urn:microsoft.com/office/officeart/2005/8/layout/cycle2"/>
    <dgm:cxn modelId="{29E948D7-0C1E-4C2B-8161-1894FFE2FD63}" type="presOf" srcId="{7DF6377F-A8F7-4DA8-96DB-C64179075919}" destId="{76E40DA7-DF0B-4596-A1D6-794E4A5C4CAC}" srcOrd="1" destOrd="0" presId="urn:microsoft.com/office/officeart/2005/8/layout/cycle2"/>
    <dgm:cxn modelId="{0887A6BB-E501-4159-8BA4-E46C0CD07C3B}" srcId="{B569E905-AB09-40F5-82A9-EC9F4B3DE1A8}" destId="{B154E976-14B9-47FC-A688-9905D38B59ED}" srcOrd="1" destOrd="0" parTransId="{A2EE4267-351C-4637-A251-DDCFCBA8DEE3}" sibTransId="{685C9C3F-336C-4514-909F-B8507D72CC9B}"/>
    <dgm:cxn modelId="{8168EBDA-FFBF-4D22-97FA-51FB90C74047}" type="presOf" srcId="{FD507064-9ED5-4428-99B1-33DFF15AD4D0}" destId="{387FD0DB-95B4-4063-B246-03A89DC37619}" srcOrd="0" destOrd="0" presId="urn:microsoft.com/office/officeart/2005/8/layout/cycle2"/>
    <dgm:cxn modelId="{73AD5962-BA51-45DF-97FE-97E351A52B39}" type="presOf" srcId="{91B242B8-AE53-4CF7-A0A4-C0B0AF155400}" destId="{B5275BF3-3A0D-4205-8ECE-78A0DEEA50A5}" srcOrd="0" destOrd="0" presId="urn:microsoft.com/office/officeart/2005/8/layout/cycle2"/>
    <dgm:cxn modelId="{931B628E-4E86-4F8E-A2F1-9D6B521A454A}" type="presOf" srcId="{D32BE9FE-7714-4EEA-A26F-FBCB554785E0}" destId="{E599A7A9-4F95-4825-AE74-A5E3EAB984BD}" srcOrd="1" destOrd="0" presId="urn:microsoft.com/office/officeart/2005/8/layout/cycle2"/>
    <dgm:cxn modelId="{779BC046-E7A6-4D60-B53C-78E08D8A27C0}" type="presOf" srcId="{BA53CB42-AD65-47E7-8589-CF9A0B56F864}" destId="{B42BB39C-DE10-44FA-B21E-1CD2DDD8CFD4}" srcOrd="0" destOrd="0" presId="urn:microsoft.com/office/officeart/2005/8/layout/cycle2"/>
    <dgm:cxn modelId="{FC2376EC-B3AA-4CC9-8ABC-68EA025774C2}" type="presParOf" srcId="{4FDF48DC-7B55-4B75-831C-A3B220D34711}" destId="{B5275BF3-3A0D-4205-8ECE-78A0DEEA50A5}" srcOrd="0" destOrd="0" presId="urn:microsoft.com/office/officeart/2005/8/layout/cycle2"/>
    <dgm:cxn modelId="{CD614159-D640-4040-80D0-3E9024A82636}" type="presParOf" srcId="{4FDF48DC-7B55-4B75-831C-A3B220D34711}" destId="{6165D0A9-5672-46CA-ADD1-47DD49BC493D}" srcOrd="1" destOrd="0" presId="urn:microsoft.com/office/officeart/2005/8/layout/cycle2"/>
    <dgm:cxn modelId="{38F69B78-5628-4A5B-87E5-7C81E89BB2DE}" type="presParOf" srcId="{6165D0A9-5672-46CA-ADD1-47DD49BC493D}" destId="{76E40DA7-DF0B-4596-A1D6-794E4A5C4CAC}" srcOrd="0" destOrd="0" presId="urn:microsoft.com/office/officeart/2005/8/layout/cycle2"/>
    <dgm:cxn modelId="{E2C4DE89-5476-4800-9BCF-1977963C61B1}" type="presParOf" srcId="{4FDF48DC-7B55-4B75-831C-A3B220D34711}" destId="{DE1A452A-2654-4AA9-BD28-7BAC801FB1D3}" srcOrd="2" destOrd="0" presId="urn:microsoft.com/office/officeart/2005/8/layout/cycle2"/>
    <dgm:cxn modelId="{92883E17-0318-4815-9561-370E4429ED13}" type="presParOf" srcId="{4FDF48DC-7B55-4B75-831C-A3B220D34711}" destId="{291BD3C1-1525-49D6-98F3-731F73CE5FA6}" srcOrd="3" destOrd="0" presId="urn:microsoft.com/office/officeart/2005/8/layout/cycle2"/>
    <dgm:cxn modelId="{176092B7-7A5A-431D-8C8A-FB997B0B707A}" type="presParOf" srcId="{291BD3C1-1525-49D6-98F3-731F73CE5FA6}" destId="{BEE74A13-B2CF-404F-A4C9-F1D566F8C189}" srcOrd="0" destOrd="0" presId="urn:microsoft.com/office/officeart/2005/8/layout/cycle2"/>
    <dgm:cxn modelId="{FD9FDF72-F05F-4F2B-B522-7611C7FC4F18}" type="presParOf" srcId="{4FDF48DC-7B55-4B75-831C-A3B220D34711}" destId="{39CCB078-8666-43A7-B315-7DA46D782FF7}" srcOrd="4" destOrd="0" presId="urn:microsoft.com/office/officeart/2005/8/layout/cycle2"/>
    <dgm:cxn modelId="{A969056D-F65E-4A53-8575-0117FD0905B7}" type="presParOf" srcId="{4FDF48DC-7B55-4B75-831C-A3B220D34711}" destId="{B42BB39C-DE10-44FA-B21E-1CD2DDD8CFD4}" srcOrd="5" destOrd="0" presId="urn:microsoft.com/office/officeart/2005/8/layout/cycle2"/>
    <dgm:cxn modelId="{B5CB464E-AE52-441C-B4A1-ECB50F4E690E}" type="presParOf" srcId="{B42BB39C-DE10-44FA-B21E-1CD2DDD8CFD4}" destId="{D920F115-03D7-401F-8F84-5E53E377206F}" srcOrd="0" destOrd="0" presId="urn:microsoft.com/office/officeart/2005/8/layout/cycle2"/>
    <dgm:cxn modelId="{4B52CA52-3085-44C8-82E7-6FD693D7D47C}" type="presParOf" srcId="{4FDF48DC-7B55-4B75-831C-A3B220D34711}" destId="{387FD0DB-95B4-4063-B246-03A89DC37619}" srcOrd="6" destOrd="0" presId="urn:microsoft.com/office/officeart/2005/8/layout/cycle2"/>
    <dgm:cxn modelId="{B32951E4-D2E2-4ACE-AE15-592490F3C46A}" type="presParOf" srcId="{4FDF48DC-7B55-4B75-831C-A3B220D34711}" destId="{3343E87F-4EC3-4E31-AC3E-4294DF242D64}" srcOrd="7" destOrd="0" presId="urn:microsoft.com/office/officeart/2005/8/layout/cycle2"/>
    <dgm:cxn modelId="{72740B8D-D4C6-4EF1-A83B-3AC4195A52E9}" type="presParOf" srcId="{3343E87F-4EC3-4E31-AC3E-4294DF242D64}" destId="{2EA88562-3651-4335-A8E0-2EDAF9944544}" srcOrd="0" destOrd="0" presId="urn:microsoft.com/office/officeart/2005/8/layout/cycle2"/>
    <dgm:cxn modelId="{33B0C9D7-285E-4CE3-B622-D0505C36B58A}" type="presParOf" srcId="{4FDF48DC-7B55-4B75-831C-A3B220D34711}" destId="{E28F386F-5F13-41B6-B479-06F5622718C2}" srcOrd="8" destOrd="0" presId="urn:microsoft.com/office/officeart/2005/8/layout/cycle2"/>
    <dgm:cxn modelId="{890AAE0F-B7E0-4C95-90D7-098D49E97C6C}" type="presParOf" srcId="{4FDF48DC-7B55-4B75-831C-A3B220D34711}" destId="{90BE630A-9621-4584-96A6-366B539EA410}" srcOrd="9" destOrd="0" presId="urn:microsoft.com/office/officeart/2005/8/layout/cycle2"/>
    <dgm:cxn modelId="{C0D653B4-AC14-43C6-BEC9-B53C8E98FA83}" type="presParOf" srcId="{90BE630A-9621-4584-96A6-366B539EA410}" destId="{E599A7A9-4F95-4825-AE74-A5E3EAB984BD}" srcOrd="0" destOrd="0" presId="urn:microsoft.com/office/officeart/2005/8/layout/cycle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633FF7-7F77-473A-A1CC-312D0085739A}">
      <dsp:nvSpPr>
        <dsp:cNvPr id="0" name=""/>
        <dsp:cNvSpPr/>
      </dsp:nvSpPr>
      <dsp:spPr>
        <a:xfrm>
          <a:off x="2168918" y="227228"/>
          <a:ext cx="4836435" cy="4533467"/>
        </a:xfrm>
        <a:prstGeom prst="pie">
          <a:avLst>
            <a:gd name="adj1" fmla="val 16200000"/>
            <a:gd name="adj2" fmla="val 18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US" sz="3600" b="1" kern="1200" dirty="0" err="1"/>
            <a:t>Metode</a:t>
          </a:r>
          <a:endParaRPr lang="en-US" sz="3600" b="1" kern="1200" dirty="0"/>
        </a:p>
      </dsp:txBody>
      <dsp:txXfrm>
        <a:off x="4717835" y="1187892"/>
        <a:ext cx="1727298" cy="1349246"/>
      </dsp:txXfrm>
    </dsp:sp>
    <dsp:sp modelId="{FF66AD01-3302-4CB0-86AA-1B2439B7F716}">
      <dsp:nvSpPr>
        <dsp:cNvPr id="0" name=""/>
        <dsp:cNvSpPr/>
      </dsp:nvSpPr>
      <dsp:spPr>
        <a:xfrm>
          <a:off x="2405917" y="548671"/>
          <a:ext cx="4189857" cy="4189857"/>
        </a:xfrm>
        <a:prstGeom prst="pie">
          <a:avLst>
            <a:gd name="adj1" fmla="val 1800000"/>
            <a:gd name="adj2" fmla="val 9000000"/>
          </a:avLst>
        </a:prstGeom>
        <a:gradFill rotWithShape="0">
          <a:gsLst>
            <a:gs pos="0">
              <a:schemeClr val="accent1">
                <a:lumMod val="60000"/>
                <a:lumOff val="4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r>
            <a:rPr lang="en-US" sz="4000" b="1" kern="1200" dirty="0" err="1">
              <a:solidFill>
                <a:schemeClr val="tx1"/>
              </a:solidFill>
            </a:rPr>
            <a:t>Masalah</a:t>
          </a:r>
          <a:endParaRPr lang="en-US" sz="4000" b="1" kern="1200" dirty="0">
            <a:solidFill>
              <a:schemeClr val="tx1"/>
            </a:solidFill>
          </a:endParaRPr>
        </a:p>
      </dsp:txBody>
      <dsp:txXfrm>
        <a:off x="3403502" y="3267090"/>
        <a:ext cx="2244566" cy="1097343"/>
      </dsp:txXfrm>
    </dsp:sp>
    <dsp:sp modelId="{32641E96-1258-41E8-AB41-9E00F1D1F861}">
      <dsp:nvSpPr>
        <dsp:cNvPr id="0" name=""/>
        <dsp:cNvSpPr/>
      </dsp:nvSpPr>
      <dsp:spPr>
        <a:xfrm>
          <a:off x="2138645" y="399033"/>
          <a:ext cx="4551818" cy="4189857"/>
        </a:xfrm>
        <a:prstGeom prst="pie">
          <a:avLst>
            <a:gd name="adj1" fmla="val 9000000"/>
            <a:gd name="adj2" fmla="val 16200000"/>
          </a:avLst>
        </a:prstGeom>
        <a:gradFill rotWithShape="0">
          <a:gsLst>
            <a:gs pos="0">
              <a:srgbClr val="FFC000"/>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r>
            <a:rPr lang="en-US" sz="4000" kern="1200" dirty="0"/>
            <a:t>Object</a:t>
          </a:r>
        </a:p>
      </dsp:txBody>
      <dsp:txXfrm>
        <a:off x="2665897" y="1286884"/>
        <a:ext cx="1625649" cy="1246981"/>
      </dsp:txXfrm>
    </dsp:sp>
    <dsp:sp modelId="{78FE6866-FC19-4213-B905-C1332D891538}">
      <dsp:nvSpPr>
        <dsp:cNvPr id="0" name=""/>
        <dsp:cNvSpPr/>
      </dsp:nvSpPr>
      <dsp:spPr>
        <a:xfrm>
          <a:off x="2229975" y="138064"/>
          <a:ext cx="4708601" cy="4708601"/>
        </a:xfrm>
        <a:prstGeom prst="circularArrow">
          <a:avLst>
            <a:gd name="adj1" fmla="val 5085"/>
            <a:gd name="adj2" fmla="val 327528"/>
            <a:gd name="adj3" fmla="val 1472472"/>
            <a:gd name="adj4" fmla="val 16199432"/>
            <a:gd name="adj5" fmla="val 5932"/>
          </a:avLst>
        </a:prstGeom>
        <a:gradFill rotWithShape="0">
          <a:gsLst>
            <a:gs pos="41000">
              <a:srgbClr val="FFC000"/>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F545F2D8-BD02-4F2B-AF03-422DF2E3BAEC}">
      <dsp:nvSpPr>
        <dsp:cNvPr id="0" name=""/>
        <dsp:cNvSpPr/>
      </dsp:nvSpPr>
      <dsp:spPr>
        <a:xfrm>
          <a:off x="2146545" y="289034"/>
          <a:ext cx="4708601" cy="4708601"/>
        </a:xfrm>
        <a:prstGeom prst="circularArrow">
          <a:avLst>
            <a:gd name="adj1" fmla="val 5085"/>
            <a:gd name="adj2" fmla="val 327528"/>
            <a:gd name="adj3" fmla="val 8671970"/>
            <a:gd name="adj4" fmla="val 1800502"/>
            <a:gd name="adj5" fmla="val 5932"/>
          </a:avLst>
        </a:prstGeom>
        <a:gradFill rotWithShape="0">
          <a:gsLst>
            <a:gs pos="0">
              <a:srgbClr val="0000FF"/>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03A97719-53EC-4B15-8FC6-03B27CBA41CD}">
      <dsp:nvSpPr>
        <dsp:cNvPr id="0" name=""/>
        <dsp:cNvSpPr/>
      </dsp:nvSpPr>
      <dsp:spPr>
        <a:xfrm>
          <a:off x="2058218" y="139661"/>
          <a:ext cx="4708601" cy="4708601"/>
        </a:xfrm>
        <a:prstGeom prst="circularArrow">
          <a:avLst>
            <a:gd name="adj1" fmla="val 5085"/>
            <a:gd name="adj2" fmla="val 327528"/>
            <a:gd name="adj3" fmla="val 15873039"/>
            <a:gd name="adj4" fmla="val 9000000"/>
            <a:gd name="adj5" fmla="val 5932"/>
          </a:avLst>
        </a:prstGeom>
        <a:gradFill flip="none" rotWithShape="1">
          <a:gsLst>
            <a:gs pos="41000">
              <a:srgbClr val="FF3300"/>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2700000" scaled="1"/>
          <a:tileRect/>
        </a:gradFill>
        <a:ln>
          <a:noFill/>
        </a:ln>
        <a:effectLst>
          <a:outerShdw blurRad="40000" dist="23000" dir="5400000" rotWithShape="0">
            <a:srgbClr val="000000">
              <a:alpha val="35000"/>
            </a:srgbClr>
          </a:outerShdw>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570AA7-0BC1-432A-877B-94F8C77A9745}">
      <dsp:nvSpPr>
        <dsp:cNvPr id="0" name=""/>
        <dsp:cNvSpPr/>
      </dsp:nvSpPr>
      <dsp:spPr>
        <a:xfrm>
          <a:off x="0" y="375120"/>
          <a:ext cx="7620000" cy="4788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2702CBB0-D8C6-4494-AD42-2F6E0F255FD2}">
      <dsp:nvSpPr>
        <dsp:cNvPr id="0" name=""/>
        <dsp:cNvSpPr/>
      </dsp:nvSpPr>
      <dsp:spPr>
        <a:xfrm>
          <a:off x="381000" y="94680"/>
          <a:ext cx="5334000" cy="560880"/>
        </a:xfrm>
        <a:prstGeom prst="roundRect">
          <a:avLst/>
        </a:prstGeom>
        <a:solidFill>
          <a:srgbClr val="00B05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1613" tIns="0" rIns="201613" bIns="0" numCol="1" spcCol="1270" anchor="ctr" anchorCtr="0">
          <a:noAutofit/>
        </a:bodyPr>
        <a:lstStyle/>
        <a:p>
          <a:pPr marL="0" lvl="0" indent="0" algn="l" defTabSz="1778000">
            <a:lnSpc>
              <a:spcPct val="90000"/>
            </a:lnSpc>
            <a:spcBef>
              <a:spcPct val="0"/>
            </a:spcBef>
            <a:spcAft>
              <a:spcPct val="35000"/>
            </a:spcAft>
            <a:buNone/>
          </a:pPr>
          <a:r>
            <a:rPr lang="en-US" sz="4000" kern="1200" dirty="0" err="1"/>
            <a:t>Objektif</a:t>
          </a:r>
          <a:endParaRPr lang="en-US" sz="4000" kern="1200" dirty="0"/>
        </a:p>
      </dsp:txBody>
      <dsp:txXfrm>
        <a:off x="408380" y="122060"/>
        <a:ext cx="5279240" cy="506120"/>
      </dsp:txXfrm>
    </dsp:sp>
    <dsp:sp modelId="{33D53989-51F0-4055-9F3E-82C9F41A4876}">
      <dsp:nvSpPr>
        <dsp:cNvPr id="0" name=""/>
        <dsp:cNvSpPr/>
      </dsp:nvSpPr>
      <dsp:spPr>
        <a:xfrm>
          <a:off x="0" y="1236960"/>
          <a:ext cx="7620000" cy="4788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3DDCAF09-199F-4001-B551-8C08C37796E4}">
      <dsp:nvSpPr>
        <dsp:cNvPr id="0" name=""/>
        <dsp:cNvSpPr/>
      </dsp:nvSpPr>
      <dsp:spPr>
        <a:xfrm>
          <a:off x="381000" y="956520"/>
          <a:ext cx="5334000" cy="560880"/>
        </a:xfrm>
        <a:prstGeom prst="roundRect">
          <a:avLst/>
        </a:prstGeom>
        <a:solidFill>
          <a:srgbClr val="FFC00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1613" tIns="0" rIns="201613" bIns="0" numCol="1" spcCol="1270" anchor="ctr" anchorCtr="0">
          <a:noAutofit/>
        </a:bodyPr>
        <a:lstStyle/>
        <a:p>
          <a:pPr marL="0" lvl="0" indent="0" algn="l" defTabSz="1778000">
            <a:lnSpc>
              <a:spcPct val="90000"/>
            </a:lnSpc>
            <a:spcBef>
              <a:spcPct val="0"/>
            </a:spcBef>
            <a:spcAft>
              <a:spcPct val="35000"/>
            </a:spcAft>
            <a:buNone/>
          </a:pPr>
          <a:r>
            <a:rPr lang="en-US" sz="4000" kern="1200" dirty="0" err="1"/>
            <a:t>Koheren</a:t>
          </a:r>
          <a:endParaRPr lang="en-US" sz="4000" kern="1200" dirty="0"/>
        </a:p>
      </dsp:txBody>
      <dsp:txXfrm>
        <a:off x="408380" y="983900"/>
        <a:ext cx="5279240" cy="506120"/>
      </dsp:txXfrm>
    </dsp:sp>
    <dsp:sp modelId="{32719A14-8D97-4DE0-B816-A68D9112C20D}">
      <dsp:nvSpPr>
        <dsp:cNvPr id="0" name=""/>
        <dsp:cNvSpPr/>
      </dsp:nvSpPr>
      <dsp:spPr>
        <a:xfrm>
          <a:off x="0" y="2098800"/>
          <a:ext cx="7620000" cy="4788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CF6CECAC-29B3-4AD7-A221-8EF41BB9FA18}">
      <dsp:nvSpPr>
        <dsp:cNvPr id="0" name=""/>
        <dsp:cNvSpPr/>
      </dsp:nvSpPr>
      <dsp:spPr>
        <a:xfrm>
          <a:off x="381000" y="1818360"/>
          <a:ext cx="5334000" cy="560880"/>
        </a:xfrm>
        <a:prstGeom prst="roundRect">
          <a:avLst/>
        </a:prstGeom>
        <a:solidFill>
          <a:schemeClr val="tx2">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1613" tIns="0" rIns="201613" bIns="0" numCol="1" spcCol="1270" anchor="ctr" anchorCtr="0">
          <a:noAutofit/>
        </a:bodyPr>
        <a:lstStyle/>
        <a:p>
          <a:pPr marL="0" lvl="0" indent="0" algn="l" defTabSz="1778000">
            <a:lnSpc>
              <a:spcPct val="90000"/>
            </a:lnSpc>
            <a:spcBef>
              <a:spcPct val="0"/>
            </a:spcBef>
            <a:spcAft>
              <a:spcPct val="35000"/>
            </a:spcAft>
            <a:buNone/>
          </a:pPr>
          <a:r>
            <a:rPr lang="en-US" sz="4000" kern="1200" dirty="0">
              <a:solidFill>
                <a:schemeClr val="tx1"/>
              </a:solidFill>
            </a:rPr>
            <a:t>Reliable</a:t>
          </a:r>
        </a:p>
      </dsp:txBody>
      <dsp:txXfrm>
        <a:off x="408380" y="1845740"/>
        <a:ext cx="5279240" cy="506120"/>
      </dsp:txXfrm>
    </dsp:sp>
    <dsp:sp modelId="{559B8464-CCA5-41AE-8D2D-302FBF8D3E09}">
      <dsp:nvSpPr>
        <dsp:cNvPr id="0" name=""/>
        <dsp:cNvSpPr/>
      </dsp:nvSpPr>
      <dsp:spPr>
        <a:xfrm>
          <a:off x="0" y="2960640"/>
          <a:ext cx="7620000" cy="4788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290A6E05-B1E0-4318-A0CD-65E557A8A5EF}">
      <dsp:nvSpPr>
        <dsp:cNvPr id="0" name=""/>
        <dsp:cNvSpPr/>
      </dsp:nvSpPr>
      <dsp:spPr>
        <a:xfrm>
          <a:off x="381000" y="2680200"/>
          <a:ext cx="5334000" cy="560880"/>
        </a:xfrm>
        <a:prstGeom prst="roundRect">
          <a:avLst/>
        </a:prstGeom>
        <a:solidFill>
          <a:srgbClr val="0000FF"/>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1613" tIns="0" rIns="201613" bIns="0" numCol="1" spcCol="1270" anchor="ctr" anchorCtr="0">
          <a:noAutofit/>
        </a:bodyPr>
        <a:lstStyle/>
        <a:p>
          <a:pPr marL="0" lvl="0" indent="0" algn="l" defTabSz="1778000">
            <a:lnSpc>
              <a:spcPct val="90000"/>
            </a:lnSpc>
            <a:spcBef>
              <a:spcPct val="0"/>
            </a:spcBef>
            <a:spcAft>
              <a:spcPct val="35000"/>
            </a:spcAft>
            <a:buNone/>
          </a:pPr>
          <a:r>
            <a:rPr lang="en-US" sz="4000" kern="1200" dirty="0"/>
            <a:t>Valid</a:t>
          </a:r>
        </a:p>
      </dsp:txBody>
      <dsp:txXfrm>
        <a:off x="408380" y="2707580"/>
        <a:ext cx="5279240" cy="506120"/>
      </dsp:txXfrm>
    </dsp:sp>
    <dsp:sp modelId="{96B6A379-92D6-4DB7-9345-EC369180F73D}">
      <dsp:nvSpPr>
        <dsp:cNvPr id="0" name=""/>
        <dsp:cNvSpPr/>
      </dsp:nvSpPr>
      <dsp:spPr>
        <a:xfrm>
          <a:off x="0" y="3822480"/>
          <a:ext cx="7620000" cy="4788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607007AD-DCF3-4887-948D-AFFB8F89D8DC}">
      <dsp:nvSpPr>
        <dsp:cNvPr id="0" name=""/>
        <dsp:cNvSpPr/>
      </dsp:nvSpPr>
      <dsp:spPr>
        <a:xfrm>
          <a:off x="381000" y="3542040"/>
          <a:ext cx="5334000" cy="560880"/>
        </a:xfrm>
        <a:prstGeom prst="roundRect">
          <a:avLst/>
        </a:prstGeom>
        <a:solidFill>
          <a:srgbClr val="C0000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1613" tIns="0" rIns="201613" bIns="0" numCol="1" spcCol="1270" anchor="ctr" anchorCtr="0">
          <a:noAutofit/>
        </a:bodyPr>
        <a:lstStyle/>
        <a:p>
          <a:pPr marL="0" lvl="0" indent="0" algn="l" defTabSz="1778000">
            <a:lnSpc>
              <a:spcPct val="90000"/>
            </a:lnSpc>
            <a:spcBef>
              <a:spcPct val="0"/>
            </a:spcBef>
            <a:spcAft>
              <a:spcPct val="35000"/>
            </a:spcAft>
            <a:buNone/>
          </a:pPr>
          <a:r>
            <a:rPr lang="en-US" sz="4000" kern="1200" dirty="0" err="1"/>
            <a:t>Generalisasi</a:t>
          </a:r>
          <a:endParaRPr lang="en-US" sz="4000" kern="1200" dirty="0"/>
        </a:p>
      </dsp:txBody>
      <dsp:txXfrm>
        <a:off x="408380" y="3569420"/>
        <a:ext cx="5279240" cy="506120"/>
      </dsp:txXfrm>
    </dsp:sp>
    <dsp:sp modelId="{B1331200-15B3-4CC8-881B-3123E71C1E80}">
      <dsp:nvSpPr>
        <dsp:cNvPr id="0" name=""/>
        <dsp:cNvSpPr/>
      </dsp:nvSpPr>
      <dsp:spPr>
        <a:xfrm>
          <a:off x="0" y="4684320"/>
          <a:ext cx="7620000" cy="4788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C94D0FC4-757A-4510-B0F3-43F0849A8AC1}">
      <dsp:nvSpPr>
        <dsp:cNvPr id="0" name=""/>
        <dsp:cNvSpPr/>
      </dsp:nvSpPr>
      <dsp:spPr>
        <a:xfrm>
          <a:off x="381000" y="4403880"/>
          <a:ext cx="5334000" cy="560880"/>
        </a:xfrm>
        <a:prstGeom prst="roundRect">
          <a:avLst/>
        </a:prstGeom>
        <a:solidFill>
          <a:srgbClr val="FF000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1613" tIns="0" rIns="201613" bIns="0" numCol="1" spcCol="1270" anchor="ctr" anchorCtr="0">
          <a:noAutofit/>
        </a:bodyPr>
        <a:lstStyle/>
        <a:p>
          <a:pPr marL="0" lvl="0" indent="0" algn="l" defTabSz="1778000">
            <a:lnSpc>
              <a:spcPct val="90000"/>
            </a:lnSpc>
            <a:spcBef>
              <a:spcPct val="0"/>
            </a:spcBef>
            <a:spcAft>
              <a:spcPct val="35000"/>
            </a:spcAft>
            <a:buNone/>
          </a:pPr>
          <a:r>
            <a:rPr lang="en-US" sz="4000" kern="1200" dirty="0" err="1"/>
            <a:t>Prediksi</a:t>
          </a:r>
          <a:endParaRPr lang="en-US" sz="4000" kern="1200" dirty="0"/>
        </a:p>
      </dsp:txBody>
      <dsp:txXfrm>
        <a:off x="408380" y="4431260"/>
        <a:ext cx="5279240" cy="5061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1F2E7A-F089-491A-ACDE-21041A1320C3}">
      <dsp:nvSpPr>
        <dsp:cNvPr id="0" name=""/>
        <dsp:cNvSpPr/>
      </dsp:nvSpPr>
      <dsp:spPr>
        <a:xfrm>
          <a:off x="1225548" y="0"/>
          <a:ext cx="5130799" cy="4064000"/>
        </a:xfrm>
        <a:prstGeom prst="triangl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C687C5-76DA-469E-8FCA-9B845672CAFB}">
      <dsp:nvSpPr>
        <dsp:cNvPr id="0" name=""/>
        <dsp:cNvSpPr/>
      </dsp:nvSpPr>
      <dsp:spPr>
        <a:xfrm>
          <a:off x="3676646" y="408582"/>
          <a:ext cx="2870204" cy="962025"/>
        </a:xfrm>
        <a:prstGeom prst="roundRect">
          <a:avLst/>
        </a:prstGeom>
        <a:blipFill rotWithShape="0">
          <a:blip xmlns:r="http://schemas.openxmlformats.org/officeDocument/2006/relationships" r:embed="rId1"/>
          <a:tile tx="0" ty="0" sx="100000" sy="100000" flip="none" algn="tl"/>
        </a:blip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Ontology</a:t>
          </a:r>
        </a:p>
      </dsp:txBody>
      <dsp:txXfrm>
        <a:off x="3723608" y="455544"/>
        <a:ext cx="2776280" cy="868101"/>
      </dsp:txXfrm>
    </dsp:sp>
    <dsp:sp modelId="{310FDE3E-EDCD-43CF-A1A4-FAA9EED42B82}">
      <dsp:nvSpPr>
        <dsp:cNvPr id="0" name=""/>
        <dsp:cNvSpPr/>
      </dsp:nvSpPr>
      <dsp:spPr>
        <a:xfrm>
          <a:off x="3790948" y="1490860"/>
          <a:ext cx="2641600" cy="962025"/>
        </a:xfrm>
        <a:prstGeom prst="roundRect">
          <a:avLst/>
        </a:prstGeom>
        <a:gradFill rotWithShape="0">
          <a:gsLst>
            <a:gs pos="0">
              <a:srgbClr val="FFF200"/>
            </a:gs>
            <a:gs pos="45000">
              <a:srgbClr val="FF7A00"/>
            </a:gs>
            <a:gs pos="70000">
              <a:srgbClr val="FF0300"/>
            </a:gs>
            <a:gs pos="100000">
              <a:srgbClr val="4D0808"/>
            </a:gs>
          </a:gsLst>
          <a:lin ang="5400000" scaled="0"/>
        </a:gradFill>
        <a:ln w="25400" cap="flat" cmpd="sng" algn="ctr">
          <a:solidFill>
            <a:schemeClr val="accent2">
              <a:hueOff val="-3336579"/>
              <a:satOff val="-23294"/>
              <a:lumOff val="327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err="1"/>
            <a:t>Epistimologi</a:t>
          </a:r>
          <a:endParaRPr lang="en-US" sz="3100" kern="1200" dirty="0"/>
        </a:p>
      </dsp:txBody>
      <dsp:txXfrm>
        <a:off x="3837910" y="1537822"/>
        <a:ext cx="2547676" cy="868101"/>
      </dsp:txXfrm>
    </dsp:sp>
    <dsp:sp modelId="{69AA5100-A699-4838-A19C-BA8DE7614787}">
      <dsp:nvSpPr>
        <dsp:cNvPr id="0" name=""/>
        <dsp:cNvSpPr/>
      </dsp:nvSpPr>
      <dsp:spPr>
        <a:xfrm>
          <a:off x="3790948" y="2573139"/>
          <a:ext cx="2641600" cy="962025"/>
        </a:xfrm>
        <a:prstGeom prst="roundRect">
          <a:avLst/>
        </a:prstGeom>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cap="flat" cmpd="sng" algn="ctr">
          <a:solidFill>
            <a:schemeClr val="accent2">
              <a:hueOff val="-6673159"/>
              <a:satOff val="-46588"/>
              <a:lumOff val="6548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err="1"/>
            <a:t>Aksiologi</a:t>
          </a:r>
          <a:endParaRPr lang="en-US" sz="3100" kern="1200" dirty="0"/>
        </a:p>
      </dsp:txBody>
      <dsp:txXfrm>
        <a:off x="3837910" y="2620101"/>
        <a:ext cx="2547676" cy="8681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275BF3-3A0D-4205-8ECE-78A0DEEA50A5}">
      <dsp:nvSpPr>
        <dsp:cNvPr id="0" name=""/>
        <dsp:cNvSpPr/>
      </dsp:nvSpPr>
      <dsp:spPr>
        <a:xfrm>
          <a:off x="2824952" y="-67795"/>
          <a:ext cx="2469651" cy="1276689"/>
        </a:xfrm>
        <a:prstGeom prst="ellipse">
          <a:avLst/>
        </a:prstGeom>
        <a:gradFill rotWithShape="0">
          <a:gsLst>
            <a:gs pos="0">
              <a:srgbClr val="0000FF"/>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err="1"/>
            <a:t>Koherensi</a:t>
          </a:r>
          <a:endParaRPr lang="en-US" sz="2400" b="1" kern="1200" dirty="0"/>
        </a:p>
      </dsp:txBody>
      <dsp:txXfrm>
        <a:off x="3186624" y="119172"/>
        <a:ext cx="1746307" cy="902755"/>
      </dsp:txXfrm>
    </dsp:sp>
    <dsp:sp modelId="{6165D0A9-5672-46CA-ADD1-47DD49BC493D}">
      <dsp:nvSpPr>
        <dsp:cNvPr id="0" name=""/>
        <dsp:cNvSpPr/>
      </dsp:nvSpPr>
      <dsp:spPr>
        <a:xfrm rot="265543">
          <a:off x="5391113" y="482944"/>
          <a:ext cx="267046" cy="401961"/>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5391232" y="560245"/>
        <a:ext cx="186932" cy="241177"/>
      </dsp:txXfrm>
    </dsp:sp>
    <dsp:sp modelId="{DE1A452A-2654-4AA9-BD28-7BAC801FB1D3}">
      <dsp:nvSpPr>
        <dsp:cNvPr id="0" name=""/>
        <dsp:cNvSpPr/>
      </dsp:nvSpPr>
      <dsp:spPr>
        <a:xfrm>
          <a:off x="5766939" y="171190"/>
          <a:ext cx="2615060" cy="1265374"/>
        </a:xfrm>
        <a:prstGeom prst="ellipse">
          <a:avLst/>
        </a:prstGeom>
        <a:gradFill rotWithShape="0">
          <a:gsLst>
            <a:gs pos="0">
              <a:srgbClr val="000000"/>
            </a:gs>
            <a:gs pos="39999">
              <a:srgbClr val="0A128C"/>
            </a:gs>
            <a:gs pos="70000">
              <a:srgbClr val="181CC7"/>
            </a:gs>
            <a:gs pos="88000">
              <a:srgbClr val="7005D4"/>
            </a:gs>
            <a:gs pos="100000">
              <a:srgbClr val="8C3D91"/>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err="1"/>
            <a:t>Korespodensi</a:t>
          </a:r>
          <a:endParaRPr lang="en-US" sz="2300" kern="1200" dirty="0"/>
        </a:p>
      </dsp:txBody>
      <dsp:txXfrm>
        <a:off x="6149906" y="356500"/>
        <a:ext cx="1849126" cy="894754"/>
      </dsp:txXfrm>
    </dsp:sp>
    <dsp:sp modelId="{291BD3C1-1525-49D6-98F3-731F73CE5FA6}">
      <dsp:nvSpPr>
        <dsp:cNvPr id="0" name=""/>
        <dsp:cNvSpPr/>
      </dsp:nvSpPr>
      <dsp:spPr>
        <a:xfrm rot="5308795">
          <a:off x="6896022" y="1610950"/>
          <a:ext cx="410394" cy="401961"/>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6954717" y="1631069"/>
        <a:ext cx="289806" cy="241177"/>
      </dsp:txXfrm>
    </dsp:sp>
    <dsp:sp modelId="{39CCB078-8666-43A7-B315-7DA46D782FF7}">
      <dsp:nvSpPr>
        <dsp:cNvPr id="0" name=""/>
        <dsp:cNvSpPr/>
      </dsp:nvSpPr>
      <dsp:spPr>
        <a:xfrm>
          <a:off x="5873200" y="2210523"/>
          <a:ext cx="2508799" cy="1190997"/>
        </a:xfrm>
        <a:prstGeom prst="ellipse">
          <a:avLst/>
        </a:prstGeom>
        <a:gradFill rotWithShape="0">
          <a:gsLst>
            <a:gs pos="0">
              <a:srgbClr val="CCCCFF"/>
            </a:gs>
            <a:gs pos="17999">
              <a:srgbClr val="99CCFF"/>
            </a:gs>
            <a:gs pos="36000">
              <a:srgbClr val="9966FF"/>
            </a:gs>
            <a:gs pos="61000">
              <a:srgbClr val="CC99FF"/>
            </a:gs>
            <a:gs pos="82001">
              <a:srgbClr val="99CCFF"/>
            </a:gs>
            <a:gs pos="100000">
              <a:srgbClr val="CCCCFF"/>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n-US" sz="2700" kern="1200" dirty="0" err="1">
              <a:solidFill>
                <a:schemeClr val="tx1"/>
              </a:solidFill>
            </a:rPr>
            <a:t>Performatif</a:t>
          </a:r>
          <a:endParaRPr lang="en-US" sz="2700" kern="1200" dirty="0">
            <a:solidFill>
              <a:schemeClr val="tx1"/>
            </a:solidFill>
          </a:endParaRPr>
        </a:p>
      </dsp:txBody>
      <dsp:txXfrm>
        <a:off x="6240605" y="2384940"/>
        <a:ext cx="1773989" cy="842163"/>
      </dsp:txXfrm>
    </dsp:sp>
    <dsp:sp modelId="{B42BB39C-DE10-44FA-B21E-1CD2DDD8CFD4}">
      <dsp:nvSpPr>
        <dsp:cNvPr id="0" name=""/>
        <dsp:cNvSpPr/>
      </dsp:nvSpPr>
      <dsp:spPr>
        <a:xfrm rot="5222075">
          <a:off x="6966015" y="3588842"/>
          <a:ext cx="425097" cy="401961"/>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7023190" y="3609021"/>
        <a:ext cx="304509" cy="241177"/>
      </dsp:txXfrm>
    </dsp:sp>
    <dsp:sp modelId="{387FD0DB-95B4-4063-B246-03A89DC37619}">
      <dsp:nvSpPr>
        <dsp:cNvPr id="0" name=""/>
        <dsp:cNvSpPr/>
      </dsp:nvSpPr>
      <dsp:spPr>
        <a:xfrm>
          <a:off x="6079540" y="4202122"/>
          <a:ext cx="2302459" cy="1190997"/>
        </a:xfrm>
        <a:prstGeom prst="ellipse">
          <a:avLst/>
        </a:prstGeom>
        <a:gradFill rotWithShape="0">
          <a:gsLst>
            <a:gs pos="0">
              <a:srgbClr val="03D4A8"/>
            </a:gs>
            <a:gs pos="25000">
              <a:srgbClr val="21D6E0"/>
            </a:gs>
            <a:gs pos="75000">
              <a:srgbClr val="0087E6"/>
            </a:gs>
            <a:gs pos="100000">
              <a:srgbClr val="005CBF"/>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err="1"/>
            <a:t>Pragmatis</a:t>
          </a:r>
          <a:endParaRPr lang="en-US" sz="2400" kern="1200" dirty="0"/>
        </a:p>
      </dsp:txBody>
      <dsp:txXfrm>
        <a:off x="6416727" y="4376539"/>
        <a:ext cx="1628085" cy="842163"/>
      </dsp:txXfrm>
    </dsp:sp>
    <dsp:sp modelId="{3343E87F-4EC3-4E31-AC3E-4294DF242D64}">
      <dsp:nvSpPr>
        <dsp:cNvPr id="0" name=""/>
        <dsp:cNvSpPr/>
      </dsp:nvSpPr>
      <dsp:spPr>
        <a:xfrm rot="10280004">
          <a:off x="5766114" y="4800337"/>
          <a:ext cx="256556" cy="401961"/>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rot="10800000">
        <a:off x="5842642" y="4874930"/>
        <a:ext cx="179589" cy="241177"/>
      </dsp:txXfrm>
    </dsp:sp>
    <dsp:sp modelId="{E28F386F-5F13-41B6-B479-06F5622718C2}">
      <dsp:nvSpPr>
        <dsp:cNvPr id="0" name=""/>
        <dsp:cNvSpPr/>
      </dsp:nvSpPr>
      <dsp:spPr>
        <a:xfrm>
          <a:off x="3557892" y="4504755"/>
          <a:ext cx="2117783" cy="1382604"/>
        </a:xfrm>
        <a:prstGeom prst="ellipse">
          <a:avLst/>
        </a:prstGeom>
        <a:gradFill rotWithShape="0">
          <a:gsLst>
            <a:gs pos="0">
              <a:srgbClr val="7030A0"/>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err="1"/>
            <a:t>Proposisi</a:t>
          </a:r>
          <a:endParaRPr lang="en-US" sz="2400" b="1" kern="1200" dirty="0"/>
        </a:p>
      </dsp:txBody>
      <dsp:txXfrm>
        <a:off x="3868034" y="4707233"/>
        <a:ext cx="1497499" cy="977648"/>
      </dsp:txXfrm>
    </dsp:sp>
    <dsp:sp modelId="{90BE630A-9621-4584-96A6-366B539EA410}">
      <dsp:nvSpPr>
        <dsp:cNvPr id="0" name=""/>
        <dsp:cNvSpPr/>
      </dsp:nvSpPr>
      <dsp:spPr>
        <a:xfrm rot="10992060">
          <a:off x="2915116" y="4912699"/>
          <a:ext cx="457420" cy="401961"/>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rot="10800000">
        <a:off x="3035610" y="4996458"/>
        <a:ext cx="336832" cy="241177"/>
      </dsp:txXfrm>
    </dsp:sp>
    <dsp:sp modelId="{35FBB735-7D23-4450-9CC0-502392B9CA12}">
      <dsp:nvSpPr>
        <dsp:cNvPr id="0" name=""/>
        <dsp:cNvSpPr/>
      </dsp:nvSpPr>
      <dsp:spPr>
        <a:xfrm>
          <a:off x="63008" y="4419905"/>
          <a:ext cx="2647145" cy="1190997"/>
        </a:xfrm>
        <a:prstGeom prst="ellipse">
          <a:avLst/>
        </a:prstGeom>
        <a:gradFill rotWithShape="0">
          <a:gsLst>
            <a:gs pos="0">
              <a:srgbClr val="FFF200"/>
            </a:gs>
            <a:gs pos="45000">
              <a:srgbClr val="FF7A00"/>
            </a:gs>
            <a:gs pos="70000">
              <a:srgbClr val="FF0300"/>
            </a:gs>
            <a:gs pos="100000">
              <a:srgbClr val="4D0808"/>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err="1"/>
            <a:t>Paradikmatik</a:t>
          </a:r>
          <a:endParaRPr lang="en-US" sz="2400" kern="1200" dirty="0"/>
        </a:p>
      </dsp:txBody>
      <dsp:txXfrm>
        <a:off x="450673" y="4594322"/>
        <a:ext cx="1871815" cy="842163"/>
      </dsp:txXfrm>
    </dsp:sp>
    <dsp:sp modelId="{A86EECF3-B08E-4209-A226-2669E8E0C56D}">
      <dsp:nvSpPr>
        <dsp:cNvPr id="0" name=""/>
        <dsp:cNvSpPr/>
      </dsp:nvSpPr>
      <dsp:spPr>
        <a:xfrm rot="15867681">
          <a:off x="1142553" y="3931010"/>
          <a:ext cx="316726" cy="401961"/>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rot="10800000">
        <a:off x="1194647" y="4058689"/>
        <a:ext cx="221708" cy="241177"/>
      </dsp:txXfrm>
    </dsp:sp>
    <dsp:sp modelId="{AE3E5320-B33A-41EA-9C6E-1EFA53B6D30C}">
      <dsp:nvSpPr>
        <dsp:cNvPr id="0" name=""/>
        <dsp:cNvSpPr/>
      </dsp:nvSpPr>
      <dsp:spPr>
        <a:xfrm>
          <a:off x="98824" y="2635465"/>
          <a:ext cx="2229439" cy="1190997"/>
        </a:xfrm>
        <a:prstGeom prst="ellipse">
          <a:avLst/>
        </a:prstGeom>
        <a:gradFill rotWithShape="0">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err="1"/>
            <a:t>Konfirmasi</a:t>
          </a:r>
          <a:endParaRPr lang="en-US" sz="2400" kern="1200" dirty="0"/>
        </a:p>
      </dsp:txBody>
      <dsp:txXfrm>
        <a:off x="425318" y="2809882"/>
        <a:ext cx="1576451" cy="842163"/>
      </dsp:txXfrm>
    </dsp:sp>
    <dsp:sp modelId="{CF8AB1E4-67DA-4017-916F-2FD6294361AF}">
      <dsp:nvSpPr>
        <dsp:cNvPr id="0" name=""/>
        <dsp:cNvSpPr/>
      </dsp:nvSpPr>
      <dsp:spPr>
        <a:xfrm rot="15978163">
          <a:off x="852090" y="1907198"/>
          <a:ext cx="577800" cy="401961"/>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rot="10800000">
        <a:off x="916272" y="2047759"/>
        <a:ext cx="457212" cy="241177"/>
      </dsp:txXfrm>
    </dsp:sp>
    <dsp:sp modelId="{DC531F6A-0648-4F70-A14B-2E102E738A61}">
      <dsp:nvSpPr>
        <dsp:cNvPr id="0" name=""/>
        <dsp:cNvSpPr/>
      </dsp:nvSpPr>
      <dsp:spPr>
        <a:xfrm>
          <a:off x="0" y="254512"/>
          <a:ext cx="2126025" cy="1293887"/>
        </a:xfrm>
        <a:prstGeom prst="ellipse">
          <a:avLst/>
        </a:prstGeom>
        <a:gradFill rotWithShape="0">
          <a:gsLst>
            <a:gs pos="0">
              <a:schemeClr val="tx2">
                <a:lumMod val="20000"/>
                <a:lumOff val="8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err="1"/>
            <a:t>Inferensi</a:t>
          </a:r>
          <a:endParaRPr lang="en-US" sz="2800" kern="1200" dirty="0"/>
        </a:p>
      </dsp:txBody>
      <dsp:txXfrm>
        <a:off x="311349" y="443997"/>
        <a:ext cx="1503327" cy="914917"/>
      </dsp:txXfrm>
    </dsp:sp>
    <dsp:sp modelId="{2A4AF9BD-8738-465F-86D6-BD3591E5DE54}">
      <dsp:nvSpPr>
        <dsp:cNvPr id="0" name=""/>
        <dsp:cNvSpPr/>
      </dsp:nvSpPr>
      <dsp:spPr>
        <a:xfrm rot="21221932">
          <a:off x="2271265" y="545177"/>
          <a:ext cx="396314" cy="401961"/>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2271624" y="632094"/>
        <a:ext cx="277420" cy="2411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275BF3-3A0D-4205-8ECE-78A0DEEA50A5}">
      <dsp:nvSpPr>
        <dsp:cNvPr id="0" name=""/>
        <dsp:cNvSpPr/>
      </dsp:nvSpPr>
      <dsp:spPr>
        <a:xfrm>
          <a:off x="2701076" y="-78463"/>
          <a:ext cx="2834582" cy="1465340"/>
        </a:xfrm>
        <a:prstGeom prst="ellipse">
          <a:avLst/>
        </a:prstGeom>
        <a:gradFill rotWithShape="0">
          <a:gsLst>
            <a:gs pos="0">
              <a:srgbClr val="03D4A8"/>
            </a:gs>
            <a:gs pos="25000">
              <a:srgbClr val="21D6E0"/>
            </a:gs>
            <a:gs pos="75000">
              <a:srgbClr val="0087E6"/>
            </a:gs>
            <a:gs pos="100000">
              <a:srgbClr val="005CBF"/>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err="1"/>
            <a:t>Kebetulan</a:t>
          </a:r>
          <a:endParaRPr lang="en-US" sz="2400" b="1" kern="1200" dirty="0"/>
        </a:p>
      </dsp:txBody>
      <dsp:txXfrm>
        <a:off x="3116191" y="136131"/>
        <a:ext cx="2004352" cy="1036152"/>
      </dsp:txXfrm>
    </dsp:sp>
    <dsp:sp modelId="{6165D0A9-5672-46CA-ADD1-47DD49BC493D}">
      <dsp:nvSpPr>
        <dsp:cNvPr id="0" name=""/>
        <dsp:cNvSpPr/>
      </dsp:nvSpPr>
      <dsp:spPr>
        <a:xfrm rot="792591">
          <a:off x="5519915" y="785859"/>
          <a:ext cx="284126" cy="461357"/>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5521043" y="868391"/>
        <a:ext cx="198888" cy="276815"/>
      </dsp:txXfrm>
    </dsp:sp>
    <dsp:sp modelId="{DE1A452A-2654-4AA9-BD28-7BAC801FB1D3}">
      <dsp:nvSpPr>
        <dsp:cNvPr id="0" name=""/>
        <dsp:cNvSpPr/>
      </dsp:nvSpPr>
      <dsp:spPr>
        <a:xfrm>
          <a:off x="5855789" y="609608"/>
          <a:ext cx="2332516" cy="1452354"/>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tx1"/>
              </a:solidFill>
            </a:rPr>
            <a:t>Akal </a:t>
          </a:r>
          <a:r>
            <a:rPr lang="en-US" sz="2300" b="1" kern="1200" dirty="0" err="1">
              <a:solidFill>
                <a:schemeClr val="tx1"/>
              </a:solidFill>
            </a:rPr>
            <a:t>Sehat</a:t>
          </a:r>
          <a:endParaRPr lang="en-US" sz="2300" b="1" kern="1200" dirty="0">
            <a:solidFill>
              <a:schemeClr val="tx1"/>
            </a:solidFill>
          </a:endParaRPr>
        </a:p>
      </dsp:txBody>
      <dsp:txXfrm>
        <a:off x="6197378" y="822300"/>
        <a:ext cx="1649338" cy="1026970"/>
      </dsp:txXfrm>
    </dsp:sp>
    <dsp:sp modelId="{291BD3C1-1525-49D6-98F3-731F73CE5FA6}">
      <dsp:nvSpPr>
        <dsp:cNvPr id="0" name=""/>
        <dsp:cNvSpPr/>
      </dsp:nvSpPr>
      <dsp:spPr>
        <a:xfrm rot="4977007">
          <a:off x="6931484" y="2251040"/>
          <a:ext cx="464556" cy="461357"/>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6992194" y="2274631"/>
        <a:ext cx="326149" cy="276815"/>
      </dsp:txXfrm>
    </dsp:sp>
    <dsp:sp modelId="{39CCB078-8666-43A7-B315-7DA46D782FF7}">
      <dsp:nvSpPr>
        <dsp:cNvPr id="0" name=""/>
        <dsp:cNvSpPr/>
      </dsp:nvSpPr>
      <dsp:spPr>
        <a:xfrm>
          <a:off x="6228591" y="2927612"/>
          <a:ext cx="2149681" cy="1366986"/>
        </a:xfrm>
        <a:prstGeom prst="ellipse">
          <a:avLst/>
        </a:prstGeom>
        <a:gradFill flip="none" rotWithShape="1">
          <a:gsLst>
            <a:gs pos="0">
              <a:srgbClr val="DDEBCF"/>
            </a:gs>
            <a:gs pos="50000">
              <a:srgbClr val="9CB86E"/>
            </a:gs>
            <a:gs pos="100000">
              <a:srgbClr val="156B13"/>
            </a:gs>
          </a:gsLst>
          <a:lin ang="5400000" scaled="0"/>
          <a:tileRect r="-100000" b="-10000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n-US" sz="2700" b="1" kern="1200" dirty="0" err="1">
              <a:solidFill>
                <a:schemeClr val="tx1"/>
              </a:solidFill>
            </a:rPr>
            <a:t>Wahyu</a:t>
          </a:r>
          <a:endParaRPr lang="en-US" sz="2700" b="1" kern="1200" dirty="0">
            <a:solidFill>
              <a:schemeClr val="tx1"/>
            </a:solidFill>
          </a:endParaRPr>
        </a:p>
      </dsp:txBody>
      <dsp:txXfrm>
        <a:off x="6543404" y="3127802"/>
        <a:ext cx="1520055" cy="966606"/>
      </dsp:txXfrm>
    </dsp:sp>
    <dsp:sp modelId="{B42BB39C-DE10-44FA-B21E-1CD2DDD8CFD4}">
      <dsp:nvSpPr>
        <dsp:cNvPr id="0" name=""/>
        <dsp:cNvSpPr/>
      </dsp:nvSpPr>
      <dsp:spPr>
        <a:xfrm rot="6706838">
          <a:off x="6711038" y="4374552"/>
          <a:ext cx="390323" cy="461357"/>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rot="10800000">
        <a:off x="6791311" y="4412454"/>
        <a:ext cx="273226" cy="276815"/>
      </dsp:txXfrm>
    </dsp:sp>
    <dsp:sp modelId="{387FD0DB-95B4-4063-B246-03A89DC37619}">
      <dsp:nvSpPr>
        <dsp:cNvPr id="0" name=""/>
        <dsp:cNvSpPr/>
      </dsp:nvSpPr>
      <dsp:spPr>
        <a:xfrm>
          <a:off x="5673706" y="4948388"/>
          <a:ext cx="1823532" cy="919011"/>
        </a:xfrm>
        <a:prstGeom prst="ellipse">
          <a:avLst/>
        </a:prstGeom>
        <a:gradFill rotWithShape="0">
          <a:gsLst>
            <a:gs pos="0">
              <a:srgbClr val="5E9EFF"/>
            </a:gs>
            <a:gs pos="39999">
              <a:srgbClr val="85C2FF"/>
            </a:gs>
            <a:gs pos="70000">
              <a:srgbClr val="C4D6EB"/>
            </a:gs>
            <a:gs pos="100000">
              <a:srgbClr val="FFEBFA"/>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err="1">
              <a:solidFill>
                <a:schemeClr val="tx1"/>
              </a:solidFill>
            </a:rPr>
            <a:t>Intuitif</a:t>
          </a:r>
          <a:endParaRPr lang="en-US" sz="2400" b="1" kern="1200" dirty="0">
            <a:solidFill>
              <a:schemeClr val="tx1"/>
            </a:solidFill>
          </a:endParaRPr>
        </a:p>
      </dsp:txBody>
      <dsp:txXfrm>
        <a:off x="5940756" y="5082974"/>
        <a:ext cx="1289432" cy="649839"/>
      </dsp:txXfrm>
    </dsp:sp>
    <dsp:sp modelId="{3343E87F-4EC3-4E31-AC3E-4294DF242D64}">
      <dsp:nvSpPr>
        <dsp:cNvPr id="0" name=""/>
        <dsp:cNvSpPr/>
      </dsp:nvSpPr>
      <dsp:spPr>
        <a:xfrm rot="11104267">
          <a:off x="5104109" y="5064099"/>
          <a:ext cx="413323" cy="461357"/>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rot="10800000">
        <a:off x="5227863" y="5161850"/>
        <a:ext cx="289326" cy="276815"/>
      </dsp:txXfrm>
    </dsp:sp>
    <dsp:sp modelId="{E28F386F-5F13-41B6-B479-06F5622718C2}">
      <dsp:nvSpPr>
        <dsp:cNvPr id="0" name=""/>
        <dsp:cNvSpPr/>
      </dsp:nvSpPr>
      <dsp:spPr>
        <a:xfrm>
          <a:off x="2491071" y="4358956"/>
          <a:ext cx="2430720" cy="1586907"/>
        </a:xfrm>
        <a:prstGeom prst="ellipse">
          <a:avLst/>
        </a:prstGeom>
        <a:gradFill rotWithShape="0">
          <a:gsLst>
            <a:gs pos="0">
              <a:srgbClr val="7030A0"/>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t>Trial &amp; Error</a:t>
          </a:r>
        </a:p>
      </dsp:txBody>
      <dsp:txXfrm>
        <a:off x="2847042" y="4591353"/>
        <a:ext cx="1718778" cy="1122113"/>
      </dsp:txXfrm>
    </dsp:sp>
    <dsp:sp modelId="{90BE630A-9621-4584-96A6-366B539EA410}">
      <dsp:nvSpPr>
        <dsp:cNvPr id="0" name=""/>
        <dsp:cNvSpPr/>
      </dsp:nvSpPr>
      <dsp:spPr>
        <a:xfrm rot="12914580">
          <a:off x="1997765" y="3964800"/>
          <a:ext cx="708582" cy="461357"/>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rot="10800000">
        <a:off x="2123488" y="4097005"/>
        <a:ext cx="570175" cy="276815"/>
      </dsp:txXfrm>
    </dsp:sp>
    <dsp:sp modelId="{35FBB735-7D23-4450-9CC0-502392B9CA12}">
      <dsp:nvSpPr>
        <dsp:cNvPr id="0" name=""/>
        <dsp:cNvSpPr/>
      </dsp:nvSpPr>
      <dsp:spPr>
        <a:xfrm>
          <a:off x="0" y="2607318"/>
          <a:ext cx="2143297" cy="1366986"/>
        </a:xfrm>
        <a:prstGeom prst="ellipse">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err="1"/>
            <a:t>Spekulasi</a:t>
          </a:r>
          <a:endParaRPr lang="en-US" sz="2400" b="1" kern="1200" dirty="0"/>
        </a:p>
      </dsp:txBody>
      <dsp:txXfrm>
        <a:off x="313879" y="2807508"/>
        <a:ext cx="1515539" cy="966606"/>
      </dsp:txXfrm>
    </dsp:sp>
    <dsp:sp modelId="{A86EECF3-B08E-4209-A226-2669E8E0C56D}">
      <dsp:nvSpPr>
        <dsp:cNvPr id="0" name=""/>
        <dsp:cNvSpPr/>
      </dsp:nvSpPr>
      <dsp:spPr>
        <a:xfrm rot="16782886">
          <a:off x="1097883" y="2145550"/>
          <a:ext cx="260681" cy="461357"/>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1130387" y="2276362"/>
        <a:ext cx="182477" cy="276815"/>
      </dsp:txXfrm>
    </dsp:sp>
    <dsp:sp modelId="{AE3E5320-B33A-41EA-9C6E-1EFA53B6D30C}">
      <dsp:nvSpPr>
        <dsp:cNvPr id="0" name=""/>
        <dsp:cNvSpPr/>
      </dsp:nvSpPr>
      <dsp:spPr>
        <a:xfrm>
          <a:off x="0" y="761989"/>
          <a:ext cx="2775132" cy="1366986"/>
        </a:xfrm>
        <a:prstGeom prst="ellipse">
          <a:avLst/>
        </a:prstGeom>
        <a:gradFill flip="none" rotWithShape="1">
          <a:gsLst>
            <a:gs pos="0">
              <a:srgbClr val="FF3399"/>
            </a:gs>
            <a:gs pos="25000">
              <a:srgbClr val="FF6633"/>
            </a:gs>
            <a:gs pos="50000">
              <a:srgbClr val="FFFF00"/>
            </a:gs>
            <a:gs pos="75000">
              <a:srgbClr val="01A78F"/>
            </a:gs>
            <a:gs pos="100000">
              <a:srgbClr val="3366FF"/>
            </a:gs>
          </a:gsLst>
          <a:lin ang="13500000" scaled="0"/>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err="1">
              <a:solidFill>
                <a:schemeClr val="tx1"/>
              </a:solidFill>
            </a:rPr>
            <a:t>Kewibawaan</a:t>
          </a:r>
          <a:endParaRPr lang="en-US" sz="2400" b="1" kern="1200" dirty="0">
            <a:solidFill>
              <a:schemeClr val="tx1"/>
            </a:solidFill>
          </a:endParaRPr>
        </a:p>
      </dsp:txBody>
      <dsp:txXfrm>
        <a:off x="406409" y="962179"/>
        <a:ext cx="1962314" cy="966606"/>
      </dsp:txXfrm>
    </dsp:sp>
    <dsp:sp modelId="{CF8AB1E4-67DA-4017-916F-2FD6294361AF}">
      <dsp:nvSpPr>
        <dsp:cNvPr id="0" name=""/>
        <dsp:cNvSpPr/>
      </dsp:nvSpPr>
      <dsp:spPr>
        <a:xfrm rot="20630434">
          <a:off x="2645967" y="826307"/>
          <a:ext cx="164707" cy="461357"/>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2646943" y="925454"/>
        <a:ext cx="115295" cy="27681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275BF3-3A0D-4205-8ECE-78A0DEEA50A5}">
      <dsp:nvSpPr>
        <dsp:cNvPr id="0" name=""/>
        <dsp:cNvSpPr/>
      </dsp:nvSpPr>
      <dsp:spPr>
        <a:xfrm>
          <a:off x="2461777" y="694311"/>
          <a:ext cx="3674773" cy="1058287"/>
        </a:xfrm>
        <a:prstGeom prst="ellipse">
          <a:avLst/>
        </a:prstGeom>
        <a:gradFill rotWithShape="0">
          <a:gsLst>
            <a:gs pos="0">
              <a:srgbClr val="03D4A8"/>
            </a:gs>
            <a:gs pos="25000">
              <a:srgbClr val="21D6E0"/>
            </a:gs>
            <a:gs pos="75000">
              <a:srgbClr val="0087E6"/>
            </a:gs>
            <a:gs pos="100000">
              <a:srgbClr val="005CBF"/>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err="1"/>
            <a:t>Masalah</a:t>
          </a:r>
          <a:endParaRPr lang="en-US" sz="2400" b="1" kern="1200" dirty="0"/>
        </a:p>
      </dsp:txBody>
      <dsp:txXfrm>
        <a:off x="2999935" y="849294"/>
        <a:ext cx="2598457" cy="748321"/>
      </dsp:txXfrm>
    </dsp:sp>
    <dsp:sp modelId="{6165D0A9-5672-46CA-ADD1-47DD49BC493D}">
      <dsp:nvSpPr>
        <dsp:cNvPr id="0" name=""/>
        <dsp:cNvSpPr/>
      </dsp:nvSpPr>
      <dsp:spPr>
        <a:xfrm rot="1721107">
          <a:off x="5441430" y="1808223"/>
          <a:ext cx="946128" cy="598107"/>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5452441" y="1884781"/>
        <a:ext cx="766696" cy="358865"/>
      </dsp:txXfrm>
    </dsp:sp>
    <dsp:sp modelId="{DE1A452A-2654-4AA9-BD28-7BAC801FB1D3}">
      <dsp:nvSpPr>
        <dsp:cNvPr id="0" name=""/>
        <dsp:cNvSpPr/>
      </dsp:nvSpPr>
      <dsp:spPr>
        <a:xfrm>
          <a:off x="6376700" y="2431194"/>
          <a:ext cx="2005299" cy="955146"/>
        </a:xfrm>
        <a:prstGeom prst="ellipse">
          <a:avLst/>
        </a:prstGeom>
        <a:gradFill rotWithShape="0">
          <a:gsLst>
            <a:gs pos="0">
              <a:srgbClr val="FBEAC7"/>
            </a:gs>
            <a:gs pos="17999">
              <a:srgbClr val="FEE7F2"/>
            </a:gs>
            <a:gs pos="36000">
              <a:srgbClr val="FAC77D"/>
            </a:gs>
            <a:gs pos="61000">
              <a:srgbClr val="FBA97D"/>
            </a:gs>
            <a:gs pos="82001">
              <a:srgbClr val="FBD49C"/>
            </a:gs>
            <a:gs pos="100000">
              <a:srgbClr val="FEE7F2"/>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b="1" kern="1200" dirty="0" err="1">
              <a:solidFill>
                <a:schemeClr val="tx1"/>
              </a:solidFill>
            </a:rPr>
            <a:t>Hipotesis</a:t>
          </a:r>
          <a:endParaRPr lang="en-US" sz="2300" b="1" kern="1200" dirty="0">
            <a:solidFill>
              <a:schemeClr val="tx1"/>
            </a:solidFill>
          </a:endParaRPr>
        </a:p>
      </dsp:txBody>
      <dsp:txXfrm>
        <a:off x="6670369" y="2571072"/>
        <a:ext cx="1417961" cy="675390"/>
      </dsp:txXfrm>
    </dsp:sp>
    <dsp:sp modelId="{291BD3C1-1525-49D6-98F3-731F73CE5FA6}">
      <dsp:nvSpPr>
        <dsp:cNvPr id="0" name=""/>
        <dsp:cNvSpPr/>
      </dsp:nvSpPr>
      <dsp:spPr>
        <a:xfrm rot="6814168">
          <a:off x="6407682" y="3820903"/>
          <a:ext cx="886559" cy="598107"/>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rot="10800000">
        <a:off x="6533272" y="3858292"/>
        <a:ext cx="707127" cy="358865"/>
      </dsp:txXfrm>
    </dsp:sp>
    <dsp:sp modelId="{39CCB078-8666-43A7-B315-7DA46D782FF7}">
      <dsp:nvSpPr>
        <dsp:cNvPr id="0" name=""/>
        <dsp:cNvSpPr/>
      </dsp:nvSpPr>
      <dsp:spPr>
        <a:xfrm>
          <a:off x="5410198" y="4896374"/>
          <a:ext cx="1780482" cy="971025"/>
        </a:xfrm>
        <a:prstGeom prst="ellipse">
          <a:avLst/>
        </a:prstGeom>
        <a:gradFill flip="none" rotWithShape="1">
          <a:gsLst>
            <a:gs pos="0">
              <a:srgbClr val="DDEBCF"/>
            </a:gs>
            <a:gs pos="50000">
              <a:srgbClr val="9CB86E"/>
            </a:gs>
            <a:gs pos="100000">
              <a:srgbClr val="156B13"/>
            </a:gs>
          </a:gsLst>
          <a:lin ang="5400000" scaled="0"/>
          <a:tileRect r="-100000" b="-10000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n-US" sz="2700" b="1" kern="1200" dirty="0">
              <a:solidFill>
                <a:schemeClr val="tx1"/>
              </a:solidFill>
            </a:rPr>
            <a:t>Data</a:t>
          </a:r>
        </a:p>
      </dsp:txBody>
      <dsp:txXfrm>
        <a:off x="5670944" y="5038577"/>
        <a:ext cx="1258990" cy="686619"/>
      </dsp:txXfrm>
    </dsp:sp>
    <dsp:sp modelId="{B42BB39C-DE10-44FA-B21E-1CD2DDD8CFD4}">
      <dsp:nvSpPr>
        <dsp:cNvPr id="0" name=""/>
        <dsp:cNvSpPr/>
      </dsp:nvSpPr>
      <dsp:spPr>
        <a:xfrm rot="10935912">
          <a:off x="4872783" y="5033908"/>
          <a:ext cx="381614" cy="598107"/>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rot="10800000">
        <a:off x="4987222" y="5155791"/>
        <a:ext cx="267130" cy="358865"/>
      </dsp:txXfrm>
    </dsp:sp>
    <dsp:sp modelId="{387FD0DB-95B4-4063-B246-03A89DC37619}">
      <dsp:nvSpPr>
        <dsp:cNvPr id="0" name=""/>
        <dsp:cNvSpPr/>
      </dsp:nvSpPr>
      <dsp:spPr>
        <a:xfrm>
          <a:off x="2332650" y="4675987"/>
          <a:ext cx="2364040" cy="1191412"/>
        </a:xfrm>
        <a:prstGeom prst="ellipse">
          <a:avLst/>
        </a:prstGeom>
        <a:gradFill rotWithShape="0">
          <a:gsLst>
            <a:gs pos="0">
              <a:srgbClr val="5E9EFF"/>
            </a:gs>
            <a:gs pos="39999">
              <a:srgbClr val="85C2FF"/>
            </a:gs>
            <a:gs pos="70000">
              <a:srgbClr val="C4D6EB"/>
            </a:gs>
            <a:gs pos="100000">
              <a:srgbClr val="FFEBFA"/>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err="1">
              <a:solidFill>
                <a:schemeClr val="tx1"/>
              </a:solidFill>
            </a:rPr>
            <a:t>Verifikasi</a:t>
          </a:r>
          <a:r>
            <a:rPr lang="en-US" sz="2400" b="1" kern="1200" dirty="0">
              <a:solidFill>
                <a:schemeClr val="tx1"/>
              </a:solidFill>
            </a:rPr>
            <a:t> Data</a:t>
          </a:r>
        </a:p>
      </dsp:txBody>
      <dsp:txXfrm>
        <a:off x="2678856" y="4850465"/>
        <a:ext cx="1671628" cy="842456"/>
      </dsp:txXfrm>
    </dsp:sp>
    <dsp:sp modelId="{3343E87F-4EC3-4E31-AC3E-4294DF242D64}">
      <dsp:nvSpPr>
        <dsp:cNvPr id="0" name=""/>
        <dsp:cNvSpPr/>
      </dsp:nvSpPr>
      <dsp:spPr>
        <a:xfrm rot="14044681">
          <a:off x="2464393" y="3952160"/>
          <a:ext cx="621953" cy="598107"/>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rot="10800000">
        <a:off x="2606744" y="4144435"/>
        <a:ext cx="442521" cy="358865"/>
      </dsp:txXfrm>
    </dsp:sp>
    <dsp:sp modelId="{E28F386F-5F13-41B6-B479-06F5622718C2}">
      <dsp:nvSpPr>
        <dsp:cNvPr id="0" name=""/>
        <dsp:cNvSpPr/>
      </dsp:nvSpPr>
      <dsp:spPr>
        <a:xfrm>
          <a:off x="717842" y="2941693"/>
          <a:ext cx="2818389" cy="829216"/>
        </a:xfrm>
        <a:prstGeom prst="ellipse">
          <a:avLst/>
        </a:prstGeom>
        <a:gradFill rotWithShape="0">
          <a:gsLst>
            <a:gs pos="0">
              <a:srgbClr val="7030A0"/>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err="1"/>
            <a:t>Kesimpulan</a:t>
          </a:r>
          <a:endParaRPr lang="en-US" sz="2400" b="1" kern="1200" dirty="0"/>
        </a:p>
      </dsp:txBody>
      <dsp:txXfrm>
        <a:off x="1130586" y="3063129"/>
        <a:ext cx="1992901" cy="586344"/>
      </dsp:txXfrm>
    </dsp:sp>
    <dsp:sp modelId="{90BE630A-9621-4584-96A6-366B539EA410}">
      <dsp:nvSpPr>
        <dsp:cNvPr id="0" name=""/>
        <dsp:cNvSpPr/>
      </dsp:nvSpPr>
      <dsp:spPr>
        <a:xfrm rot="18931366">
          <a:off x="2673584" y="2064539"/>
          <a:ext cx="928886" cy="598107"/>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2699285" y="2247017"/>
        <a:ext cx="749454" cy="358865"/>
      </dsp:txXfrm>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AC4D749D-38E0-4EFA-9B30-779034D40F8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77500" lnSpcReduction="20000"/>
          </a:bodyPr>
          <a:lstStyle/>
          <a:p>
            <a:pPr>
              <a:defRPr/>
            </a:pPr>
            <a:r>
              <a:rPr lang="en-US" dirty="0"/>
              <a:t>- </a:t>
            </a:r>
            <a:r>
              <a:rPr lang="id-ID" dirty="0"/>
              <a:t>ob</a:t>
            </a:r>
            <a:r>
              <a:rPr lang="en-US" dirty="0"/>
              <a:t>j</a:t>
            </a:r>
            <a:r>
              <a:rPr lang="id-ID" dirty="0"/>
              <a:t>ek yang diteliti, baik yang berhubungan dengan alam (kosmologi) maupun tentang manusia (Biopsikososial). Ob</a:t>
            </a:r>
            <a:r>
              <a:rPr lang="en-US" dirty="0"/>
              <a:t>j</a:t>
            </a:r>
            <a:r>
              <a:rPr lang="id-ID" dirty="0"/>
              <a:t>ek </a:t>
            </a:r>
            <a:r>
              <a:rPr lang="en-US" dirty="0"/>
              <a:t>material</a:t>
            </a:r>
            <a:r>
              <a:rPr lang="id-ID" dirty="0"/>
              <a:t> merupakan ob</a:t>
            </a:r>
            <a:r>
              <a:rPr lang="en-US" dirty="0"/>
              <a:t>j</a:t>
            </a:r>
            <a:r>
              <a:rPr lang="id-ID" dirty="0"/>
              <a:t>ek konkret</a:t>
            </a:r>
            <a:r>
              <a:rPr lang="en-US" dirty="0"/>
              <a:t>. O</a:t>
            </a:r>
            <a:r>
              <a:rPr lang="id-ID" dirty="0"/>
              <a:t>byek formal merupakan aspek khusus atau sudut pandang terhadap ilmu. Yang mencirikan setiap ilmu adalah obyek formalnya. Sementara obyek material yang sama dapat dikaji oleh banyak ilmu lain.</a:t>
            </a:r>
            <a:endParaRPr lang="en-US" dirty="0"/>
          </a:p>
          <a:p>
            <a:pPr>
              <a:defRPr/>
            </a:pPr>
            <a:r>
              <a:rPr lang="en-US" dirty="0"/>
              <a:t>- </a:t>
            </a:r>
            <a:r>
              <a:rPr lang="en-US" dirty="0" err="1"/>
              <a:t>Metode</a:t>
            </a:r>
            <a:r>
              <a:rPr lang="en-US" dirty="0"/>
              <a:t> - </a:t>
            </a:r>
            <a:r>
              <a:rPr lang="id-ID" dirty="0"/>
              <a:t>ilmu mensyaratkan adanya metode tertentu, yang di dalamnya berisi pendekatan dan teknik tertentu. Metode ini dikenal dengan istilah metode ilmiah. Dalam hal ini, Moh. Nazir, (1983:43) mengungkapkan bahwa metode ilmiah boleh dikatakan merupakan suatu pengejaran terhadap kebenaran yang diatur oleh pertimbangan-pertimbangan logis. Karena ideal dari ilmu adalah untuk memperoleh interrelasi yang sistematis dari fakta-fakta, maka metode ilimiah berkehendak untuk mencari jawaban tentang fakta-fakta dengan menggunakan pendekatan </a:t>
            </a:r>
            <a:r>
              <a:rPr lang="id-ID" i="1" dirty="0"/>
              <a:t>kesangsian sistematis</a:t>
            </a:r>
            <a:r>
              <a:rPr lang="id-ID" dirty="0"/>
              <a:t>. Almack (1939) mengatakan bahwa metode ilmiah adalah cara menerapkan prinsip-prinsip logis terhadap penemuan, pengesahan dan penjelasan kebenaran. Sedangkan Ostle (1975) berpendapat bahwa metode ilmiah adalah pengejaran terhadap sesuatu untuk memperoleh sesutu interrelasi. Selanjutnya pada bagian lain Moh. Nazir mengemukakan beberapa kriteria metode ilmiah dalam perspektif penelitian kuantitatif, diantaranya: (a) berdasarkan fakta, (b) bebas dari prasangka, (c) menggunakan prinsip-prinsip analisa, (d) menggunakan hipotesa, (e) menggunakan ukuran obyektif dan menggunakan teknik kuantifikasi. Belakangan ini berkembang pula metode ilmiah dengan pendekatan kualitatif. Nasution (1996:9-12) mengemukakan ciri-ciri metode ilimiah dalam penelitian kualitatif, diantaranya : (a) sumber data ialah situasi yang wajar atau </a:t>
            </a:r>
            <a:r>
              <a:rPr lang="id-ID" i="1" dirty="0"/>
              <a:t>natural setting</a:t>
            </a:r>
            <a:r>
              <a:rPr lang="id-ID" dirty="0"/>
              <a:t>, (b) peneliti sebagai instrumen penelitian, (c) sangat deskriptif, (d) mementingkan proses maupun produk, (e) mencari makna, (f) mengutamakan data langsung, (g) triangulasi, (h) menonjolkan rincian kontekstual, (h) subyek yang diteliti dipandang berkedudukan sama dengan peneliti, (i) mengutama- kan perspektif emic, (j) verifikasi, (k) sampling yang purposif, (l) menggunakan </a:t>
            </a:r>
            <a:r>
              <a:rPr lang="id-ID" i="1" dirty="0"/>
              <a:t>audit trail</a:t>
            </a:r>
            <a:r>
              <a:rPr lang="id-ID" dirty="0"/>
              <a:t>, (m)partisipatipatif tanpa mengganggu, (n) mengadakan analisis sejak awal penelitian, (o) disain penelitian tampil dalam proses penelitian.</a:t>
            </a:r>
            <a:endParaRPr lang="en-US" dirty="0"/>
          </a:p>
          <a:p>
            <a:pPr>
              <a:defRPr/>
            </a:pPr>
            <a:r>
              <a:rPr lang="en-US" dirty="0"/>
              <a:t>- </a:t>
            </a:r>
            <a:r>
              <a:rPr lang="id-ID" dirty="0"/>
              <a:t>Pokok permasalahan(</a:t>
            </a:r>
            <a:r>
              <a:rPr lang="id-ID" i="1" dirty="0"/>
              <a:t>subject matter</a:t>
            </a:r>
            <a:r>
              <a:rPr lang="id-ID" dirty="0"/>
              <a:t> atau </a:t>
            </a:r>
            <a:r>
              <a:rPr lang="id-ID" i="1" dirty="0"/>
              <a:t>focus of interest</a:t>
            </a:r>
            <a:r>
              <a:rPr lang="id-ID" dirty="0"/>
              <a:t>). ilmu mensyaratkan adanya pokok permasalahan yang akan dikaji. Mengenai </a:t>
            </a:r>
            <a:r>
              <a:rPr lang="id-ID" i="1" dirty="0"/>
              <a:t>focus of interest</a:t>
            </a:r>
            <a:r>
              <a:rPr lang="id-ID" dirty="0"/>
              <a:t> ini Husein Al-Kaff dalam Kuliah Filsafat Islam di Yayasan Pendidikan Islam Al-Jawad menjelaskan bahwa ketika masalah-masalah itu diangkat dan dibedah dengan pisau ilmu maka masalah masalah yang sederhana tidak menjadi sederhana lagi. Masalah-masalah itu akan berubah dari sesuatu yang mudah menjadi sesuatu yang sulit, dari sesuatu yang sederhana menjadi sesuatu yang rumit (</a:t>
            </a:r>
            <a:r>
              <a:rPr lang="id-ID" i="1" dirty="0"/>
              <a:t>complicated</a:t>
            </a:r>
            <a:r>
              <a:rPr lang="id-ID" dirty="0"/>
              <a:t>). Oleh karena masalah-masalah itu dibawa ke dalam pembedahan ilmu, maka ia menjadi sesuatu yang diperselisihkan dan diperdebatkan. Perselisihan tentangnya menyebabkan perbedaan dalam cara memandang dunia (</a:t>
            </a:r>
            <a:r>
              <a:rPr lang="id-ID" i="1" dirty="0"/>
              <a:t>world</a:t>
            </a:r>
            <a:r>
              <a:rPr lang="id-ID" dirty="0"/>
              <a:t> </a:t>
            </a:r>
            <a:r>
              <a:rPr lang="id-ID" i="1" dirty="0"/>
              <a:t>view</a:t>
            </a:r>
            <a:r>
              <a:rPr lang="id-ID" dirty="0"/>
              <a:t>), sehingga pada gilirannya muncul perbedaan ideologi (Husein Al-Kaff, </a:t>
            </a:r>
            <a:r>
              <a:rPr lang="id-ID" i="1" dirty="0"/>
              <a:t>Filsafat Ilmu,</a:t>
            </a:r>
            <a:r>
              <a:rPr lang="id-ID" dirty="0"/>
              <a:t>)</a:t>
            </a:r>
            <a:endParaRPr lang="en-US" dirty="0"/>
          </a:p>
          <a:p>
            <a:pPr>
              <a:defRPr/>
            </a:pPr>
            <a:endParaRPr lang="en-US" dirty="0"/>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28ACABA6-8965-43E8-B35C-A5A26FA743AB}" type="slidenum">
              <a:rPr lang="en-US" altLang="en-US"/>
              <a:pPr eaLnBrk="1" hangingPunct="1">
                <a:spcBef>
                  <a:spcPct val="0"/>
                </a:spcBef>
              </a:pPr>
              <a:t>11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i="1">
                <a:latin typeface="Arial" panose="020B0604020202020204" pitchFamily="34" charset="0"/>
                <a:cs typeface="Arial" panose="020B0604020202020204" pitchFamily="34" charset="0"/>
              </a:rPr>
              <a:t>Obyektif</a:t>
            </a:r>
            <a:r>
              <a:rPr lang="en-US" altLang="en-US">
                <a:latin typeface="Arial" panose="020B0604020202020204" pitchFamily="34" charset="0"/>
                <a:cs typeface="Arial" panose="020B0604020202020204" pitchFamily="34" charset="0"/>
              </a:rPr>
              <a:t> - ilmu berdasarkan hal-hal yang obyektif, dapat diamati dan tidak berdasarkan pada emosional subyektif.</a:t>
            </a:r>
          </a:p>
          <a:p>
            <a:r>
              <a:rPr lang="en-US" altLang="en-US" i="1">
                <a:latin typeface="Arial" panose="020B0604020202020204" pitchFamily="34" charset="0"/>
                <a:cs typeface="Arial" panose="020B0604020202020204" pitchFamily="34" charset="0"/>
              </a:rPr>
              <a:t>Koheren</a:t>
            </a:r>
            <a:r>
              <a:rPr lang="en-US" altLang="en-US">
                <a:latin typeface="Arial" panose="020B0604020202020204" pitchFamily="34" charset="0"/>
                <a:cs typeface="Arial" panose="020B0604020202020204" pitchFamily="34" charset="0"/>
              </a:rPr>
              <a:t>- susunan ilmu tidak kontradiksi dengan kenyataan.</a:t>
            </a:r>
          </a:p>
          <a:p>
            <a:r>
              <a:rPr lang="en-US" altLang="en-US" i="1">
                <a:latin typeface="Arial" panose="020B0604020202020204" pitchFamily="34" charset="0"/>
                <a:cs typeface="Arial" panose="020B0604020202020204" pitchFamily="34" charset="0"/>
              </a:rPr>
              <a:t>Reliable -</a:t>
            </a:r>
            <a:r>
              <a:rPr lang="en-US" altLang="en-US">
                <a:latin typeface="Arial" panose="020B0604020202020204" pitchFamily="34" charset="0"/>
                <a:cs typeface="Arial" panose="020B0604020202020204" pitchFamily="34" charset="0"/>
              </a:rPr>
              <a:t> produk dan cara-cara memperoleh ilmu dilakukan melalui alat ukur dengan tingkat keterandalan (reabilitas) tinggi.</a:t>
            </a:r>
          </a:p>
          <a:p>
            <a:r>
              <a:rPr lang="en-US" altLang="en-US" i="1">
                <a:latin typeface="Arial" panose="020B0604020202020204" pitchFamily="34" charset="0"/>
                <a:cs typeface="Arial" panose="020B0604020202020204" pitchFamily="34" charset="0"/>
              </a:rPr>
              <a:t>Valid -</a:t>
            </a:r>
            <a:r>
              <a:rPr lang="en-US" altLang="en-US">
                <a:latin typeface="Arial" panose="020B0604020202020204" pitchFamily="34" charset="0"/>
                <a:cs typeface="Arial" panose="020B0604020202020204" pitchFamily="34" charset="0"/>
              </a:rPr>
              <a:t> produk dan cara-cara memperoleh ilmu dilakukan melalui alat ukur dengan tingkat keabsahan (validitas) yang tinggi.</a:t>
            </a:r>
          </a:p>
          <a:p>
            <a:r>
              <a:rPr lang="en-US" altLang="en-US" i="1">
                <a:latin typeface="Arial" panose="020B0604020202020204" pitchFamily="34" charset="0"/>
                <a:cs typeface="Arial" panose="020B0604020202020204" pitchFamily="34" charset="0"/>
              </a:rPr>
              <a:t>Generalisasi - </a:t>
            </a:r>
            <a:r>
              <a:rPr lang="en-US" altLang="en-US">
                <a:latin typeface="Arial" panose="020B0604020202020204" pitchFamily="34" charset="0"/>
                <a:cs typeface="Arial" panose="020B0604020202020204" pitchFamily="34" charset="0"/>
              </a:rPr>
              <a:t>suatu kesimpulan dalam ilmu dapat berlaku umum.</a:t>
            </a:r>
          </a:p>
          <a:p>
            <a:r>
              <a:rPr lang="en-US" altLang="en-US" i="1">
                <a:latin typeface="Arial" panose="020B0604020202020204" pitchFamily="34" charset="0"/>
                <a:cs typeface="Arial" panose="020B0604020202020204" pitchFamily="34" charset="0"/>
              </a:rPr>
              <a:t>Prediksi</a:t>
            </a:r>
            <a:r>
              <a:rPr lang="en-US" altLang="en-US">
                <a:latin typeface="Arial" panose="020B0604020202020204" pitchFamily="34" charset="0"/>
                <a:cs typeface="Arial" panose="020B0604020202020204" pitchFamily="34" charset="0"/>
              </a:rPr>
              <a:t> - ilmu dapat memberikan daya prediksi atas kemungkinan-kemungkinan suatu hal.</a:t>
            </a: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9C84979D-7AD6-460A-AA41-E64217023D72}" type="slidenum">
              <a:rPr lang="en-US" altLang="en-US"/>
              <a:pPr eaLnBrk="1" hangingPunct="1">
                <a:spcBef>
                  <a:spcPct val="0"/>
                </a:spcBef>
              </a:pPr>
              <a:t>12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US" b="1" i="1" dirty="0">
                <a:solidFill>
                  <a:srgbClr val="0000FF"/>
                </a:solidFill>
              </a:rPr>
              <a:t>Ontology</a:t>
            </a:r>
            <a:r>
              <a:rPr lang="en-US" dirty="0"/>
              <a:t> (from the Greek </a:t>
            </a:r>
            <a:r>
              <a:rPr lang="en-US" dirty="0" err="1"/>
              <a:t>ὦν</a:t>
            </a:r>
            <a:r>
              <a:rPr lang="en-US" dirty="0"/>
              <a:t>, genitive </a:t>
            </a:r>
            <a:r>
              <a:rPr lang="en-US" dirty="0" err="1"/>
              <a:t>ὄντος</a:t>
            </a:r>
            <a:r>
              <a:rPr lang="en-US" dirty="0"/>
              <a:t>: of being and -</a:t>
            </a:r>
            <a:r>
              <a:rPr lang="en-US" dirty="0" err="1"/>
              <a:t>λογία</a:t>
            </a:r>
            <a:r>
              <a:rPr lang="en-US" dirty="0"/>
              <a:t>: science, study, theory) is the philosophical study of the nature of being, existence or reality in general, as well as of the basic categories of being and their relations.</a:t>
            </a:r>
          </a:p>
          <a:p>
            <a:pPr>
              <a:defRPr/>
            </a:pPr>
            <a:r>
              <a:rPr lang="en-US" dirty="0" err="1"/>
              <a:t>Obyek</a:t>
            </a:r>
            <a:r>
              <a:rPr lang="en-US" dirty="0"/>
              <a:t> </a:t>
            </a:r>
            <a:r>
              <a:rPr lang="en-US" dirty="0" err="1"/>
              <a:t>apa</a:t>
            </a:r>
            <a:r>
              <a:rPr lang="en-US" dirty="0"/>
              <a:t> yang </a:t>
            </a:r>
            <a:r>
              <a:rPr lang="en-US" dirty="0" err="1"/>
              <a:t>ditelaah</a:t>
            </a:r>
            <a:r>
              <a:rPr lang="en-US" dirty="0"/>
              <a:t> </a:t>
            </a:r>
            <a:r>
              <a:rPr lang="en-US" dirty="0" err="1"/>
              <a:t>ilmu</a:t>
            </a:r>
            <a:r>
              <a:rPr lang="en-US" dirty="0"/>
              <a:t> ? </a:t>
            </a:r>
            <a:r>
              <a:rPr lang="en-US" dirty="0" err="1"/>
              <a:t>Bagaimana</a:t>
            </a:r>
            <a:r>
              <a:rPr lang="en-US" dirty="0"/>
              <a:t> </a:t>
            </a:r>
            <a:r>
              <a:rPr lang="en-US" dirty="0" err="1"/>
              <a:t>ujud</a:t>
            </a:r>
            <a:r>
              <a:rPr lang="en-US" dirty="0"/>
              <a:t> yang </a:t>
            </a:r>
            <a:r>
              <a:rPr lang="en-US" dirty="0" err="1"/>
              <a:t>hakiki</a:t>
            </a:r>
            <a:r>
              <a:rPr lang="en-US" dirty="0"/>
              <a:t> </a:t>
            </a:r>
            <a:r>
              <a:rPr lang="en-US" dirty="0" err="1"/>
              <a:t>dari</a:t>
            </a:r>
            <a:r>
              <a:rPr lang="en-US" dirty="0"/>
              <a:t> </a:t>
            </a:r>
            <a:r>
              <a:rPr lang="en-US" dirty="0" err="1"/>
              <a:t>obyek</a:t>
            </a:r>
            <a:r>
              <a:rPr lang="en-US" dirty="0"/>
              <a:t> </a:t>
            </a:r>
            <a:r>
              <a:rPr lang="en-US" dirty="0" err="1"/>
              <a:t>tersebut</a:t>
            </a:r>
            <a:r>
              <a:rPr lang="en-US" dirty="0"/>
              <a:t>? </a:t>
            </a:r>
            <a:r>
              <a:rPr lang="en-US" dirty="0" err="1"/>
              <a:t>Bagaimana</a:t>
            </a:r>
            <a:r>
              <a:rPr lang="en-US" dirty="0"/>
              <a:t> </a:t>
            </a:r>
            <a:r>
              <a:rPr lang="en-US" dirty="0" err="1"/>
              <a:t>hubungan</a:t>
            </a:r>
            <a:r>
              <a:rPr lang="en-US" dirty="0"/>
              <a:t> </a:t>
            </a:r>
            <a:r>
              <a:rPr lang="en-US" dirty="0" err="1"/>
              <a:t>antara</a:t>
            </a:r>
            <a:r>
              <a:rPr lang="en-US" dirty="0"/>
              <a:t> </a:t>
            </a:r>
            <a:r>
              <a:rPr lang="en-US" dirty="0" err="1"/>
              <a:t>obyek</a:t>
            </a:r>
            <a:r>
              <a:rPr lang="en-US" dirty="0"/>
              <a:t> </a:t>
            </a:r>
            <a:r>
              <a:rPr lang="en-US" dirty="0" err="1"/>
              <a:t>tadi</a:t>
            </a:r>
            <a:r>
              <a:rPr lang="en-US" dirty="0"/>
              <a:t> </a:t>
            </a:r>
            <a:r>
              <a:rPr lang="en-US" dirty="0" err="1"/>
              <a:t>dengan</a:t>
            </a:r>
            <a:r>
              <a:rPr lang="en-US" dirty="0"/>
              <a:t> </a:t>
            </a:r>
            <a:r>
              <a:rPr lang="en-US" dirty="0" err="1"/>
              <a:t>daya</a:t>
            </a:r>
            <a:r>
              <a:rPr lang="en-US" dirty="0"/>
              <a:t> </a:t>
            </a:r>
            <a:r>
              <a:rPr lang="en-US" dirty="0" err="1"/>
              <a:t>tangkap</a:t>
            </a:r>
            <a:r>
              <a:rPr lang="en-US" dirty="0"/>
              <a:t> </a:t>
            </a:r>
            <a:r>
              <a:rPr lang="en-US" dirty="0" err="1"/>
              <a:t>manusia</a:t>
            </a:r>
            <a:r>
              <a:rPr lang="en-US" dirty="0"/>
              <a:t> yang </a:t>
            </a:r>
            <a:r>
              <a:rPr lang="en-US" dirty="0" err="1"/>
              <a:t>membuahkan</a:t>
            </a:r>
            <a:r>
              <a:rPr lang="en-US" dirty="0"/>
              <a:t> </a:t>
            </a:r>
            <a:r>
              <a:rPr lang="en-US" dirty="0" err="1"/>
              <a:t>pengetahuan</a:t>
            </a:r>
            <a:r>
              <a:rPr lang="en-US" dirty="0"/>
              <a:t> ? (</a:t>
            </a:r>
            <a:r>
              <a:rPr lang="en-US" dirty="0" err="1"/>
              <a:t>Landasan</a:t>
            </a:r>
            <a:r>
              <a:rPr lang="en-US" dirty="0"/>
              <a:t> </a:t>
            </a:r>
            <a:r>
              <a:rPr lang="en-US" dirty="0" err="1"/>
              <a:t>ontologis</a:t>
            </a:r>
            <a:r>
              <a:rPr lang="en-US" dirty="0"/>
              <a:t>)</a:t>
            </a:r>
            <a:br>
              <a:rPr lang="en-US" dirty="0"/>
            </a:br>
            <a:r>
              <a:rPr lang="en-US" sz="800" b="1" i="1" dirty="0"/>
              <a:t>Epistemology </a:t>
            </a:r>
            <a:r>
              <a:rPr lang="en-US" sz="800" dirty="0"/>
              <a:t>(from Greek </a:t>
            </a:r>
            <a:r>
              <a:rPr lang="en-US" sz="800" dirty="0" err="1"/>
              <a:t>ἐπιστήμη</a:t>
            </a:r>
            <a:r>
              <a:rPr lang="en-US" sz="800" dirty="0"/>
              <a:t> - episteme-, "knowledge, science" + </a:t>
            </a:r>
            <a:r>
              <a:rPr lang="en-US" sz="800" dirty="0" err="1"/>
              <a:t>λόγος</a:t>
            </a:r>
            <a:r>
              <a:rPr lang="en-US" sz="800" dirty="0"/>
              <a:t>, "logos") or theory of knowledge is the branch of philosophy concerned with the nature and scope (limitations) of knowledge.</a:t>
            </a:r>
            <a:br>
              <a:rPr lang="en-US" dirty="0"/>
            </a:br>
            <a:r>
              <a:rPr lang="en-US" dirty="0" err="1"/>
              <a:t>Bagaimana</a:t>
            </a:r>
            <a:r>
              <a:rPr lang="en-US" dirty="0"/>
              <a:t> </a:t>
            </a:r>
            <a:r>
              <a:rPr lang="en-US" dirty="0" err="1"/>
              <a:t>proses</a:t>
            </a:r>
            <a:r>
              <a:rPr lang="en-US" dirty="0"/>
              <a:t> yang </a:t>
            </a:r>
            <a:r>
              <a:rPr lang="en-US" dirty="0" err="1"/>
              <a:t>memungkinkan</a:t>
            </a:r>
            <a:r>
              <a:rPr lang="en-US" dirty="0"/>
              <a:t> </a:t>
            </a:r>
            <a:r>
              <a:rPr lang="en-US" dirty="0" err="1"/>
              <a:t>ditimbanya</a:t>
            </a:r>
            <a:r>
              <a:rPr lang="en-US" dirty="0"/>
              <a:t> </a:t>
            </a:r>
            <a:r>
              <a:rPr lang="en-US" dirty="0" err="1"/>
              <a:t>pengetahuan</a:t>
            </a:r>
            <a:r>
              <a:rPr lang="en-US" dirty="0"/>
              <a:t> yang </a:t>
            </a:r>
            <a:r>
              <a:rPr lang="en-US" dirty="0" err="1"/>
              <a:t>berupa</a:t>
            </a:r>
            <a:r>
              <a:rPr lang="en-US" dirty="0"/>
              <a:t> </a:t>
            </a:r>
            <a:r>
              <a:rPr lang="en-US" dirty="0" err="1"/>
              <a:t>ilmu</a:t>
            </a:r>
            <a:r>
              <a:rPr lang="en-US" dirty="0"/>
              <a:t>? </a:t>
            </a:r>
            <a:r>
              <a:rPr lang="en-US" dirty="0" err="1"/>
              <a:t>Bagaimana</a:t>
            </a:r>
            <a:r>
              <a:rPr lang="en-US" dirty="0"/>
              <a:t> </a:t>
            </a:r>
            <a:r>
              <a:rPr lang="en-US" dirty="0" err="1"/>
              <a:t>prosedurnya</a:t>
            </a:r>
            <a:r>
              <a:rPr lang="en-US" dirty="0"/>
              <a:t>? Hal-</a:t>
            </a:r>
            <a:r>
              <a:rPr lang="en-US" dirty="0" err="1"/>
              <a:t>hal</a:t>
            </a:r>
            <a:r>
              <a:rPr lang="en-US" dirty="0"/>
              <a:t> </a:t>
            </a:r>
            <a:r>
              <a:rPr lang="en-US" dirty="0" err="1"/>
              <a:t>apa</a:t>
            </a:r>
            <a:r>
              <a:rPr lang="en-US" dirty="0"/>
              <a:t> yang </a:t>
            </a:r>
            <a:r>
              <a:rPr lang="en-US" dirty="0" err="1"/>
              <a:t>harus</a:t>
            </a:r>
            <a:r>
              <a:rPr lang="en-US" dirty="0"/>
              <a:t> </a:t>
            </a:r>
            <a:r>
              <a:rPr lang="en-US" dirty="0" err="1"/>
              <a:t>diperhatikan</a:t>
            </a:r>
            <a:r>
              <a:rPr lang="en-US" dirty="0"/>
              <a:t> agar </a:t>
            </a:r>
            <a:r>
              <a:rPr lang="en-US" dirty="0" err="1"/>
              <a:t>mendapatkan</a:t>
            </a:r>
            <a:r>
              <a:rPr lang="en-US" dirty="0"/>
              <a:t> </a:t>
            </a:r>
            <a:r>
              <a:rPr lang="en-US" dirty="0" err="1"/>
              <a:t>pengetahuan</a:t>
            </a:r>
            <a:r>
              <a:rPr lang="en-US" dirty="0"/>
              <a:t> yang </a:t>
            </a:r>
            <a:r>
              <a:rPr lang="en-US" dirty="0" err="1"/>
              <a:t>benar</a:t>
            </a:r>
            <a:r>
              <a:rPr lang="en-US" dirty="0"/>
              <a:t>? </a:t>
            </a:r>
            <a:r>
              <a:rPr lang="en-US" dirty="0" err="1"/>
              <a:t>Apakah</a:t>
            </a:r>
            <a:r>
              <a:rPr lang="en-US" dirty="0"/>
              <a:t> </a:t>
            </a:r>
            <a:r>
              <a:rPr lang="en-US" dirty="0" err="1"/>
              <a:t>kriterianya</a:t>
            </a:r>
            <a:r>
              <a:rPr lang="en-US" dirty="0"/>
              <a:t>? </a:t>
            </a:r>
            <a:r>
              <a:rPr lang="en-US" dirty="0" err="1"/>
              <a:t>Apa</a:t>
            </a:r>
            <a:r>
              <a:rPr lang="en-US" dirty="0"/>
              <a:t> yang </a:t>
            </a:r>
            <a:r>
              <a:rPr lang="en-US" dirty="0" err="1"/>
              <a:t>disebut</a:t>
            </a:r>
            <a:r>
              <a:rPr lang="en-US" dirty="0"/>
              <a:t> </a:t>
            </a:r>
            <a:r>
              <a:rPr lang="en-US" dirty="0" err="1"/>
              <a:t>kebenaran</a:t>
            </a:r>
            <a:r>
              <a:rPr lang="en-US" dirty="0"/>
              <a:t> </a:t>
            </a:r>
            <a:r>
              <a:rPr lang="en-US" dirty="0" err="1"/>
              <a:t>itu</a:t>
            </a:r>
            <a:r>
              <a:rPr lang="en-US" dirty="0"/>
              <a:t>? </a:t>
            </a:r>
            <a:r>
              <a:rPr lang="en-US" dirty="0" err="1"/>
              <a:t>Adakah</a:t>
            </a:r>
            <a:r>
              <a:rPr lang="en-US" dirty="0"/>
              <a:t> </a:t>
            </a:r>
            <a:r>
              <a:rPr lang="en-US" dirty="0" err="1"/>
              <a:t>kriterianya</a:t>
            </a:r>
            <a:r>
              <a:rPr lang="en-US" dirty="0"/>
              <a:t>? Cara/</a:t>
            </a:r>
            <a:r>
              <a:rPr lang="en-US" dirty="0" err="1"/>
              <a:t>teknik</a:t>
            </a:r>
            <a:r>
              <a:rPr lang="en-US" dirty="0"/>
              <a:t>/</a:t>
            </a:r>
            <a:r>
              <a:rPr lang="en-US" dirty="0" err="1"/>
              <a:t>sarana</a:t>
            </a:r>
            <a:r>
              <a:rPr lang="en-US" dirty="0"/>
              <a:t> </a:t>
            </a:r>
            <a:r>
              <a:rPr lang="en-US" dirty="0" err="1"/>
              <a:t>apa</a:t>
            </a:r>
            <a:r>
              <a:rPr lang="en-US" dirty="0"/>
              <a:t> yang </a:t>
            </a:r>
            <a:r>
              <a:rPr lang="en-US" dirty="0" err="1"/>
              <a:t>membantu</a:t>
            </a:r>
            <a:r>
              <a:rPr lang="en-US" dirty="0"/>
              <a:t> </a:t>
            </a:r>
            <a:r>
              <a:rPr lang="en-US" dirty="0" err="1"/>
              <a:t>kita</a:t>
            </a:r>
            <a:r>
              <a:rPr lang="en-US" dirty="0"/>
              <a:t> </a:t>
            </a:r>
            <a:r>
              <a:rPr lang="en-US" dirty="0" err="1"/>
              <a:t>dalam</a:t>
            </a:r>
            <a:r>
              <a:rPr lang="en-US" dirty="0"/>
              <a:t> </a:t>
            </a:r>
            <a:r>
              <a:rPr lang="en-US" dirty="0" err="1"/>
              <a:t>mendapatkan</a:t>
            </a:r>
            <a:r>
              <a:rPr lang="en-US" dirty="0"/>
              <a:t> </a:t>
            </a:r>
            <a:r>
              <a:rPr lang="en-US" dirty="0" err="1"/>
              <a:t>pengetahuan</a:t>
            </a:r>
            <a:r>
              <a:rPr lang="en-US" dirty="0"/>
              <a:t> yang </a:t>
            </a:r>
            <a:r>
              <a:rPr lang="en-US" dirty="0" err="1"/>
              <a:t>berupa</a:t>
            </a:r>
            <a:r>
              <a:rPr lang="en-US" dirty="0"/>
              <a:t> </a:t>
            </a:r>
            <a:r>
              <a:rPr lang="en-US" dirty="0" err="1"/>
              <a:t>ilmu</a:t>
            </a:r>
            <a:r>
              <a:rPr lang="en-US" dirty="0"/>
              <a:t>? (</a:t>
            </a:r>
            <a:r>
              <a:rPr lang="en-US" dirty="0" err="1"/>
              <a:t>Landasan</a:t>
            </a:r>
            <a:r>
              <a:rPr lang="en-US" dirty="0"/>
              <a:t> </a:t>
            </a:r>
            <a:r>
              <a:rPr lang="en-US" dirty="0" err="1"/>
              <a:t>epistemologis</a:t>
            </a:r>
            <a:r>
              <a:rPr lang="en-US" dirty="0"/>
              <a:t>)</a:t>
            </a:r>
          </a:p>
          <a:p>
            <a:pPr>
              <a:defRPr/>
            </a:pPr>
            <a:r>
              <a:rPr lang="en-US" b="1" dirty="0" err="1"/>
              <a:t>Aksiology</a:t>
            </a:r>
            <a:r>
              <a:rPr lang="en-US" b="1" dirty="0"/>
              <a:t> </a:t>
            </a:r>
            <a:r>
              <a:rPr lang="en-US" dirty="0" err="1"/>
              <a:t>adalah</a:t>
            </a:r>
            <a:r>
              <a:rPr lang="en-US" dirty="0"/>
              <a:t> </a:t>
            </a:r>
            <a:r>
              <a:rPr lang="en-US" dirty="0" err="1"/>
              <a:t>cabang</a:t>
            </a:r>
            <a:r>
              <a:rPr lang="en-US" dirty="0"/>
              <a:t> </a:t>
            </a:r>
            <a:r>
              <a:rPr lang="en-US" dirty="0" err="1"/>
              <a:t>filsafat</a:t>
            </a:r>
            <a:r>
              <a:rPr lang="en-US" dirty="0"/>
              <a:t> </a:t>
            </a:r>
            <a:r>
              <a:rPr lang="en-US" dirty="0" err="1"/>
              <a:t>ilmu</a:t>
            </a:r>
            <a:r>
              <a:rPr lang="en-US" dirty="0"/>
              <a:t> yang </a:t>
            </a:r>
            <a:r>
              <a:rPr lang="en-US" dirty="0" err="1"/>
              <a:t>membahas</a:t>
            </a:r>
            <a:r>
              <a:rPr lang="en-US" dirty="0"/>
              <a:t> </a:t>
            </a:r>
            <a:r>
              <a:rPr lang="en-US" dirty="0" err="1"/>
              <a:t>pemanfaatan</a:t>
            </a:r>
            <a:r>
              <a:rPr lang="en-US" dirty="0"/>
              <a:t> </a:t>
            </a:r>
            <a:r>
              <a:rPr lang="en-US" dirty="0" err="1"/>
              <a:t>ilmu</a:t>
            </a:r>
            <a:r>
              <a:rPr lang="en-US" dirty="0"/>
              <a:t>.</a:t>
            </a:r>
          </a:p>
          <a:p>
            <a:pPr>
              <a:defRPr/>
            </a:pPr>
            <a:r>
              <a:rPr lang="en-US" dirty="0" err="1"/>
              <a:t>Untuk</a:t>
            </a:r>
            <a:r>
              <a:rPr lang="en-US" dirty="0"/>
              <a:t> </a:t>
            </a:r>
            <a:r>
              <a:rPr lang="en-US" dirty="0" err="1"/>
              <a:t>apa</a:t>
            </a:r>
            <a:r>
              <a:rPr lang="en-US" dirty="0"/>
              <a:t> </a:t>
            </a:r>
            <a:r>
              <a:rPr lang="en-US" dirty="0" err="1"/>
              <a:t>pengetahuan</a:t>
            </a:r>
            <a:r>
              <a:rPr lang="en-US" dirty="0"/>
              <a:t> yang </a:t>
            </a:r>
            <a:r>
              <a:rPr lang="en-US" dirty="0" err="1"/>
              <a:t>berupa</a:t>
            </a:r>
            <a:r>
              <a:rPr lang="en-US" dirty="0"/>
              <a:t> </a:t>
            </a:r>
            <a:r>
              <a:rPr lang="en-US" dirty="0" err="1"/>
              <a:t>ilmu</a:t>
            </a:r>
            <a:r>
              <a:rPr lang="en-US" dirty="0"/>
              <a:t> </a:t>
            </a:r>
            <a:r>
              <a:rPr lang="en-US" dirty="0" err="1"/>
              <a:t>itu</a:t>
            </a:r>
            <a:r>
              <a:rPr lang="en-US" dirty="0"/>
              <a:t> </a:t>
            </a:r>
            <a:r>
              <a:rPr lang="en-US" dirty="0" err="1"/>
              <a:t>dipergunakan</a:t>
            </a:r>
            <a:r>
              <a:rPr lang="en-US" dirty="0"/>
              <a:t>? </a:t>
            </a:r>
            <a:r>
              <a:rPr lang="en-US" dirty="0" err="1"/>
              <a:t>Bagaimana</a:t>
            </a:r>
            <a:r>
              <a:rPr lang="en-US" dirty="0"/>
              <a:t> </a:t>
            </a:r>
            <a:r>
              <a:rPr lang="en-US" dirty="0" err="1"/>
              <a:t>kaitan</a:t>
            </a:r>
            <a:r>
              <a:rPr lang="en-US" dirty="0"/>
              <a:t> </a:t>
            </a:r>
            <a:r>
              <a:rPr lang="en-US" dirty="0" err="1"/>
              <a:t>antara</a:t>
            </a:r>
            <a:r>
              <a:rPr lang="en-US" dirty="0"/>
              <a:t> </a:t>
            </a:r>
            <a:r>
              <a:rPr lang="en-US" dirty="0" err="1"/>
              <a:t>cara</a:t>
            </a:r>
            <a:r>
              <a:rPr lang="en-US" dirty="0"/>
              <a:t> </a:t>
            </a:r>
            <a:r>
              <a:rPr lang="en-US" dirty="0" err="1"/>
              <a:t>penggunaan</a:t>
            </a:r>
            <a:r>
              <a:rPr lang="en-US" dirty="0"/>
              <a:t> </a:t>
            </a:r>
            <a:r>
              <a:rPr lang="en-US" dirty="0" err="1"/>
              <a:t>tersebut</a:t>
            </a:r>
            <a:r>
              <a:rPr lang="en-US" dirty="0"/>
              <a:t> </a:t>
            </a:r>
            <a:r>
              <a:rPr lang="en-US" dirty="0" err="1"/>
              <a:t>dengan</a:t>
            </a:r>
            <a:r>
              <a:rPr lang="en-US" dirty="0"/>
              <a:t> </a:t>
            </a:r>
            <a:r>
              <a:rPr lang="en-US" dirty="0" err="1"/>
              <a:t>kaidah-kaidah</a:t>
            </a:r>
            <a:r>
              <a:rPr lang="en-US" dirty="0"/>
              <a:t> moral? </a:t>
            </a:r>
            <a:r>
              <a:rPr lang="en-US" dirty="0" err="1"/>
              <a:t>Bagaimana</a:t>
            </a:r>
            <a:r>
              <a:rPr lang="en-US" dirty="0"/>
              <a:t> </a:t>
            </a:r>
            <a:r>
              <a:rPr lang="en-US" dirty="0" err="1"/>
              <a:t>penentuan</a:t>
            </a:r>
            <a:r>
              <a:rPr lang="en-US" dirty="0"/>
              <a:t> </a:t>
            </a:r>
            <a:r>
              <a:rPr lang="en-US" dirty="0" err="1"/>
              <a:t>obyek</a:t>
            </a:r>
            <a:r>
              <a:rPr lang="en-US" dirty="0"/>
              <a:t> yang </a:t>
            </a:r>
            <a:r>
              <a:rPr lang="en-US" dirty="0" err="1"/>
              <a:t>ditelaah</a:t>
            </a:r>
            <a:r>
              <a:rPr lang="en-US" dirty="0"/>
              <a:t> </a:t>
            </a:r>
            <a:r>
              <a:rPr lang="en-US" dirty="0" err="1"/>
              <a:t>berdasarkan</a:t>
            </a:r>
            <a:r>
              <a:rPr lang="en-US" dirty="0"/>
              <a:t> </a:t>
            </a:r>
            <a:r>
              <a:rPr lang="en-US" dirty="0" err="1"/>
              <a:t>pilihan-pilihan</a:t>
            </a:r>
            <a:r>
              <a:rPr lang="en-US" dirty="0"/>
              <a:t> moral ? </a:t>
            </a:r>
            <a:r>
              <a:rPr lang="en-US" dirty="0" err="1"/>
              <a:t>Bagaimana</a:t>
            </a:r>
            <a:r>
              <a:rPr lang="en-US" dirty="0"/>
              <a:t> </a:t>
            </a:r>
            <a:r>
              <a:rPr lang="en-US" dirty="0" err="1"/>
              <a:t>kaitan</a:t>
            </a:r>
            <a:r>
              <a:rPr lang="en-US" dirty="0"/>
              <a:t> </a:t>
            </a:r>
            <a:r>
              <a:rPr lang="en-US" dirty="0" err="1"/>
              <a:t>antara</a:t>
            </a:r>
            <a:r>
              <a:rPr lang="en-US" dirty="0"/>
              <a:t> </a:t>
            </a:r>
            <a:r>
              <a:rPr lang="en-US" dirty="0" err="1"/>
              <a:t>teknik</a:t>
            </a:r>
            <a:r>
              <a:rPr lang="en-US" dirty="0"/>
              <a:t> </a:t>
            </a:r>
            <a:r>
              <a:rPr lang="en-US" dirty="0" err="1"/>
              <a:t>prosedural</a:t>
            </a:r>
            <a:r>
              <a:rPr lang="en-US" dirty="0"/>
              <a:t> yang </a:t>
            </a:r>
            <a:r>
              <a:rPr lang="en-US" dirty="0" err="1"/>
              <a:t>merupakan</a:t>
            </a:r>
            <a:r>
              <a:rPr lang="en-US" dirty="0"/>
              <a:t> </a:t>
            </a:r>
            <a:r>
              <a:rPr lang="en-US" dirty="0" err="1"/>
              <a:t>operasionalisasi</a:t>
            </a:r>
            <a:r>
              <a:rPr lang="en-US" dirty="0"/>
              <a:t> </a:t>
            </a:r>
            <a:r>
              <a:rPr lang="en-US" dirty="0" err="1"/>
              <a:t>metode</a:t>
            </a:r>
            <a:r>
              <a:rPr lang="en-US" dirty="0"/>
              <a:t> </a:t>
            </a:r>
            <a:r>
              <a:rPr lang="en-US" dirty="0" err="1"/>
              <a:t>ilmiah</a:t>
            </a:r>
            <a:r>
              <a:rPr lang="en-US" dirty="0"/>
              <a:t> </a:t>
            </a:r>
            <a:r>
              <a:rPr lang="en-US" dirty="0" err="1"/>
              <a:t>dengan</a:t>
            </a:r>
            <a:r>
              <a:rPr lang="en-US" dirty="0"/>
              <a:t> </a:t>
            </a:r>
            <a:r>
              <a:rPr lang="en-US" dirty="0" err="1"/>
              <a:t>norma-norma</a:t>
            </a:r>
            <a:r>
              <a:rPr lang="en-US" dirty="0"/>
              <a:t> moral/</a:t>
            </a:r>
            <a:r>
              <a:rPr lang="en-US" dirty="0" err="1"/>
              <a:t>profesional</a:t>
            </a:r>
            <a:r>
              <a:rPr lang="en-US" dirty="0"/>
              <a:t> ? (</a:t>
            </a:r>
            <a:r>
              <a:rPr lang="en-US" dirty="0" err="1"/>
              <a:t>Landasan</a:t>
            </a:r>
            <a:r>
              <a:rPr lang="en-US" dirty="0"/>
              <a:t> </a:t>
            </a:r>
            <a:r>
              <a:rPr lang="en-US" dirty="0" err="1"/>
              <a:t>aksiologis</a:t>
            </a:r>
            <a:r>
              <a:rPr lang="en-US" dirty="0"/>
              <a:t>). (</a:t>
            </a:r>
            <a:r>
              <a:rPr lang="en-US" dirty="0" err="1"/>
              <a:t>Jujun</a:t>
            </a:r>
            <a:r>
              <a:rPr lang="en-US" dirty="0"/>
              <a:t> S. </a:t>
            </a:r>
            <a:r>
              <a:rPr lang="en-US" dirty="0" err="1"/>
              <a:t>Suriasumantri</a:t>
            </a:r>
            <a:r>
              <a:rPr lang="en-US" dirty="0"/>
              <a:t>, 1982)</a:t>
            </a: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54932E09-972B-493F-A919-DA00FBA586A0}" type="slidenum">
              <a:rPr lang="en-US" altLang="en-US"/>
              <a:pPr eaLnBrk="1" hangingPunct="1">
                <a:spcBef>
                  <a:spcPct val="0"/>
                </a:spcBef>
              </a:pPr>
              <a:t>13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47500" lnSpcReduction="20000"/>
          </a:bodyPr>
          <a:lstStyle/>
          <a:p>
            <a:pPr>
              <a:defRPr/>
            </a:pPr>
            <a:r>
              <a:rPr lang="en-US" b="1" dirty="0" err="1"/>
              <a:t>Kebenaran</a:t>
            </a:r>
            <a:r>
              <a:rPr lang="en-US" b="1" dirty="0"/>
              <a:t> </a:t>
            </a:r>
            <a:r>
              <a:rPr lang="en-US" b="1" dirty="0" err="1"/>
              <a:t>koherensi</a:t>
            </a:r>
            <a:endParaRPr lang="en-US" dirty="0"/>
          </a:p>
          <a:p>
            <a:pPr>
              <a:defRPr/>
            </a:pPr>
            <a:r>
              <a:rPr lang="en-US" dirty="0" err="1"/>
              <a:t>Kebenaran</a:t>
            </a:r>
            <a:r>
              <a:rPr lang="en-US" dirty="0"/>
              <a:t> </a:t>
            </a:r>
            <a:r>
              <a:rPr lang="en-US" dirty="0" err="1"/>
              <a:t>koherensi</a:t>
            </a:r>
            <a:r>
              <a:rPr lang="en-US" dirty="0"/>
              <a:t> </a:t>
            </a:r>
            <a:r>
              <a:rPr lang="en-US" dirty="0" err="1"/>
              <a:t>yaitu</a:t>
            </a:r>
            <a:r>
              <a:rPr lang="en-US" dirty="0"/>
              <a:t> </a:t>
            </a:r>
            <a:r>
              <a:rPr lang="en-US" dirty="0" err="1"/>
              <a:t>adanya</a:t>
            </a:r>
            <a:r>
              <a:rPr lang="en-US" dirty="0"/>
              <a:t> </a:t>
            </a:r>
            <a:r>
              <a:rPr lang="en-US" dirty="0" err="1"/>
              <a:t>kesesuaian</a:t>
            </a:r>
            <a:r>
              <a:rPr lang="en-US" dirty="0"/>
              <a:t> </a:t>
            </a:r>
            <a:r>
              <a:rPr lang="en-US" dirty="0" err="1"/>
              <a:t>atau</a:t>
            </a:r>
            <a:r>
              <a:rPr lang="en-US" dirty="0"/>
              <a:t> </a:t>
            </a:r>
            <a:r>
              <a:rPr lang="en-US" dirty="0" err="1"/>
              <a:t>keharmonisan</a:t>
            </a:r>
            <a:r>
              <a:rPr lang="en-US" dirty="0"/>
              <a:t> </a:t>
            </a:r>
            <a:r>
              <a:rPr lang="en-US" dirty="0" err="1"/>
              <a:t>antara</a:t>
            </a:r>
            <a:r>
              <a:rPr lang="en-US" dirty="0"/>
              <a:t> </a:t>
            </a:r>
            <a:r>
              <a:rPr lang="en-US" dirty="0" err="1"/>
              <a:t>sesuatu</a:t>
            </a:r>
            <a:r>
              <a:rPr lang="en-US" dirty="0"/>
              <a:t> yang lain </a:t>
            </a:r>
            <a:r>
              <a:rPr lang="en-US" dirty="0" err="1"/>
              <a:t>dengan</a:t>
            </a:r>
            <a:r>
              <a:rPr lang="en-US" dirty="0"/>
              <a:t> </a:t>
            </a:r>
            <a:r>
              <a:rPr lang="en-US" dirty="0" err="1"/>
              <a:t>sesuatu</a:t>
            </a:r>
            <a:r>
              <a:rPr lang="en-US" dirty="0"/>
              <a:t> yang </a:t>
            </a:r>
            <a:r>
              <a:rPr lang="en-US" dirty="0" err="1"/>
              <a:t>memiliki</a:t>
            </a:r>
            <a:r>
              <a:rPr lang="en-US" dirty="0"/>
              <a:t> </a:t>
            </a:r>
            <a:r>
              <a:rPr lang="en-US" dirty="0" err="1"/>
              <a:t>hirarki</a:t>
            </a:r>
            <a:r>
              <a:rPr lang="en-US" dirty="0"/>
              <a:t> yang </a:t>
            </a:r>
            <a:r>
              <a:rPr lang="en-US" dirty="0" err="1"/>
              <a:t>lebih</a:t>
            </a:r>
            <a:r>
              <a:rPr lang="en-US" dirty="0"/>
              <a:t> </a:t>
            </a:r>
            <a:r>
              <a:rPr lang="en-US" dirty="0" err="1"/>
              <a:t>tinggi</a:t>
            </a:r>
            <a:r>
              <a:rPr lang="en-US" dirty="0"/>
              <a:t> </a:t>
            </a:r>
            <a:r>
              <a:rPr lang="en-US" dirty="0" err="1"/>
              <a:t>dari</a:t>
            </a:r>
            <a:r>
              <a:rPr lang="en-US" dirty="0"/>
              <a:t> </a:t>
            </a:r>
            <a:r>
              <a:rPr lang="en-US" dirty="0" err="1"/>
              <a:t>sesuatu</a:t>
            </a:r>
            <a:r>
              <a:rPr lang="en-US" dirty="0"/>
              <a:t> </a:t>
            </a:r>
            <a:r>
              <a:rPr lang="en-US" dirty="0" err="1"/>
              <a:t>unsur</a:t>
            </a:r>
            <a:r>
              <a:rPr lang="en-US" dirty="0"/>
              <a:t> </a:t>
            </a:r>
            <a:r>
              <a:rPr lang="en-US" dirty="0" err="1"/>
              <a:t>tersebut</a:t>
            </a:r>
            <a:r>
              <a:rPr lang="en-US" dirty="0"/>
              <a:t>, </a:t>
            </a:r>
            <a:r>
              <a:rPr lang="en-US" dirty="0" err="1"/>
              <a:t>baik</a:t>
            </a:r>
            <a:r>
              <a:rPr lang="en-US" dirty="0"/>
              <a:t> </a:t>
            </a:r>
            <a:r>
              <a:rPr lang="en-US" dirty="0" err="1"/>
              <a:t>berupa</a:t>
            </a:r>
            <a:r>
              <a:rPr lang="en-US" dirty="0"/>
              <a:t> </a:t>
            </a:r>
            <a:r>
              <a:rPr lang="en-US" dirty="0" err="1"/>
              <a:t>skema</a:t>
            </a:r>
            <a:r>
              <a:rPr lang="en-US" dirty="0"/>
              <a:t>, </a:t>
            </a:r>
            <a:r>
              <a:rPr lang="en-US" dirty="0" err="1"/>
              <a:t>sistem</a:t>
            </a:r>
            <a:r>
              <a:rPr lang="en-US" dirty="0"/>
              <a:t>, </a:t>
            </a:r>
            <a:r>
              <a:rPr lang="en-US" dirty="0" err="1"/>
              <a:t>atau</a:t>
            </a:r>
            <a:r>
              <a:rPr lang="en-US" dirty="0"/>
              <a:t> pun </a:t>
            </a:r>
            <a:r>
              <a:rPr lang="en-US" dirty="0" err="1"/>
              <a:t>nilai</a:t>
            </a:r>
            <a:r>
              <a:rPr lang="en-US" dirty="0"/>
              <a:t>. </a:t>
            </a:r>
            <a:r>
              <a:rPr lang="en-US" dirty="0" err="1"/>
              <a:t>Koherensi</a:t>
            </a:r>
            <a:r>
              <a:rPr lang="en-US" dirty="0"/>
              <a:t> </a:t>
            </a:r>
            <a:r>
              <a:rPr lang="en-US" dirty="0" err="1"/>
              <a:t>ini</a:t>
            </a:r>
            <a:r>
              <a:rPr lang="en-US" dirty="0"/>
              <a:t> </a:t>
            </a:r>
            <a:r>
              <a:rPr lang="en-US" dirty="0" err="1"/>
              <a:t>bisa</a:t>
            </a:r>
            <a:r>
              <a:rPr lang="en-US" dirty="0"/>
              <a:t> </a:t>
            </a:r>
            <a:r>
              <a:rPr lang="en-US" dirty="0" err="1"/>
              <a:t>pada</a:t>
            </a:r>
            <a:r>
              <a:rPr lang="en-US" dirty="0"/>
              <a:t> </a:t>
            </a:r>
            <a:r>
              <a:rPr lang="en-US" dirty="0" err="1"/>
              <a:t>tatanan</a:t>
            </a:r>
            <a:r>
              <a:rPr lang="en-US" dirty="0"/>
              <a:t> sensual </a:t>
            </a:r>
            <a:r>
              <a:rPr lang="en-US" dirty="0" err="1"/>
              <a:t>rasional</a:t>
            </a:r>
            <a:r>
              <a:rPr lang="en-US" dirty="0"/>
              <a:t> </a:t>
            </a:r>
            <a:r>
              <a:rPr lang="en-US" dirty="0" err="1"/>
              <a:t>mau</a:t>
            </a:r>
            <a:r>
              <a:rPr lang="en-US" dirty="0"/>
              <a:t> pun </a:t>
            </a:r>
            <a:r>
              <a:rPr lang="en-US" dirty="0" err="1"/>
              <a:t>pada</a:t>
            </a:r>
            <a:r>
              <a:rPr lang="en-US" dirty="0"/>
              <a:t> </a:t>
            </a:r>
            <a:r>
              <a:rPr lang="en-US" dirty="0" err="1"/>
              <a:t>dataran</a:t>
            </a:r>
            <a:r>
              <a:rPr lang="en-US" dirty="0"/>
              <a:t> </a:t>
            </a:r>
            <a:r>
              <a:rPr lang="en-US" dirty="0" err="1"/>
              <a:t>transendental</a:t>
            </a:r>
            <a:r>
              <a:rPr lang="en-US" dirty="0"/>
              <a:t>.</a:t>
            </a:r>
          </a:p>
          <a:p>
            <a:pPr>
              <a:defRPr/>
            </a:pPr>
            <a:r>
              <a:rPr lang="en-US" b="1" dirty="0" err="1"/>
              <a:t>Kebenaran</a:t>
            </a:r>
            <a:r>
              <a:rPr lang="en-US" b="1" dirty="0"/>
              <a:t> </a:t>
            </a:r>
            <a:r>
              <a:rPr lang="en-US" b="1" dirty="0" err="1"/>
              <a:t>korespondensi</a:t>
            </a:r>
            <a:r>
              <a:rPr lang="en-US" b="1" dirty="0"/>
              <a:t> </a:t>
            </a:r>
            <a:endParaRPr lang="en-US" dirty="0"/>
          </a:p>
          <a:p>
            <a:pPr>
              <a:defRPr/>
            </a:pPr>
            <a:r>
              <a:rPr lang="en-US" dirty="0" err="1"/>
              <a:t>Berfikir</a:t>
            </a:r>
            <a:r>
              <a:rPr lang="en-US" dirty="0"/>
              <a:t> </a:t>
            </a:r>
            <a:r>
              <a:rPr lang="en-US" dirty="0" err="1"/>
              <a:t>benar</a:t>
            </a:r>
            <a:r>
              <a:rPr lang="en-US" dirty="0"/>
              <a:t> </a:t>
            </a:r>
            <a:r>
              <a:rPr lang="en-US" dirty="0" err="1"/>
              <a:t>korespondensial</a:t>
            </a:r>
            <a:r>
              <a:rPr lang="en-US" dirty="0"/>
              <a:t> </a:t>
            </a:r>
            <a:r>
              <a:rPr lang="en-US" dirty="0" err="1"/>
              <a:t>adalah</a:t>
            </a:r>
            <a:r>
              <a:rPr lang="en-US" dirty="0"/>
              <a:t> </a:t>
            </a:r>
            <a:r>
              <a:rPr lang="en-US" dirty="0" err="1"/>
              <a:t>berfikir</a:t>
            </a:r>
            <a:r>
              <a:rPr lang="en-US" dirty="0"/>
              <a:t> </a:t>
            </a:r>
            <a:r>
              <a:rPr lang="en-US" dirty="0" err="1"/>
              <a:t>tentang</a:t>
            </a:r>
            <a:r>
              <a:rPr lang="en-US" dirty="0"/>
              <a:t> </a:t>
            </a:r>
            <a:r>
              <a:rPr lang="en-US" dirty="0" err="1"/>
              <a:t>terbuktinya</a:t>
            </a:r>
            <a:r>
              <a:rPr lang="en-US" dirty="0"/>
              <a:t> </a:t>
            </a:r>
            <a:r>
              <a:rPr lang="en-US" dirty="0" err="1"/>
              <a:t>sesuatu</a:t>
            </a:r>
            <a:r>
              <a:rPr lang="en-US" dirty="0"/>
              <a:t> </a:t>
            </a:r>
            <a:r>
              <a:rPr lang="en-US" dirty="0" err="1"/>
              <a:t>itu</a:t>
            </a:r>
            <a:r>
              <a:rPr lang="en-US" dirty="0"/>
              <a:t> </a:t>
            </a:r>
            <a:r>
              <a:rPr lang="en-US" dirty="0" err="1"/>
              <a:t>relevan</a:t>
            </a:r>
            <a:r>
              <a:rPr lang="en-US" dirty="0"/>
              <a:t> </a:t>
            </a:r>
            <a:r>
              <a:rPr lang="en-US" dirty="0" err="1"/>
              <a:t>dengan</a:t>
            </a:r>
            <a:r>
              <a:rPr lang="en-US" dirty="0"/>
              <a:t> </a:t>
            </a:r>
            <a:r>
              <a:rPr lang="en-US" dirty="0" err="1"/>
              <a:t>sesuatu</a:t>
            </a:r>
            <a:r>
              <a:rPr lang="en-US" dirty="0"/>
              <a:t> lain. </a:t>
            </a:r>
            <a:r>
              <a:rPr lang="en-US" dirty="0" err="1"/>
              <a:t>Koresponsdensi</a:t>
            </a:r>
            <a:r>
              <a:rPr lang="en-US" dirty="0"/>
              <a:t> </a:t>
            </a:r>
            <a:r>
              <a:rPr lang="en-US" dirty="0" err="1"/>
              <a:t>relevan</a:t>
            </a:r>
            <a:r>
              <a:rPr lang="en-US" dirty="0"/>
              <a:t> </a:t>
            </a:r>
            <a:r>
              <a:rPr lang="en-US" dirty="0" err="1"/>
              <a:t>dibuktikan</a:t>
            </a:r>
            <a:r>
              <a:rPr lang="en-US" dirty="0"/>
              <a:t> </a:t>
            </a:r>
            <a:r>
              <a:rPr lang="en-US" dirty="0" err="1"/>
              <a:t>adanya</a:t>
            </a:r>
            <a:r>
              <a:rPr lang="en-US" dirty="0"/>
              <a:t> </a:t>
            </a:r>
            <a:r>
              <a:rPr lang="en-US" dirty="0" err="1"/>
              <a:t>kejadian</a:t>
            </a:r>
            <a:r>
              <a:rPr lang="en-US" dirty="0"/>
              <a:t> </a:t>
            </a:r>
            <a:r>
              <a:rPr lang="en-US" dirty="0" err="1"/>
              <a:t>sejalan</a:t>
            </a:r>
            <a:r>
              <a:rPr lang="en-US" dirty="0"/>
              <a:t> </a:t>
            </a:r>
            <a:r>
              <a:rPr lang="en-US" dirty="0" err="1"/>
              <a:t>atau</a:t>
            </a:r>
            <a:r>
              <a:rPr lang="en-US" dirty="0"/>
              <a:t> </a:t>
            </a:r>
            <a:r>
              <a:rPr lang="en-US" dirty="0" err="1"/>
              <a:t>berlawanan</a:t>
            </a:r>
            <a:r>
              <a:rPr lang="en-US" dirty="0"/>
              <a:t> </a:t>
            </a:r>
            <a:r>
              <a:rPr lang="en-US" dirty="0" err="1"/>
              <a:t>arah</a:t>
            </a:r>
            <a:r>
              <a:rPr lang="en-US" dirty="0"/>
              <a:t> </a:t>
            </a:r>
            <a:r>
              <a:rPr lang="en-US" dirty="0" err="1"/>
              <a:t>antara</a:t>
            </a:r>
            <a:r>
              <a:rPr lang="en-US" dirty="0"/>
              <a:t> </a:t>
            </a:r>
            <a:r>
              <a:rPr lang="en-US" dirty="0" err="1"/>
              <a:t>fakta</a:t>
            </a:r>
            <a:r>
              <a:rPr lang="en-US" dirty="0"/>
              <a:t> </a:t>
            </a:r>
            <a:r>
              <a:rPr lang="en-US" dirty="0" err="1"/>
              <a:t>dengan</a:t>
            </a:r>
            <a:r>
              <a:rPr lang="en-US" dirty="0"/>
              <a:t> </a:t>
            </a:r>
            <a:r>
              <a:rPr lang="en-US" dirty="0" err="1"/>
              <a:t>fakta</a:t>
            </a:r>
            <a:r>
              <a:rPr lang="en-US" dirty="0"/>
              <a:t> yang </a:t>
            </a:r>
            <a:r>
              <a:rPr lang="en-US" dirty="0" err="1"/>
              <a:t>diharapkan</a:t>
            </a:r>
            <a:r>
              <a:rPr lang="en-US" dirty="0"/>
              <a:t>, </a:t>
            </a:r>
            <a:r>
              <a:rPr lang="en-US" dirty="0" err="1"/>
              <a:t>antara</a:t>
            </a:r>
            <a:r>
              <a:rPr lang="en-US" dirty="0"/>
              <a:t> </a:t>
            </a:r>
            <a:r>
              <a:rPr lang="en-US" dirty="0" err="1"/>
              <a:t>fakta</a:t>
            </a:r>
            <a:r>
              <a:rPr lang="en-US" dirty="0"/>
              <a:t> </a:t>
            </a:r>
            <a:r>
              <a:rPr lang="en-US" dirty="0" err="1"/>
              <a:t>dengan</a:t>
            </a:r>
            <a:r>
              <a:rPr lang="en-US" dirty="0"/>
              <a:t> belief yang </a:t>
            </a:r>
            <a:r>
              <a:rPr lang="en-US" dirty="0" err="1"/>
              <a:t>diyakini</a:t>
            </a:r>
            <a:r>
              <a:rPr lang="en-US" dirty="0"/>
              <a:t>, yang </a:t>
            </a:r>
            <a:r>
              <a:rPr lang="en-US" dirty="0" err="1"/>
              <a:t>sifatnya</a:t>
            </a:r>
            <a:r>
              <a:rPr lang="en-US" dirty="0"/>
              <a:t> </a:t>
            </a:r>
            <a:r>
              <a:rPr lang="en-US" dirty="0" err="1"/>
              <a:t>spesifik</a:t>
            </a:r>
            <a:endParaRPr lang="en-US" dirty="0"/>
          </a:p>
          <a:p>
            <a:pPr>
              <a:defRPr/>
            </a:pPr>
            <a:r>
              <a:rPr lang="en-US" b="1" dirty="0" err="1"/>
              <a:t>Kebenaran</a:t>
            </a:r>
            <a:r>
              <a:rPr lang="en-US" b="1" dirty="0"/>
              <a:t> </a:t>
            </a:r>
            <a:r>
              <a:rPr lang="en-US" b="1" dirty="0" err="1"/>
              <a:t>performatif</a:t>
            </a:r>
            <a:endParaRPr lang="en-US" dirty="0"/>
          </a:p>
          <a:p>
            <a:pPr>
              <a:defRPr/>
            </a:pPr>
            <a:r>
              <a:rPr lang="en-US" dirty="0" err="1"/>
              <a:t>Ketika</a:t>
            </a:r>
            <a:r>
              <a:rPr lang="en-US" dirty="0"/>
              <a:t> </a:t>
            </a:r>
            <a:r>
              <a:rPr lang="en-US" dirty="0" err="1"/>
              <a:t>pemikiran</a:t>
            </a:r>
            <a:r>
              <a:rPr lang="en-US" dirty="0"/>
              <a:t> </a:t>
            </a:r>
            <a:r>
              <a:rPr lang="en-US" dirty="0" err="1"/>
              <a:t>manusia</a:t>
            </a:r>
            <a:r>
              <a:rPr lang="en-US" dirty="0"/>
              <a:t> </a:t>
            </a:r>
            <a:r>
              <a:rPr lang="en-US" dirty="0" err="1"/>
              <a:t>menyatukan</a:t>
            </a:r>
            <a:r>
              <a:rPr lang="en-US" dirty="0"/>
              <a:t> </a:t>
            </a:r>
            <a:r>
              <a:rPr lang="en-US" dirty="0" err="1"/>
              <a:t>segalanya</a:t>
            </a:r>
            <a:r>
              <a:rPr lang="en-US" dirty="0"/>
              <a:t> </a:t>
            </a:r>
            <a:r>
              <a:rPr lang="en-US" dirty="0" err="1"/>
              <a:t>dalam</a:t>
            </a:r>
            <a:r>
              <a:rPr lang="en-US" dirty="0"/>
              <a:t> </a:t>
            </a:r>
            <a:r>
              <a:rPr lang="en-US" dirty="0" err="1"/>
              <a:t>tampilan</a:t>
            </a:r>
            <a:r>
              <a:rPr lang="en-US" dirty="0"/>
              <a:t> </a:t>
            </a:r>
            <a:r>
              <a:rPr lang="en-US" dirty="0" err="1"/>
              <a:t>aktual</a:t>
            </a:r>
            <a:r>
              <a:rPr lang="en-US" dirty="0"/>
              <a:t> </a:t>
            </a:r>
            <a:r>
              <a:rPr lang="en-US" dirty="0" err="1"/>
              <a:t>dan</a:t>
            </a:r>
            <a:r>
              <a:rPr lang="en-US" dirty="0"/>
              <a:t> </a:t>
            </a:r>
            <a:r>
              <a:rPr lang="en-US" dirty="0" err="1"/>
              <a:t>menyatukan</a:t>
            </a:r>
            <a:r>
              <a:rPr lang="en-US" dirty="0"/>
              <a:t> </a:t>
            </a:r>
            <a:r>
              <a:rPr lang="en-US" dirty="0" err="1"/>
              <a:t>apapun</a:t>
            </a:r>
            <a:r>
              <a:rPr lang="en-US" dirty="0"/>
              <a:t> yang </a:t>
            </a:r>
            <a:r>
              <a:rPr lang="en-US" dirty="0" err="1"/>
              <a:t>ada</a:t>
            </a:r>
            <a:r>
              <a:rPr lang="en-US" dirty="0"/>
              <a:t> </a:t>
            </a:r>
            <a:r>
              <a:rPr lang="en-US" dirty="0" err="1"/>
              <a:t>dibaliknya</a:t>
            </a:r>
            <a:r>
              <a:rPr lang="en-US" dirty="0"/>
              <a:t>, </a:t>
            </a:r>
            <a:r>
              <a:rPr lang="en-US" dirty="0" err="1"/>
              <a:t>baik</a:t>
            </a:r>
            <a:r>
              <a:rPr lang="en-US" dirty="0"/>
              <a:t> yang </a:t>
            </a:r>
            <a:r>
              <a:rPr lang="en-US" dirty="0" err="1"/>
              <a:t>praktis</a:t>
            </a:r>
            <a:r>
              <a:rPr lang="en-US" dirty="0"/>
              <a:t> yang </a:t>
            </a:r>
            <a:r>
              <a:rPr lang="en-US" dirty="0" err="1"/>
              <a:t>teoritik</a:t>
            </a:r>
            <a:r>
              <a:rPr lang="en-US" dirty="0"/>
              <a:t>, </a:t>
            </a:r>
            <a:r>
              <a:rPr lang="en-US" dirty="0" err="1"/>
              <a:t>maupun</a:t>
            </a:r>
            <a:r>
              <a:rPr lang="en-US" dirty="0"/>
              <a:t> yang </a:t>
            </a:r>
            <a:r>
              <a:rPr lang="en-US" dirty="0" err="1"/>
              <a:t>filosofik</a:t>
            </a:r>
            <a:r>
              <a:rPr lang="en-US" dirty="0"/>
              <a:t>, </a:t>
            </a:r>
            <a:r>
              <a:rPr lang="en-US" dirty="0" err="1"/>
              <a:t>orang</a:t>
            </a:r>
            <a:r>
              <a:rPr lang="en-US" dirty="0"/>
              <a:t> </a:t>
            </a:r>
            <a:r>
              <a:rPr lang="en-US" dirty="0" err="1"/>
              <a:t>mengetengahkan</a:t>
            </a:r>
            <a:r>
              <a:rPr lang="en-US" dirty="0"/>
              <a:t> </a:t>
            </a:r>
            <a:r>
              <a:rPr lang="en-US" dirty="0" err="1"/>
              <a:t>kebenaran</a:t>
            </a:r>
            <a:r>
              <a:rPr lang="en-US" dirty="0"/>
              <a:t> </a:t>
            </a:r>
            <a:r>
              <a:rPr lang="en-US" dirty="0" err="1"/>
              <a:t>tampilan</a:t>
            </a:r>
            <a:r>
              <a:rPr lang="en-US" dirty="0"/>
              <a:t> </a:t>
            </a:r>
            <a:r>
              <a:rPr lang="en-US" dirty="0" err="1"/>
              <a:t>aktual</a:t>
            </a:r>
            <a:r>
              <a:rPr lang="en-US" dirty="0"/>
              <a:t>. </a:t>
            </a:r>
            <a:r>
              <a:rPr lang="en-US" dirty="0" err="1"/>
              <a:t>Sesuatu</a:t>
            </a:r>
            <a:r>
              <a:rPr lang="en-US" dirty="0"/>
              <a:t> </a:t>
            </a:r>
            <a:r>
              <a:rPr lang="en-US" dirty="0" err="1"/>
              <a:t>benar</a:t>
            </a:r>
            <a:r>
              <a:rPr lang="en-US" dirty="0"/>
              <a:t> </a:t>
            </a:r>
            <a:r>
              <a:rPr lang="en-US" dirty="0" err="1"/>
              <a:t>bila</a:t>
            </a:r>
            <a:r>
              <a:rPr lang="en-US" dirty="0"/>
              <a:t> </a:t>
            </a:r>
            <a:r>
              <a:rPr lang="en-US" dirty="0" err="1"/>
              <a:t>memang</a:t>
            </a:r>
            <a:r>
              <a:rPr lang="en-US" dirty="0"/>
              <a:t> </a:t>
            </a:r>
            <a:r>
              <a:rPr lang="en-US" dirty="0" err="1"/>
              <a:t>dapat</a:t>
            </a:r>
            <a:r>
              <a:rPr lang="en-US" dirty="0"/>
              <a:t> </a:t>
            </a:r>
            <a:r>
              <a:rPr lang="en-US" dirty="0" err="1"/>
              <a:t>diaktualkan</a:t>
            </a:r>
            <a:r>
              <a:rPr lang="en-US" dirty="0"/>
              <a:t> </a:t>
            </a:r>
            <a:r>
              <a:rPr lang="en-US" dirty="0" err="1"/>
              <a:t>dalam</a:t>
            </a:r>
            <a:r>
              <a:rPr lang="en-US" dirty="0"/>
              <a:t> </a:t>
            </a:r>
            <a:r>
              <a:rPr lang="en-US" dirty="0" err="1"/>
              <a:t>tindakan</a:t>
            </a:r>
            <a:r>
              <a:rPr lang="en-US" dirty="0"/>
              <a:t>.</a:t>
            </a:r>
          </a:p>
          <a:p>
            <a:pPr>
              <a:defRPr/>
            </a:pPr>
            <a:r>
              <a:rPr lang="en-US" b="1" dirty="0" err="1"/>
              <a:t>Kebenaran</a:t>
            </a:r>
            <a:r>
              <a:rPr lang="en-US" b="1" dirty="0"/>
              <a:t> </a:t>
            </a:r>
            <a:r>
              <a:rPr lang="en-US" b="1" dirty="0" err="1"/>
              <a:t>pragmatik</a:t>
            </a:r>
            <a:endParaRPr lang="en-US" dirty="0"/>
          </a:p>
          <a:p>
            <a:pPr>
              <a:defRPr/>
            </a:pPr>
            <a:r>
              <a:rPr lang="en-US" dirty="0"/>
              <a:t>Yang </a:t>
            </a:r>
            <a:r>
              <a:rPr lang="en-US" dirty="0" err="1"/>
              <a:t>benar</a:t>
            </a:r>
            <a:r>
              <a:rPr lang="en-US" dirty="0"/>
              <a:t> </a:t>
            </a:r>
            <a:r>
              <a:rPr lang="en-US" dirty="0" err="1"/>
              <a:t>adalah</a:t>
            </a:r>
            <a:r>
              <a:rPr lang="en-US" dirty="0"/>
              <a:t> yang </a:t>
            </a:r>
            <a:r>
              <a:rPr lang="en-US" dirty="0" err="1"/>
              <a:t>konkret</a:t>
            </a:r>
            <a:r>
              <a:rPr lang="en-US" dirty="0"/>
              <a:t>, yang individual </a:t>
            </a:r>
            <a:r>
              <a:rPr lang="en-US" dirty="0" err="1"/>
              <a:t>dan</a:t>
            </a:r>
            <a:r>
              <a:rPr lang="en-US" dirty="0"/>
              <a:t> yang </a:t>
            </a:r>
            <a:r>
              <a:rPr lang="en-US" dirty="0" err="1"/>
              <a:t>spesifik</a:t>
            </a:r>
            <a:r>
              <a:rPr lang="en-US" dirty="0"/>
              <a:t> </a:t>
            </a:r>
            <a:r>
              <a:rPr lang="en-US" dirty="0" err="1"/>
              <a:t>dan</a:t>
            </a:r>
            <a:r>
              <a:rPr lang="en-US" dirty="0"/>
              <a:t> </a:t>
            </a:r>
            <a:r>
              <a:rPr lang="en-US" dirty="0" err="1"/>
              <a:t>memiliki</a:t>
            </a:r>
            <a:r>
              <a:rPr lang="en-US" dirty="0"/>
              <a:t> </a:t>
            </a:r>
            <a:r>
              <a:rPr lang="en-US" dirty="0" err="1"/>
              <a:t>kegunaan</a:t>
            </a:r>
            <a:r>
              <a:rPr lang="en-US" dirty="0"/>
              <a:t> </a:t>
            </a:r>
            <a:r>
              <a:rPr lang="en-US" dirty="0" err="1"/>
              <a:t>praktis</a:t>
            </a:r>
            <a:r>
              <a:rPr lang="en-US" dirty="0"/>
              <a:t>.</a:t>
            </a:r>
          </a:p>
          <a:p>
            <a:pPr>
              <a:defRPr/>
            </a:pPr>
            <a:r>
              <a:rPr lang="en-US" b="1" dirty="0" err="1"/>
              <a:t>Kebenaran</a:t>
            </a:r>
            <a:r>
              <a:rPr lang="en-US" b="1" dirty="0"/>
              <a:t> </a:t>
            </a:r>
            <a:r>
              <a:rPr lang="en-US" b="1" dirty="0" err="1"/>
              <a:t>proposisi</a:t>
            </a:r>
            <a:endParaRPr lang="en-US" dirty="0"/>
          </a:p>
          <a:p>
            <a:pPr>
              <a:defRPr/>
            </a:pPr>
            <a:r>
              <a:rPr lang="en-US" dirty="0" err="1"/>
              <a:t>Proposisi</a:t>
            </a:r>
            <a:r>
              <a:rPr lang="en-US" dirty="0"/>
              <a:t> </a:t>
            </a:r>
            <a:r>
              <a:rPr lang="en-US" dirty="0" err="1"/>
              <a:t>adalah</a:t>
            </a:r>
            <a:r>
              <a:rPr lang="en-US" dirty="0"/>
              <a:t> </a:t>
            </a:r>
            <a:r>
              <a:rPr lang="en-US" dirty="0" err="1"/>
              <a:t>suatu</a:t>
            </a:r>
            <a:r>
              <a:rPr lang="en-US" dirty="0"/>
              <a:t> </a:t>
            </a:r>
            <a:r>
              <a:rPr lang="en-US" dirty="0" err="1"/>
              <a:t>pernyataan</a:t>
            </a:r>
            <a:r>
              <a:rPr lang="en-US" dirty="0"/>
              <a:t> yang </a:t>
            </a:r>
            <a:r>
              <a:rPr lang="en-US" dirty="0" err="1"/>
              <a:t>berisi</a:t>
            </a:r>
            <a:r>
              <a:rPr lang="en-US" dirty="0"/>
              <a:t> </a:t>
            </a:r>
            <a:r>
              <a:rPr lang="en-US" dirty="0" err="1"/>
              <a:t>banyak</a:t>
            </a:r>
            <a:r>
              <a:rPr lang="en-US" dirty="0"/>
              <a:t> </a:t>
            </a:r>
            <a:r>
              <a:rPr lang="en-US" dirty="0" err="1"/>
              <a:t>konsep</a:t>
            </a:r>
            <a:r>
              <a:rPr lang="en-US" dirty="0"/>
              <a:t> </a:t>
            </a:r>
            <a:r>
              <a:rPr lang="en-US" dirty="0" err="1"/>
              <a:t>kompleks</a:t>
            </a:r>
            <a:r>
              <a:rPr lang="en-US" dirty="0"/>
              <a:t>, yang </a:t>
            </a:r>
            <a:r>
              <a:rPr lang="en-US" dirty="0" err="1"/>
              <a:t>merentang</a:t>
            </a:r>
            <a:r>
              <a:rPr lang="en-US" dirty="0"/>
              <a:t> </a:t>
            </a:r>
            <a:r>
              <a:rPr lang="en-US" dirty="0" err="1"/>
              <a:t>dari</a:t>
            </a:r>
            <a:r>
              <a:rPr lang="en-US" dirty="0"/>
              <a:t> yang </a:t>
            </a:r>
            <a:r>
              <a:rPr lang="en-US" dirty="0" err="1"/>
              <a:t>subyektif</a:t>
            </a:r>
            <a:r>
              <a:rPr lang="en-US" dirty="0"/>
              <a:t> individual </a:t>
            </a:r>
            <a:r>
              <a:rPr lang="en-US" dirty="0" err="1"/>
              <a:t>sampai</a:t>
            </a:r>
            <a:r>
              <a:rPr lang="en-US" dirty="0"/>
              <a:t> yang </a:t>
            </a:r>
            <a:r>
              <a:rPr lang="en-US" dirty="0" err="1"/>
              <a:t>obyektif</a:t>
            </a:r>
            <a:r>
              <a:rPr lang="en-US" dirty="0"/>
              <a:t>. </a:t>
            </a:r>
            <a:r>
              <a:rPr lang="en-US" dirty="0" err="1"/>
              <a:t>Suatu</a:t>
            </a:r>
            <a:r>
              <a:rPr lang="en-US" dirty="0"/>
              <a:t> </a:t>
            </a:r>
            <a:r>
              <a:rPr lang="en-US" dirty="0" err="1"/>
              <a:t>kebenaran</a:t>
            </a:r>
            <a:r>
              <a:rPr lang="en-US" dirty="0"/>
              <a:t> </a:t>
            </a:r>
            <a:r>
              <a:rPr lang="en-US" dirty="0" err="1"/>
              <a:t>dapat</a:t>
            </a:r>
            <a:r>
              <a:rPr lang="en-US" dirty="0"/>
              <a:t> </a:t>
            </a:r>
            <a:r>
              <a:rPr lang="en-US" dirty="0" err="1"/>
              <a:t>diperoleh</a:t>
            </a:r>
            <a:r>
              <a:rPr lang="en-US" dirty="0"/>
              <a:t> </a:t>
            </a:r>
            <a:r>
              <a:rPr lang="en-US" dirty="0" err="1"/>
              <a:t>bila</a:t>
            </a:r>
            <a:r>
              <a:rPr lang="en-US" dirty="0"/>
              <a:t> </a:t>
            </a:r>
            <a:r>
              <a:rPr lang="en-US" dirty="0" err="1"/>
              <a:t>proposisi-proposisinya</a:t>
            </a:r>
            <a:r>
              <a:rPr lang="en-US" dirty="0"/>
              <a:t> </a:t>
            </a:r>
            <a:r>
              <a:rPr lang="en-US" dirty="0" err="1"/>
              <a:t>benar</a:t>
            </a:r>
            <a:r>
              <a:rPr lang="en-US" dirty="0"/>
              <a:t>. </a:t>
            </a:r>
            <a:r>
              <a:rPr lang="en-US" dirty="0" err="1"/>
              <a:t>Dalam</a:t>
            </a:r>
            <a:r>
              <a:rPr lang="en-US" dirty="0"/>
              <a:t> </a:t>
            </a:r>
            <a:r>
              <a:rPr lang="en-US" dirty="0" err="1"/>
              <a:t>logika</a:t>
            </a:r>
            <a:r>
              <a:rPr lang="en-US" dirty="0"/>
              <a:t> </a:t>
            </a:r>
            <a:r>
              <a:rPr lang="en-US" dirty="0" err="1"/>
              <a:t>Aristoteles</a:t>
            </a:r>
            <a:r>
              <a:rPr lang="en-US" dirty="0"/>
              <a:t>, </a:t>
            </a:r>
            <a:r>
              <a:rPr lang="en-US" dirty="0" err="1"/>
              <a:t>proposisi</a:t>
            </a:r>
            <a:r>
              <a:rPr lang="en-US" dirty="0"/>
              <a:t> </a:t>
            </a:r>
            <a:r>
              <a:rPr lang="en-US" dirty="0" err="1"/>
              <a:t>benar</a:t>
            </a:r>
            <a:r>
              <a:rPr lang="en-US" dirty="0"/>
              <a:t> </a:t>
            </a:r>
            <a:r>
              <a:rPr lang="en-US" dirty="0" err="1"/>
              <a:t>adalah</a:t>
            </a:r>
            <a:r>
              <a:rPr lang="en-US" dirty="0"/>
              <a:t> </a:t>
            </a:r>
            <a:r>
              <a:rPr lang="en-US" dirty="0" err="1"/>
              <a:t>bila</a:t>
            </a:r>
            <a:r>
              <a:rPr lang="en-US" dirty="0"/>
              <a:t> </a:t>
            </a:r>
            <a:r>
              <a:rPr lang="en-US" dirty="0" err="1"/>
              <a:t>sesuai</a:t>
            </a:r>
            <a:r>
              <a:rPr lang="en-US" dirty="0"/>
              <a:t> </a:t>
            </a:r>
            <a:r>
              <a:rPr lang="en-US" dirty="0" err="1"/>
              <a:t>dengan</a:t>
            </a:r>
            <a:r>
              <a:rPr lang="en-US" dirty="0"/>
              <a:t> </a:t>
            </a:r>
            <a:r>
              <a:rPr lang="en-US" dirty="0" err="1"/>
              <a:t>persyaratan</a:t>
            </a:r>
            <a:r>
              <a:rPr lang="en-US" dirty="0"/>
              <a:t> formal </a:t>
            </a:r>
            <a:r>
              <a:rPr lang="en-US" dirty="0" err="1"/>
              <a:t>suatu</a:t>
            </a:r>
            <a:r>
              <a:rPr lang="en-US" dirty="0"/>
              <a:t> </a:t>
            </a:r>
            <a:r>
              <a:rPr lang="en-US" dirty="0" err="1"/>
              <a:t>proposisi</a:t>
            </a:r>
            <a:r>
              <a:rPr lang="en-US" dirty="0"/>
              <a:t>. </a:t>
            </a:r>
            <a:r>
              <a:rPr lang="en-US" dirty="0" err="1"/>
              <a:t>Pendapat</a:t>
            </a:r>
            <a:r>
              <a:rPr lang="en-US" dirty="0"/>
              <a:t> lain </a:t>
            </a:r>
            <a:r>
              <a:rPr lang="en-US" dirty="0" err="1"/>
              <a:t>yaitu</a:t>
            </a:r>
            <a:r>
              <a:rPr lang="en-US" dirty="0"/>
              <a:t> </a:t>
            </a:r>
            <a:r>
              <a:rPr lang="en-US" dirty="0" err="1"/>
              <a:t>dari</a:t>
            </a:r>
            <a:r>
              <a:rPr lang="en-US" dirty="0"/>
              <a:t> </a:t>
            </a:r>
            <a:r>
              <a:rPr lang="en-US" dirty="0" err="1"/>
              <a:t>Euclides</a:t>
            </a:r>
            <a:r>
              <a:rPr lang="en-US" dirty="0"/>
              <a:t>, </a:t>
            </a:r>
            <a:r>
              <a:rPr lang="en-US" dirty="0" err="1"/>
              <a:t>bahwa</a:t>
            </a:r>
            <a:r>
              <a:rPr lang="en-US" dirty="0"/>
              <a:t> </a:t>
            </a:r>
            <a:r>
              <a:rPr lang="en-US" dirty="0" err="1"/>
              <a:t>proposisi</a:t>
            </a:r>
            <a:r>
              <a:rPr lang="en-US" dirty="0"/>
              <a:t> </a:t>
            </a:r>
            <a:r>
              <a:rPr lang="en-US" dirty="0" err="1"/>
              <a:t>benar</a:t>
            </a:r>
            <a:r>
              <a:rPr lang="en-US" dirty="0"/>
              <a:t> </a:t>
            </a:r>
            <a:r>
              <a:rPr lang="en-US" dirty="0" err="1"/>
              <a:t>tidak</a:t>
            </a:r>
            <a:r>
              <a:rPr lang="en-US" dirty="0"/>
              <a:t> </a:t>
            </a:r>
            <a:r>
              <a:rPr lang="en-US" dirty="0" err="1"/>
              <a:t>dilihat</a:t>
            </a:r>
            <a:r>
              <a:rPr lang="en-US" dirty="0"/>
              <a:t> </a:t>
            </a:r>
            <a:r>
              <a:rPr lang="en-US" dirty="0" err="1"/>
              <a:t>dari</a:t>
            </a:r>
            <a:r>
              <a:rPr lang="en-US" dirty="0"/>
              <a:t> </a:t>
            </a:r>
            <a:r>
              <a:rPr lang="en-US" dirty="0" err="1"/>
              <a:t>benar</a:t>
            </a:r>
            <a:r>
              <a:rPr lang="en-US" dirty="0"/>
              <a:t> </a:t>
            </a:r>
            <a:r>
              <a:rPr lang="en-US" dirty="0" err="1"/>
              <a:t>formalnya</a:t>
            </a:r>
            <a:r>
              <a:rPr lang="en-US" dirty="0"/>
              <a:t>, </a:t>
            </a:r>
            <a:r>
              <a:rPr lang="en-US" dirty="0" err="1"/>
              <a:t>melainkan</a:t>
            </a:r>
            <a:r>
              <a:rPr lang="en-US" dirty="0"/>
              <a:t> </a:t>
            </a:r>
            <a:r>
              <a:rPr lang="en-US" dirty="0" err="1"/>
              <a:t>dilihat</a:t>
            </a:r>
            <a:r>
              <a:rPr lang="en-US" dirty="0"/>
              <a:t> </a:t>
            </a:r>
            <a:r>
              <a:rPr lang="en-US" dirty="0" err="1"/>
              <a:t>dari</a:t>
            </a:r>
            <a:r>
              <a:rPr lang="en-US" dirty="0"/>
              <a:t> </a:t>
            </a:r>
            <a:r>
              <a:rPr lang="en-US" dirty="0" err="1"/>
              <a:t>benar</a:t>
            </a:r>
            <a:r>
              <a:rPr lang="en-US" dirty="0"/>
              <a:t> </a:t>
            </a:r>
            <a:r>
              <a:rPr lang="en-US" dirty="0" err="1"/>
              <a:t>materialnya</a:t>
            </a:r>
            <a:r>
              <a:rPr lang="en-US" dirty="0"/>
              <a:t>.</a:t>
            </a:r>
          </a:p>
          <a:p>
            <a:pPr>
              <a:defRPr/>
            </a:pPr>
            <a:r>
              <a:rPr lang="en-US" b="1" dirty="0" err="1"/>
              <a:t>Kebenaran</a:t>
            </a:r>
            <a:r>
              <a:rPr lang="en-US" b="1" dirty="0"/>
              <a:t> </a:t>
            </a:r>
            <a:r>
              <a:rPr lang="en-US" b="1" dirty="0" err="1"/>
              <a:t>struktural</a:t>
            </a:r>
            <a:r>
              <a:rPr lang="en-US" b="1" dirty="0"/>
              <a:t> </a:t>
            </a:r>
            <a:r>
              <a:rPr lang="en-US" b="1" dirty="0" err="1"/>
              <a:t>paradigmatik</a:t>
            </a:r>
            <a:endParaRPr lang="en-US" dirty="0"/>
          </a:p>
          <a:p>
            <a:pPr>
              <a:defRPr/>
            </a:pPr>
            <a:r>
              <a:rPr lang="en-US" dirty="0" err="1"/>
              <a:t>Sesungguhnya</a:t>
            </a:r>
            <a:r>
              <a:rPr lang="en-US" dirty="0"/>
              <a:t> </a:t>
            </a:r>
            <a:r>
              <a:rPr lang="en-US" dirty="0" err="1"/>
              <a:t>kebenaran</a:t>
            </a:r>
            <a:r>
              <a:rPr lang="en-US" dirty="0"/>
              <a:t> </a:t>
            </a:r>
            <a:r>
              <a:rPr lang="en-US" dirty="0" err="1"/>
              <a:t>struktural</a:t>
            </a:r>
            <a:r>
              <a:rPr lang="en-US" dirty="0"/>
              <a:t> </a:t>
            </a:r>
            <a:r>
              <a:rPr lang="en-US" dirty="0" err="1"/>
              <a:t>paradigmatik</a:t>
            </a:r>
            <a:r>
              <a:rPr lang="en-US" dirty="0"/>
              <a:t> </a:t>
            </a:r>
            <a:r>
              <a:rPr lang="en-US" dirty="0" err="1"/>
              <a:t>ini</a:t>
            </a:r>
            <a:r>
              <a:rPr lang="en-US" dirty="0"/>
              <a:t> </a:t>
            </a:r>
            <a:r>
              <a:rPr lang="en-US" dirty="0" err="1"/>
              <a:t>merupakan</a:t>
            </a:r>
            <a:r>
              <a:rPr lang="en-US" dirty="0"/>
              <a:t> </a:t>
            </a:r>
            <a:r>
              <a:rPr lang="en-US" dirty="0" err="1"/>
              <a:t>perkembangan</a:t>
            </a:r>
            <a:r>
              <a:rPr lang="en-US" dirty="0"/>
              <a:t> </a:t>
            </a:r>
            <a:r>
              <a:rPr lang="en-US" dirty="0" err="1"/>
              <a:t>dari</a:t>
            </a:r>
            <a:r>
              <a:rPr lang="en-US" dirty="0"/>
              <a:t> </a:t>
            </a:r>
            <a:r>
              <a:rPr lang="en-US" dirty="0" err="1"/>
              <a:t>kebenaran</a:t>
            </a:r>
            <a:r>
              <a:rPr lang="en-US" dirty="0"/>
              <a:t> </a:t>
            </a:r>
            <a:r>
              <a:rPr lang="en-US" dirty="0" err="1"/>
              <a:t>korespondensi</a:t>
            </a:r>
            <a:r>
              <a:rPr lang="en-US" dirty="0"/>
              <a:t>. </a:t>
            </a:r>
            <a:r>
              <a:rPr lang="en-US" dirty="0" err="1"/>
              <a:t>Sampai</a:t>
            </a:r>
            <a:r>
              <a:rPr lang="en-US" dirty="0"/>
              <a:t> </a:t>
            </a:r>
            <a:r>
              <a:rPr lang="en-US" dirty="0" err="1"/>
              <a:t>sekarang</a:t>
            </a:r>
            <a:r>
              <a:rPr lang="en-US" dirty="0"/>
              <a:t> </a:t>
            </a:r>
            <a:r>
              <a:rPr lang="en-US" dirty="0" err="1"/>
              <a:t>analisis</a:t>
            </a:r>
            <a:r>
              <a:rPr lang="en-US" dirty="0"/>
              <a:t> </a:t>
            </a:r>
            <a:r>
              <a:rPr lang="en-US" dirty="0" err="1"/>
              <a:t>regresi</a:t>
            </a:r>
            <a:r>
              <a:rPr lang="en-US" dirty="0"/>
              <a:t>, </a:t>
            </a:r>
            <a:r>
              <a:rPr lang="en-US" dirty="0" err="1"/>
              <a:t>analisis</a:t>
            </a:r>
            <a:r>
              <a:rPr lang="en-US" dirty="0"/>
              <a:t> </a:t>
            </a:r>
            <a:r>
              <a:rPr lang="en-US" dirty="0" err="1"/>
              <a:t>faktor</a:t>
            </a:r>
            <a:r>
              <a:rPr lang="en-US" dirty="0"/>
              <a:t>, </a:t>
            </a:r>
            <a:r>
              <a:rPr lang="en-US" dirty="0" err="1"/>
              <a:t>dan</a:t>
            </a:r>
            <a:r>
              <a:rPr lang="en-US" dirty="0"/>
              <a:t> </a:t>
            </a:r>
            <a:r>
              <a:rPr lang="en-US" dirty="0" err="1"/>
              <a:t>analisis</a:t>
            </a:r>
            <a:r>
              <a:rPr lang="en-US" dirty="0"/>
              <a:t> </a:t>
            </a:r>
            <a:r>
              <a:rPr lang="en-US" dirty="0" err="1"/>
              <a:t>statistik</a:t>
            </a:r>
            <a:r>
              <a:rPr lang="en-US" dirty="0"/>
              <a:t> </a:t>
            </a:r>
            <a:r>
              <a:rPr lang="en-US" dirty="0" err="1"/>
              <a:t>lanjut</a:t>
            </a:r>
            <a:r>
              <a:rPr lang="en-US" dirty="0"/>
              <a:t> </a:t>
            </a:r>
            <a:r>
              <a:rPr lang="en-US" dirty="0" err="1"/>
              <a:t>lainnya</a:t>
            </a:r>
            <a:r>
              <a:rPr lang="en-US" dirty="0"/>
              <a:t> </a:t>
            </a:r>
            <a:r>
              <a:rPr lang="en-US" dirty="0" err="1"/>
              <a:t>masih</a:t>
            </a:r>
            <a:r>
              <a:rPr lang="en-US" dirty="0"/>
              <a:t> </a:t>
            </a:r>
            <a:r>
              <a:rPr lang="en-US" dirty="0" err="1"/>
              <a:t>dimaknai</a:t>
            </a:r>
            <a:r>
              <a:rPr lang="en-US" dirty="0"/>
              <a:t> </a:t>
            </a:r>
            <a:r>
              <a:rPr lang="en-US" dirty="0" err="1"/>
              <a:t>pada</a:t>
            </a:r>
            <a:r>
              <a:rPr lang="en-US" dirty="0"/>
              <a:t> </a:t>
            </a:r>
            <a:r>
              <a:rPr lang="en-US" dirty="0" err="1"/>
              <a:t>korespondensi</a:t>
            </a:r>
            <a:r>
              <a:rPr lang="en-US" dirty="0"/>
              <a:t> </a:t>
            </a:r>
            <a:r>
              <a:rPr lang="en-US" dirty="0" err="1"/>
              <a:t>unsur</a:t>
            </a:r>
            <a:r>
              <a:rPr lang="en-US" dirty="0"/>
              <a:t> </a:t>
            </a:r>
            <a:r>
              <a:rPr lang="en-US" dirty="0" err="1"/>
              <a:t>satu</a:t>
            </a:r>
            <a:r>
              <a:rPr lang="en-US" dirty="0"/>
              <a:t> </a:t>
            </a:r>
            <a:r>
              <a:rPr lang="en-US" dirty="0" err="1"/>
              <a:t>dengan</a:t>
            </a:r>
            <a:r>
              <a:rPr lang="en-US" dirty="0"/>
              <a:t> </a:t>
            </a:r>
            <a:r>
              <a:rPr lang="en-US" dirty="0" err="1"/>
              <a:t>lainnya</a:t>
            </a:r>
            <a:r>
              <a:rPr lang="en-US" dirty="0"/>
              <a:t>. </a:t>
            </a:r>
            <a:r>
              <a:rPr lang="en-US" dirty="0" err="1"/>
              <a:t>Padahal</a:t>
            </a:r>
            <a:r>
              <a:rPr lang="en-US" dirty="0"/>
              <a:t> </a:t>
            </a:r>
            <a:r>
              <a:rPr lang="en-US" dirty="0" err="1"/>
              <a:t>semestinya</a:t>
            </a:r>
            <a:r>
              <a:rPr lang="en-US" dirty="0"/>
              <a:t> </a:t>
            </a:r>
            <a:r>
              <a:rPr lang="en-US" dirty="0" err="1"/>
              <a:t>keseluruhan</a:t>
            </a:r>
            <a:r>
              <a:rPr lang="en-US" dirty="0"/>
              <a:t> </a:t>
            </a:r>
            <a:r>
              <a:rPr lang="en-US" dirty="0" err="1"/>
              <a:t>struktural</a:t>
            </a:r>
            <a:r>
              <a:rPr lang="en-US" dirty="0"/>
              <a:t> </a:t>
            </a:r>
            <a:r>
              <a:rPr lang="en-US" dirty="0" err="1"/>
              <a:t>tata</a:t>
            </a:r>
            <a:r>
              <a:rPr lang="en-US" dirty="0"/>
              <a:t> </a:t>
            </a:r>
            <a:r>
              <a:rPr lang="en-US" dirty="0" err="1"/>
              <a:t>hubungan</a:t>
            </a:r>
            <a:r>
              <a:rPr lang="en-US" dirty="0"/>
              <a:t> </a:t>
            </a:r>
            <a:r>
              <a:rPr lang="en-US" dirty="0" err="1"/>
              <a:t>itu</a:t>
            </a:r>
            <a:r>
              <a:rPr lang="en-US" dirty="0"/>
              <a:t> yang </a:t>
            </a:r>
            <a:r>
              <a:rPr lang="en-US" dirty="0" err="1"/>
              <a:t>dimaknai</a:t>
            </a:r>
            <a:r>
              <a:rPr lang="en-US" dirty="0"/>
              <a:t>, </a:t>
            </a:r>
            <a:r>
              <a:rPr lang="en-US" dirty="0" err="1"/>
              <a:t>karena</a:t>
            </a:r>
            <a:r>
              <a:rPr lang="en-US" dirty="0"/>
              <a:t> </a:t>
            </a:r>
            <a:r>
              <a:rPr lang="en-US" dirty="0" err="1"/>
              <a:t>akan</a:t>
            </a:r>
            <a:r>
              <a:rPr lang="en-US" dirty="0"/>
              <a:t> </a:t>
            </a:r>
            <a:r>
              <a:rPr lang="en-US" dirty="0" err="1"/>
              <a:t>mampu</a:t>
            </a:r>
            <a:r>
              <a:rPr lang="en-US" dirty="0"/>
              <a:t> </a:t>
            </a:r>
            <a:r>
              <a:rPr lang="en-US" dirty="0" err="1"/>
              <a:t>memberi</a:t>
            </a:r>
            <a:r>
              <a:rPr lang="en-US" dirty="0"/>
              <a:t> </a:t>
            </a:r>
            <a:r>
              <a:rPr lang="en-US" dirty="0" err="1"/>
              <a:t>eksplanasi</a:t>
            </a:r>
            <a:r>
              <a:rPr lang="en-US" dirty="0"/>
              <a:t> </a:t>
            </a:r>
            <a:r>
              <a:rPr lang="en-US" dirty="0" err="1"/>
              <a:t>atau</a:t>
            </a:r>
            <a:r>
              <a:rPr lang="en-US" dirty="0"/>
              <a:t> </a:t>
            </a:r>
            <a:r>
              <a:rPr lang="en-US" dirty="0" err="1"/>
              <a:t>inferensi</a:t>
            </a:r>
            <a:r>
              <a:rPr lang="en-US" dirty="0"/>
              <a:t> yang </a:t>
            </a:r>
            <a:r>
              <a:rPr lang="en-US" dirty="0" err="1"/>
              <a:t>lebih</a:t>
            </a:r>
            <a:r>
              <a:rPr lang="en-US" dirty="0"/>
              <a:t> </a:t>
            </a:r>
            <a:r>
              <a:rPr lang="en-US" dirty="0" err="1"/>
              <a:t>menyeluruh</a:t>
            </a:r>
            <a:r>
              <a:rPr lang="en-US" dirty="0"/>
              <a:t>.</a:t>
            </a:r>
          </a:p>
          <a:p>
            <a:pPr>
              <a:defRPr/>
            </a:pPr>
            <a:r>
              <a:rPr lang="en-US" b="1" dirty="0" err="1"/>
              <a:t>Konfirmasi</a:t>
            </a:r>
            <a:endParaRPr lang="en-US" dirty="0"/>
          </a:p>
          <a:p>
            <a:pPr>
              <a:defRPr/>
            </a:pPr>
            <a:r>
              <a:rPr lang="en-US" dirty="0" err="1"/>
              <a:t>Fungsi</a:t>
            </a:r>
            <a:r>
              <a:rPr lang="en-US" dirty="0"/>
              <a:t> </a:t>
            </a:r>
            <a:r>
              <a:rPr lang="en-US" dirty="0" err="1"/>
              <a:t>ilmu</a:t>
            </a:r>
            <a:r>
              <a:rPr lang="en-US" dirty="0"/>
              <a:t> </a:t>
            </a:r>
            <a:r>
              <a:rPr lang="en-US" dirty="0" err="1"/>
              <a:t>adalah</a:t>
            </a:r>
            <a:r>
              <a:rPr lang="en-US" dirty="0"/>
              <a:t> </a:t>
            </a:r>
            <a:r>
              <a:rPr lang="en-US" dirty="0" err="1"/>
              <a:t>menjelaskan</a:t>
            </a:r>
            <a:r>
              <a:rPr lang="en-US" dirty="0"/>
              <a:t>, </a:t>
            </a:r>
            <a:r>
              <a:rPr lang="en-US" dirty="0" err="1"/>
              <a:t>memprediksi</a:t>
            </a:r>
            <a:r>
              <a:rPr lang="en-US" dirty="0"/>
              <a:t> </a:t>
            </a:r>
            <a:r>
              <a:rPr lang="en-US" dirty="0" err="1"/>
              <a:t>proses</a:t>
            </a:r>
            <a:r>
              <a:rPr lang="en-US" dirty="0"/>
              <a:t> </a:t>
            </a:r>
            <a:r>
              <a:rPr lang="en-US" dirty="0" err="1"/>
              <a:t>dan</a:t>
            </a:r>
            <a:r>
              <a:rPr lang="en-US" dirty="0"/>
              <a:t> </a:t>
            </a:r>
            <a:r>
              <a:rPr lang="en-US" dirty="0" err="1"/>
              <a:t>produk</a:t>
            </a:r>
            <a:r>
              <a:rPr lang="en-US" dirty="0"/>
              <a:t> yang </a:t>
            </a:r>
            <a:r>
              <a:rPr lang="en-US" dirty="0" err="1"/>
              <a:t>akan</a:t>
            </a:r>
            <a:r>
              <a:rPr lang="en-US" dirty="0"/>
              <a:t> </a:t>
            </a:r>
            <a:r>
              <a:rPr lang="en-US" dirty="0" err="1"/>
              <a:t>datang</a:t>
            </a:r>
            <a:r>
              <a:rPr lang="en-US" dirty="0"/>
              <a:t>, </a:t>
            </a:r>
            <a:r>
              <a:rPr lang="en-US" dirty="0" err="1"/>
              <a:t>atau</a:t>
            </a:r>
            <a:r>
              <a:rPr lang="en-US" dirty="0"/>
              <a:t> </a:t>
            </a:r>
            <a:r>
              <a:rPr lang="en-US" dirty="0" err="1"/>
              <a:t>memberikan</a:t>
            </a:r>
            <a:r>
              <a:rPr lang="en-US" dirty="0"/>
              <a:t> </a:t>
            </a:r>
            <a:r>
              <a:rPr lang="en-US" dirty="0" err="1"/>
              <a:t>pemaknaan</a:t>
            </a:r>
            <a:r>
              <a:rPr lang="en-US" dirty="0"/>
              <a:t>. </a:t>
            </a:r>
            <a:r>
              <a:rPr lang="en-US" dirty="0" err="1"/>
              <a:t>Pemaknaan</a:t>
            </a:r>
            <a:r>
              <a:rPr lang="en-US" dirty="0"/>
              <a:t> </a:t>
            </a:r>
            <a:r>
              <a:rPr lang="en-US" dirty="0" err="1"/>
              <a:t>tersebut</a:t>
            </a:r>
            <a:r>
              <a:rPr lang="en-US" dirty="0"/>
              <a:t> </a:t>
            </a:r>
            <a:r>
              <a:rPr lang="en-US" dirty="0" err="1"/>
              <a:t>dapat</a:t>
            </a:r>
            <a:r>
              <a:rPr lang="en-US" dirty="0"/>
              <a:t> </a:t>
            </a:r>
            <a:r>
              <a:rPr lang="en-US" dirty="0" err="1"/>
              <a:t>ditampilkan</a:t>
            </a:r>
            <a:r>
              <a:rPr lang="en-US" dirty="0"/>
              <a:t> </a:t>
            </a:r>
            <a:r>
              <a:rPr lang="en-US" dirty="0" err="1"/>
              <a:t>sebagai</a:t>
            </a:r>
            <a:r>
              <a:rPr lang="en-US" dirty="0"/>
              <a:t> </a:t>
            </a:r>
            <a:r>
              <a:rPr lang="en-US" dirty="0" err="1"/>
              <a:t>konfirmasi</a:t>
            </a:r>
            <a:r>
              <a:rPr lang="en-US" dirty="0"/>
              <a:t> </a:t>
            </a:r>
            <a:r>
              <a:rPr lang="en-US" dirty="0" err="1"/>
              <a:t>absolut</a:t>
            </a:r>
            <a:r>
              <a:rPr lang="en-US" dirty="0"/>
              <a:t> </a:t>
            </a:r>
            <a:r>
              <a:rPr lang="en-US" dirty="0" err="1"/>
              <a:t>atau</a:t>
            </a:r>
            <a:r>
              <a:rPr lang="en-US" dirty="0"/>
              <a:t> </a:t>
            </a:r>
            <a:r>
              <a:rPr lang="en-US" dirty="0" err="1"/>
              <a:t>probalistik</a:t>
            </a:r>
            <a:r>
              <a:rPr lang="en-US" dirty="0"/>
              <a:t>. </a:t>
            </a:r>
            <a:r>
              <a:rPr lang="en-US" dirty="0" err="1"/>
              <a:t>Menampilkan</a:t>
            </a:r>
            <a:r>
              <a:rPr lang="en-US" dirty="0"/>
              <a:t> </a:t>
            </a:r>
            <a:r>
              <a:rPr lang="en-US" dirty="0" err="1"/>
              <a:t>konfirmasi</a:t>
            </a:r>
            <a:r>
              <a:rPr lang="en-US" dirty="0"/>
              <a:t> </a:t>
            </a:r>
            <a:r>
              <a:rPr lang="en-US" dirty="0" err="1"/>
              <a:t>absolut</a:t>
            </a:r>
            <a:r>
              <a:rPr lang="en-US" dirty="0"/>
              <a:t> </a:t>
            </a:r>
            <a:r>
              <a:rPr lang="en-US" dirty="0" err="1"/>
              <a:t>biasanya</a:t>
            </a:r>
            <a:r>
              <a:rPr lang="en-US" dirty="0"/>
              <a:t> </a:t>
            </a:r>
            <a:r>
              <a:rPr lang="en-US" dirty="0" err="1"/>
              <a:t>menggunakan</a:t>
            </a:r>
            <a:r>
              <a:rPr lang="en-US" dirty="0"/>
              <a:t> </a:t>
            </a:r>
            <a:r>
              <a:rPr lang="en-US" dirty="0" err="1"/>
              <a:t>asumsi</a:t>
            </a:r>
            <a:r>
              <a:rPr lang="en-US" dirty="0"/>
              <a:t>, </a:t>
            </a:r>
            <a:r>
              <a:rPr lang="en-US" dirty="0" err="1"/>
              <a:t>postulat</a:t>
            </a:r>
            <a:r>
              <a:rPr lang="en-US" dirty="0"/>
              <a:t>, </a:t>
            </a:r>
            <a:r>
              <a:rPr lang="en-US" dirty="0" err="1"/>
              <a:t>atau</a:t>
            </a:r>
            <a:r>
              <a:rPr lang="en-US" dirty="0"/>
              <a:t> </a:t>
            </a:r>
            <a:r>
              <a:rPr lang="en-US" dirty="0" err="1"/>
              <a:t>axioma</a:t>
            </a:r>
            <a:r>
              <a:rPr lang="en-US" dirty="0"/>
              <a:t> yang </a:t>
            </a:r>
            <a:r>
              <a:rPr lang="en-US" dirty="0" err="1"/>
              <a:t>sudah</a:t>
            </a:r>
            <a:r>
              <a:rPr lang="en-US" dirty="0"/>
              <a:t> </a:t>
            </a:r>
            <a:r>
              <a:rPr lang="en-US" dirty="0" err="1"/>
              <a:t>dipastikan</a:t>
            </a:r>
            <a:r>
              <a:rPr lang="en-US" dirty="0"/>
              <a:t> </a:t>
            </a:r>
            <a:r>
              <a:rPr lang="en-US" dirty="0" err="1"/>
              <a:t>benar</a:t>
            </a:r>
            <a:r>
              <a:rPr lang="en-US" dirty="0"/>
              <a:t>. </a:t>
            </a:r>
            <a:r>
              <a:rPr lang="en-US" dirty="0" err="1"/>
              <a:t>Tetapi</a:t>
            </a:r>
            <a:r>
              <a:rPr lang="en-US" dirty="0"/>
              <a:t> </a:t>
            </a:r>
            <a:r>
              <a:rPr lang="en-US" dirty="0" err="1"/>
              <a:t>tidak</a:t>
            </a:r>
            <a:r>
              <a:rPr lang="en-US" dirty="0"/>
              <a:t> </a:t>
            </a:r>
            <a:r>
              <a:rPr lang="en-US" dirty="0" err="1"/>
              <a:t>salah</a:t>
            </a:r>
            <a:r>
              <a:rPr lang="en-US" dirty="0"/>
              <a:t> </a:t>
            </a:r>
            <a:r>
              <a:rPr lang="en-US" dirty="0" err="1"/>
              <a:t>bila</a:t>
            </a:r>
            <a:r>
              <a:rPr lang="en-US" dirty="0"/>
              <a:t> </a:t>
            </a:r>
            <a:r>
              <a:rPr lang="en-US" dirty="0" err="1"/>
              <a:t>mengeksplisitkan</a:t>
            </a:r>
            <a:r>
              <a:rPr lang="en-US" dirty="0"/>
              <a:t> </a:t>
            </a:r>
            <a:r>
              <a:rPr lang="en-US" dirty="0" err="1"/>
              <a:t>asumsi</a:t>
            </a:r>
            <a:r>
              <a:rPr lang="en-US" dirty="0"/>
              <a:t> </a:t>
            </a:r>
            <a:r>
              <a:rPr lang="en-US" dirty="0" err="1"/>
              <a:t>dan</a:t>
            </a:r>
            <a:r>
              <a:rPr lang="en-US" dirty="0"/>
              <a:t> </a:t>
            </a:r>
            <a:r>
              <a:rPr lang="en-US" dirty="0" err="1"/>
              <a:t>postulatnya</a:t>
            </a:r>
            <a:r>
              <a:rPr lang="en-US" dirty="0"/>
              <a:t>. </a:t>
            </a:r>
            <a:r>
              <a:rPr lang="en-US" dirty="0" err="1"/>
              <a:t>Sedangkan</a:t>
            </a:r>
            <a:r>
              <a:rPr lang="en-US" dirty="0"/>
              <a:t> </a:t>
            </a:r>
            <a:r>
              <a:rPr lang="en-US" dirty="0" err="1"/>
              <a:t>untuk</a:t>
            </a:r>
            <a:r>
              <a:rPr lang="en-US" dirty="0"/>
              <a:t> </a:t>
            </a:r>
            <a:r>
              <a:rPr lang="en-US" dirty="0" err="1"/>
              <a:t>membuat</a:t>
            </a:r>
            <a:r>
              <a:rPr lang="en-US" dirty="0"/>
              <a:t> </a:t>
            </a:r>
            <a:r>
              <a:rPr lang="en-US" dirty="0" err="1"/>
              <a:t>penjelasan</a:t>
            </a:r>
            <a:r>
              <a:rPr lang="en-US" dirty="0"/>
              <a:t>, </a:t>
            </a:r>
            <a:r>
              <a:rPr lang="en-US" dirty="0" err="1"/>
              <a:t>prediksi</a:t>
            </a:r>
            <a:r>
              <a:rPr lang="en-US" dirty="0"/>
              <a:t> </a:t>
            </a:r>
            <a:r>
              <a:rPr lang="en-US" dirty="0" err="1"/>
              <a:t>atau</a:t>
            </a:r>
            <a:r>
              <a:rPr lang="en-US" dirty="0"/>
              <a:t> </a:t>
            </a:r>
            <a:r>
              <a:rPr lang="en-US" dirty="0" err="1"/>
              <a:t>pemaknaan</a:t>
            </a:r>
            <a:r>
              <a:rPr lang="en-US" dirty="0"/>
              <a:t> </a:t>
            </a:r>
            <a:r>
              <a:rPr lang="en-US" dirty="0" err="1"/>
              <a:t>untuk</a:t>
            </a:r>
            <a:r>
              <a:rPr lang="en-US" dirty="0"/>
              <a:t> </a:t>
            </a:r>
            <a:r>
              <a:rPr lang="en-US" dirty="0" err="1"/>
              <a:t>mengejar</a:t>
            </a:r>
            <a:r>
              <a:rPr lang="en-US" dirty="0"/>
              <a:t> </a:t>
            </a:r>
            <a:r>
              <a:rPr lang="en-US" dirty="0" err="1"/>
              <a:t>kepastian</a:t>
            </a:r>
            <a:r>
              <a:rPr lang="en-US" dirty="0"/>
              <a:t> </a:t>
            </a:r>
            <a:r>
              <a:rPr lang="en-US" dirty="0" err="1"/>
              <a:t>probabilistik</a:t>
            </a:r>
            <a:r>
              <a:rPr lang="en-US" dirty="0"/>
              <a:t> </a:t>
            </a:r>
            <a:r>
              <a:rPr lang="en-US" dirty="0" err="1"/>
              <a:t>dapat</a:t>
            </a:r>
            <a:r>
              <a:rPr lang="en-US" dirty="0"/>
              <a:t> </a:t>
            </a:r>
            <a:r>
              <a:rPr lang="en-US" dirty="0" err="1"/>
              <a:t>ditempuh</a:t>
            </a:r>
            <a:r>
              <a:rPr lang="en-US" dirty="0"/>
              <a:t> </a:t>
            </a:r>
            <a:r>
              <a:rPr lang="en-US" dirty="0" err="1"/>
              <a:t>secara</a:t>
            </a:r>
            <a:r>
              <a:rPr lang="en-US" dirty="0"/>
              <a:t> </a:t>
            </a:r>
            <a:r>
              <a:rPr lang="en-US" dirty="0" err="1"/>
              <a:t>induktif</a:t>
            </a:r>
            <a:r>
              <a:rPr lang="en-US" dirty="0"/>
              <a:t>, </a:t>
            </a:r>
            <a:r>
              <a:rPr lang="en-US" dirty="0" err="1"/>
              <a:t>deduktif</a:t>
            </a:r>
            <a:r>
              <a:rPr lang="en-US" dirty="0"/>
              <a:t>, </a:t>
            </a:r>
            <a:r>
              <a:rPr lang="en-US" dirty="0" err="1"/>
              <a:t>ataupun</a:t>
            </a:r>
            <a:r>
              <a:rPr lang="en-US" dirty="0"/>
              <a:t> </a:t>
            </a:r>
            <a:r>
              <a:rPr lang="en-US" dirty="0" err="1"/>
              <a:t>reflektif</a:t>
            </a:r>
            <a:r>
              <a:rPr lang="en-US" dirty="0"/>
              <a:t>.</a:t>
            </a:r>
          </a:p>
          <a:p>
            <a:pPr>
              <a:defRPr/>
            </a:pPr>
            <a:endParaRPr lang="en-US" dirty="0"/>
          </a:p>
          <a:p>
            <a:pPr>
              <a:defRPr/>
            </a:pPr>
            <a:r>
              <a:rPr lang="en-US" b="1" dirty="0" err="1"/>
              <a:t>Logika</a:t>
            </a:r>
            <a:r>
              <a:rPr lang="en-US" b="1" dirty="0"/>
              <a:t> </a:t>
            </a:r>
            <a:r>
              <a:rPr lang="en-US" b="1" dirty="0" err="1"/>
              <a:t>inferensi</a:t>
            </a:r>
            <a:endParaRPr lang="en-US" dirty="0"/>
          </a:p>
          <a:p>
            <a:pPr>
              <a:defRPr/>
            </a:pPr>
            <a:r>
              <a:rPr lang="en-US" dirty="0" err="1"/>
              <a:t>Logika</a:t>
            </a:r>
            <a:r>
              <a:rPr lang="en-US" dirty="0"/>
              <a:t> </a:t>
            </a:r>
            <a:r>
              <a:rPr lang="en-US" dirty="0" err="1"/>
              <a:t>inferensi</a:t>
            </a:r>
            <a:r>
              <a:rPr lang="en-US" dirty="0"/>
              <a:t> yang </a:t>
            </a:r>
            <a:r>
              <a:rPr lang="en-US" dirty="0" err="1"/>
              <a:t>berpengaruh</a:t>
            </a:r>
            <a:r>
              <a:rPr lang="en-US" dirty="0"/>
              <a:t> lama </a:t>
            </a:r>
            <a:r>
              <a:rPr lang="en-US" dirty="0" err="1"/>
              <a:t>sampai</a:t>
            </a:r>
            <a:r>
              <a:rPr lang="en-US" dirty="0"/>
              <a:t> </a:t>
            </a:r>
            <a:r>
              <a:rPr lang="en-US" dirty="0" err="1"/>
              <a:t>perempat</a:t>
            </a:r>
            <a:r>
              <a:rPr lang="en-US" dirty="0"/>
              <a:t> </a:t>
            </a:r>
            <a:r>
              <a:rPr lang="en-US" dirty="0" err="1"/>
              <a:t>akhir</a:t>
            </a:r>
            <a:r>
              <a:rPr lang="en-US" dirty="0"/>
              <a:t> </a:t>
            </a:r>
            <a:r>
              <a:rPr lang="en-US" dirty="0" err="1"/>
              <a:t>abad</a:t>
            </a:r>
            <a:r>
              <a:rPr lang="en-US" dirty="0"/>
              <a:t> XX </a:t>
            </a:r>
            <a:r>
              <a:rPr lang="en-US" dirty="0" err="1"/>
              <a:t>adalah</a:t>
            </a:r>
            <a:r>
              <a:rPr lang="en-US" dirty="0"/>
              <a:t> </a:t>
            </a:r>
            <a:r>
              <a:rPr lang="en-US" dirty="0" err="1"/>
              <a:t>logika</a:t>
            </a:r>
            <a:r>
              <a:rPr lang="en-US" dirty="0"/>
              <a:t> </a:t>
            </a:r>
            <a:r>
              <a:rPr lang="en-US" dirty="0" err="1"/>
              <a:t>matematika</a:t>
            </a:r>
            <a:r>
              <a:rPr lang="en-US" dirty="0"/>
              <a:t>, yang </a:t>
            </a:r>
            <a:r>
              <a:rPr lang="en-US" dirty="0" err="1"/>
              <a:t>menguasai</a:t>
            </a:r>
            <a:r>
              <a:rPr lang="en-US" dirty="0"/>
              <a:t> </a:t>
            </a:r>
            <a:r>
              <a:rPr lang="en-US" dirty="0" err="1"/>
              <a:t>positivisme</a:t>
            </a:r>
            <a:r>
              <a:rPr lang="en-US" dirty="0"/>
              <a:t>. </a:t>
            </a:r>
            <a:r>
              <a:rPr lang="en-US" dirty="0" err="1"/>
              <a:t>Positivistik</a:t>
            </a:r>
            <a:r>
              <a:rPr lang="en-US" dirty="0"/>
              <a:t> </a:t>
            </a:r>
            <a:r>
              <a:rPr lang="en-US" dirty="0" err="1"/>
              <a:t>menampilkan</a:t>
            </a:r>
            <a:r>
              <a:rPr lang="en-US" dirty="0"/>
              <a:t> </a:t>
            </a:r>
            <a:r>
              <a:rPr lang="en-US" dirty="0" err="1"/>
              <a:t>kebenaran</a:t>
            </a:r>
            <a:r>
              <a:rPr lang="en-US" dirty="0"/>
              <a:t> </a:t>
            </a:r>
            <a:r>
              <a:rPr lang="en-US" dirty="0" err="1"/>
              <a:t>korespondensi</a:t>
            </a:r>
            <a:r>
              <a:rPr lang="en-US" dirty="0"/>
              <a:t> </a:t>
            </a:r>
            <a:r>
              <a:rPr lang="en-US" dirty="0" err="1"/>
              <a:t>antara</a:t>
            </a:r>
            <a:r>
              <a:rPr lang="en-US" dirty="0"/>
              <a:t> </a:t>
            </a:r>
            <a:r>
              <a:rPr lang="en-US" dirty="0" err="1"/>
              <a:t>fakta</a:t>
            </a:r>
            <a:r>
              <a:rPr lang="en-US" dirty="0"/>
              <a:t>. </a:t>
            </a:r>
            <a:r>
              <a:rPr lang="en-US" dirty="0" err="1"/>
              <a:t>Fenomenologi</a:t>
            </a:r>
            <a:r>
              <a:rPr lang="en-US" dirty="0"/>
              <a:t> </a:t>
            </a:r>
            <a:r>
              <a:rPr lang="en-US" dirty="0" err="1"/>
              <a:t>Russel</a:t>
            </a:r>
            <a:r>
              <a:rPr lang="en-US" dirty="0"/>
              <a:t> </a:t>
            </a:r>
            <a:r>
              <a:rPr lang="en-US" dirty="0" err="1"/>
              <a:t>menampilkan</a:t>
            </a:r>
            <a:r>
              <a:rPr lang="en-US" dirty="0"/>
              <a:t> </a:t>
            </a:r>
            <a:r>
              <a:rPr lang="en-US" dirty="0" err="1"/>
              <a:t>korespondensi</a:t>
            </a:r>
            <a:r>
              <a:rPr lang="en-US" dirty="0"/>
              <a:t> </a:t>
            </a:r>
            <a:r>
              <a:rPr lang="en-US" dirty="0" err="1"/>
              <a:t>antara</a:t>
            </a:r>
            <a:r>
              <a:rPr lang="en-US" dirty="0"/>
              <a:t> yang </a:t>
            </a:r>
            <a:r>
              <a:rPr lang="en-US" dirty="0" err="1"/>
              <a:t>dipercaya</a:t>
            </a:r>
            <a:r>
              <a:rPr lang="en-US" dirty="0"/>
              <a:t> </a:t>
            </a:r>
            <a:r>
              <a:rPr lang="en-US" dirty="0" err="1"/>
              <a:t>dengan</a:t>
            </a:r>
            <a:r>
              <a:rPr lang="en-US" dirty="0"/>
              <a:t> </a:t>
            </a:r>
            <a:r>
              <a:rPr lang="en-US" dirty="0" err="1"/>
              <a:t>fakta</a:t>
            </a:r>
            <a:r>
              <a:rPr lang="en-US" dirty="0"/>
              <a:t>. Belief </a:t>
            </a:r>
            <a:r>
              <a:rPr lang="en-US" dirty="0" err="1"/>
              <a:t>pada</a:t>
            </a:r>
            <a:r>
              <a:rPr lang="en-US" dirty="0"/>
              <a:t> </a:t>
            </a:r>
            <a:r>
              <a:rPr lang="en-US" dirty="0" err="1"/>
              <a:t>Russel</a:t>
            </a:r>
            <a:r>
              <a:rPr lang="en-US" dirty="0"/>
              <a:t> </a:t>
            </a:r>
            <a:r>
              <a:rPr lang="en-US" dirty="0" err="1"/>
              <a:t>memang</a:t>
            </a:r>
            <a:r>
              <a:rPr lang="en-US" dirty="0"/>
              <a:t> </a:t>
            </a:r>
            <a:r>
              <a:rPr lang="en-US" dirty="0" err="1"/>
              <a:t>memuat</a:t>
            </a:r>
            <a:r>
              <a:rPr lang="en-US" dirty="0"/>
              <a:t> moral, </a:t>
            </a:r>
            <a:r>
              <a:rPr lang="en-US" dirty="0" err="1"/>
              <a:t>tapi</a:t>
            </a:r>
            <a:r>
              <a:rPr lang="en-US" dirty="0"/>
              <a:t> </a:t>
            </a:r>
            <a:r>
              <a:rPr lang="en-US" dirty="0" err="1"/>
              <a:t>masih</a:t>
            </a:r>
            <a:r>
              <a:rPr lang="en-US" dirty="0"/>
              <a:t> </a:t>
            </a:r>
            <a:r>
              <a:rPr lang="en-US" dirty="0" err="1"/>
              <a:t>bersifat</a:t>
            </a:r>
            <a:r>
              <a:rPr lang="en-US" dirty="0"/>
              <a:t> </a:t>
            </a:r>
            <a:r>
              <a:rPr lang="en-US" dirty="0" err="1"/>
              <a:t>spesifik</a:t>
            </a:r>
            <a:r>
              <a:rPr lang="en-US" dirty="0"/>
              <a:t>, </a:t>
            </a:r>
            <a:r>
              <a:rPr lang="en-US" dirty="0" err="1"/>
              <a:t>belum</a:t>
            </a:r>
            <a:r>
              <a:rPr lang="en-US" dirty="0"/>
              <a:t> </a:t>
            </a:r>
            <a:r>
              <a:rPr lang="en-US" dirty="0" err="1"/>
              <a:t>ada</a:t>
            </a:r>
            <a:r>
              <a:rPr lang="en-US" dirty="0"/>
              <a:t> </a:t>
            </a:r>
            <a:r>
              <a:rPr lang="en-US" dirty="0" err="1"/>
              <a:t>skema</a:t>
            </a:r>
            <a:r>
              <a:rPr lang="en-US" dirty="0"/>
              <a:t> moral yang </a:t>
            </a:r>
            <a:r>
              <a:rPr lang="en-US" dirty="0" err="1"/>
              <a:t>jelas</a:t>
            </a:r>
            <a:r>
              <a:rPr lang="en-US" dirty="0"/>
              <a:t>, </a:t>
            </a:r>
            <a:r>
              <a:rPr lang="en-US" dirty="0" err="1"/>
              <a:t>tidak</a:t>
            </a:r>
            <a:r>
              <a:rPr lang="en-US" dirty="0"/>
              <a:t> general </a:t>
            </a:r>
            <a:r>
              <a:rPr lang="en-US" dirty="0" err="1"/>
              <a:t>sehingga</a:t>
            </a:r>
            <a:r>
              <a:rPr lang="en-US" dirty="0"/>
              <a:t> </a:t>
            </a:r>
            <a:r>
              <a:rPr lang="en-US" dirty="0" err="1"/>
              <a:t>inferensi</a:t>
            </a:r>
            <a:r>
              <a:rPr lang="en-US" dirty="0"/>
              <a:t> </a:t>
            </a:r>
            <a:r>
              <a:rPr lang="en-US" dirty="0" err="1"/>
              <a:t>penelitian</a:t>
            </a:r>
            <a:r>
              <a:rPr lang="en-US" dirty="0"/>
              <a:t> </a:t>
            </a:r>
            <a:r>
              <a:rPr lang="en-US" dirty="0" err="1"/>
              <a:t>berupa</a:t>
            </a:r>
            <a:r>
              <a:rPr lang="en-US" dirty="0"/>
              <a:t> </a:t>
            </a:r>
            <a:r>
              <a:rPr lang="en-US" dirty="0" err="1"/>
              <a:t>kesimpulan</a:t>
            </a:r>
            <a:r>
              <a:rPr lang="en-US" dirty="0"/>
              <a:t> </a:t>
            </a:r>
            <a:r>
              <a:rPr lang="en-US" dirty="0" err="1"/>
              <a:t>kasus</a:t>
            </a:r>
            <a:r>
              <a:rPr lang="en-US" dirty="0"/>
              <a:t> </a:t>
            </a:r>
            <a:r>
              <a:rPr lang="en-US" dirty="0" err="1"/>
              <a:t>atau</a:t>
            </a:r>
            <a:r>
              <a:rPr lang="en-US" dirty="0"/>
              <a:t> </a:t>
            </a:r>
            <a:r>
              <a:rPr lang="en-US" dirty="0" err="1"/>
              <a:t>kesimpulan</a:t>
            </a:r>
            <a:r>
              <a:rPr lang="en-US" dirty="0"/>
              <a:t> </a:t>
            </a:r>
            <a:r>
              <a:rPr lang="en-US" dirty="0" err="1"/>
              <a:t>ideografik</a:t>
            </a:r>
            <a:r>
              <a:rPr lang="en-US" dirty="0"/>
              <a:t>.</a:t>
            </a:r>
          </a:p>
          <a:p>
            <a:pPr>
              <a:defRPr/>
            </a:pPr>
            <a:r>
              <a:rPr lang="en-US" dirty="0"/>
              <a:t>Post-</a:t>
            </a:r>
            <a:r>
              <a:rPr lang="en-US" dirty="0" err="1"/>
              <a:t>positivistik</a:t>
            </a:r>
            <a:r>
              <a:rPr lang="en-US" dirty="0"/>
              <a:t> </a:t>
            </a:r>
            <a:r>
              <a:rPr lang="en-US" dirty="0" err="1"/>
              <a:t>dan</a:t>
            </a:r>
            <a:r>
              <a:rPr lang="en-US" dirty="0"/>
              <a:t> </a:t>
            </a:r>
            <a:r>
              <a:rPr lang="en-US" dirty="0" err="1"/>
              <a:t>rasionalistik</a:t>
            </a:r>
            <a:r>
              <a:rPr lang="en-US" dirty="0"/>
              <a:t> </a:t>
            </a:r>
            <a:r>
              <a:rPr lang="en-US" dirty="0" err="1"/>
              <a:t>menampilkan</a:t>
            </a:r>
            <a:r>
              <a:rPr lang="en-US" dirty="0"/>
              <a:t> </a:t>
            </a:r>
            <a:r>
              <a:rPr lang="en-US" dirty="0" err="1"/>
              <a:t>kebenaran</a:t>
            </a:r>
            <a:r>
              <a:rPr lang="en-US" dirty="0"/>
              <a:t> </a:t>
            </a:r>
            <a:r>
              <a:rPr lang="en-US" dirty="0" err="1"/>
              <a:t>koheren</a:t>
            </a:r>
            <a:r>
              <a:rPr lang="en-US" dirty="0"/>
              <a:t> </a:t>
            </a:r>
            <a:r>
              <a:rPr lang="en-US" dirty="0" err="1"/>
              <a:t>antara</a:t>
            </a:r>
            <a:r>
              <a:rPr lang="en-US" dirty="0"/>
              <a:t> </a:t>
            </a:r>
            <a:r>
              <a:rPr lang="en-US" dirty="0" err="1"/>
              <a:t>rasional</a:t>
            </a:r>
            <a:r>
              <a:rPr lang="en-US" dirty="0"/>
              <a:t>, </a:t>
            </a:r>
            <a:r>
              <a:rPr lang="en-US" dirty="0" err="1"/>
              <a:t>koheren</a:t>
            </a:r>
            <a:r>
              <a:rPr lang="en-US" dirty="0"/>
              <a:t> </a:t>
            </a:r>
            <a:r>
              <a:rPr lang="en-US" dirty="0" err="1"/>
              <a:t>antara</a:t>
            </a:r>
            <a:r>
              <a:rPr lang="en-US" dirty="0"/>
              <a:t> </a:t>
            </a:r>
            <a:r>
              <a:rPr lang="en-US" dirty="0" err="1"/>
              <a:t>fakta</a:t>
            </a:r>
            <a:r>
              <a:rPr lang="en-US" dirty="0"/>
              <a:t> </a:t>
            </a:r>
            <a:r>
              <a:rPr lang="en-US" dirty="0" err="1"/>
              <a:t>dengan</a:t>
            </a:r>
            <a:r>
              <a:rPr lang="en-US" dirty="0"/>
              <a:t> </a:t>
            </a:r>
            <a:r>
              <a:rPr lang="en-US" dirty="0" err="1"/>
              <a:t>skema</a:t>
            </a:r>
            <a:r>
              <a:rPr lang="en-US" dirty="0"/>
              <a:t> </a:t>
            </a:r>
            <a:r>
              <a:rPr lang="en-US" dirty="0" err="1"/>
              <a:t>rasio</a:t>
            </a:r>
            <a:r>
              <a:rPr lang="en-US" dirty="0"/>
              <a:t>, </a:t>
            </a:r>
            <a:r>
              <a:rPr lang="en-US" dirty="0" err="1"/>
              <a:t>Fenomena</a:t>
            </a:r>
            <a:r>
              <a:rPr lang="en-US" dirty="0"/>
              <a:t> </a:t>
            </a:r>
            <a:r>
              <a:rPr lang="en-US" dirty="0" err="1"/>
              <a:t>Bogdan</a:t>
            </a:r>
            <a:r>
              <a:rPr lang="en-US" dirty="0"/>
              <a:t> </a:t>
            </a:r>
            <a:r>
              <a:rPr lang="en-US" dirty="0" err="1"/>
              <a:t>dan</a:t>
            </a:r>
            <a:r>
              <a:rPr lang="en-US" dirty="0"/>
              <a:t> </a:t>
            </a:r>
            <a:r>
              <a:rPr lang="en-US" dirty="0" err="1"/>
              <a:t>Guba</a:t>
            </a:r>
            <a:r>
              <a:rPr lang="en-US" dirty="0"/>
              <a:t> </a:t>
            </a:r>
            <a:r>
              <a:rPr lang="en-US" dirty="0" err="1"/>
              <a:t>menampilkan</a:t>
            </a:r>
            <a:r>
              <a:rPr lang="en-US" dirty="0"/>
              <a:t> </a:t>
            </a:r>
            <a:r>
              <a:rPr lang="en-US" dirty="0" err="1"/>
              <a:t>kebenaran</a:t>
            </a:r>
            <a:r>
              <a:rPr lang="en-US" dirty="0"/>
              <a:t> </a:t>
            </a:r>
            <a:r>
              <a:rPr lang="en-US" dirty="0" err="1"/>
              <a:t>koherensi</a:t>
            </a:r>
            <a:r>
              <a:rPr lang="en-US" dirty="0"/>
              <a:t> </a:t>
            </a:r>
            <a:r>
              <a:rPr lang="en-US" dirty="0" err="1"/>
              <a:t>antara</a:t>
            </a:r>
            <a:r>
              <a:rPr lang="en-US" dirty="0"/>
              <a:t> </a:t>
            </a:r>
            <a:r>
              <a:rPr lang="en-US" dirty="0" err="1"/>
              <a:t>fakta</a:t>
            </a:r>
            <a:r>
              <a:rPr lang="en-US" dirty="0"/>
              <a:t> </a:t>
            </a:r>
            <a:r>
              <a:rPr lang="en-US" dirty="0" err="1"/>
              <a:t>dengan</a:t>
            </a:r>
            <a:r>
              <a:rPr lang="en-US" dirty="0"/>
              <a:t> </a:t>
            </a:r>
            <a:r>
              <a:rPr lang="en-US" dirty="0" err="1"/>
              <a:t>skema</a:t>
            </a:r>
            <a:r>
              <a:rPr lang="en-US" dirty="0"/>
              <a:t> moral. </a:t>
            </a:r>
            <a:r>
              <a:rPr lang="en-US" dirty="0" err="1"/>
              <a:t>Realisme</a:t>
            </a:r>
            <a:r>
              <a:rPr lang="en-US" dirty="0"/>
              <a:t> </a:t>
            </a:r>
            <a:r>
              <a:rPr lang="en-US" dirty="0" err="1"/>
              <a:t>metafisik</a:t>
            </a:r>
            <a:r>
              <a:rPr lang="en-US" dirty="0"/>
              <a:t> Popper </a:t>
            </a:r>
            <a:r>
              <a:rPr lang="en-US" dirty="0" err="1"/>
              <a:t>menampilkan</a:t>
            </a:r>
            <a:r>
              <a:rPr lang="en-US" dirty="0"/>
              <a:t> </a:t>
            </a:r>
            <a:r>
              <a:rPr lang="en-US" dirty="0" err="1"/>
              <a:t>kebenaran</a:t>
            </a:r>
            <a:r>
              <a:rPr lang="en-US" dirty="0"/>
              <a:t> </a:t>
            </a:r>
            <a:r>
              <a:rPr lang="en-US" dirty="0" err="1"/>
              <a:t>struktural</a:t>
            </a:r>
            <a:r>
              <a:rPr lang="en-US" dirty="0"/>
              <a:t> </a:t>
            </a:r>
            <a:r>
              <a:rPr lang="en-US" dirty="0" err="1"/>
              <a:t>paradigmatik</a:t>
            </a:r>
            <a:r>
              <a:rPr lang="en-US" dirty="0"/>
              <a:t> </a:t>
            </a:r>
            <a:r>
              <a:rPr lang="en-US" dirty="0" err="1"/>
              <a:t>rasional</a:t>
            </a:r>
            <a:r>
              <a:rPr lang="en-US" dirty="0"/>
              <a:t> universal </a:t>
            </a:r>
            <a:r>
              <a:rPr lang="en-US" dirty="0" err="1"/>
              <a:t>dan</a:t>
            </a:r>
            <a:r>
              <a:rPr lang="en-US" dirty="0"/>
              <a:t> </a:t>
            </a:r>
            <a:r>
              <a:rPr lang="en-US" dirty="0" err="1"/>
              <a:t>Noeng</a:t>
            </a:r>
            <a:r>
              <a:rPr lang="en-US" dirty="0"/>
              <a:t> </a:t>
            </a:r>
            <a:r>
              <a:rPr lang="en-US" dirty="0" err="1"/>
              <a:t>Muhadjir</a:t>
            </a:r>
            <a:r>
              <a:rPr lang="en-US" dirty="0"/>
              <a:t> </a:t>
            </a:r>
            <a:r>
              <a:rPr lang="en-US" dirty="0" err="1"/>
              <a:t>mengenalkan</a:t>
            </a:r>
            <a:r>
              <a:rPr lang="en-US" dirty="0"/>
              <a:t> </a:t>
            </a:r>
            <a:r>
              <a:rPr lang="en-US" dirty="0" err="1"/>
              <a:t>realisme</a:t>
            </a:r>
            <a:r>
              <a:rPr lang="en-US" dirty="0"/>
              <a:t> </a:t>
            </a:r>
            <a:r>
              <a:rPr lang="en-US" dirty="0" err="1"/>
              <a:t>metafisik</a:t>
            </a:r>
            <a:r>
              <a:rPr lang="en-US" dirty="0"/>
              <a:t> </a:t>
            </a:r>
            <a:r>
              <a:rPr lang="en-US" dirty="0" err="1"/>
              <a:t>dengan</a:t>
            </a:r>
            <a:r>
              <a:rPr lang="en-US" dirty="0"/>
              <a:t> </a:t>
            </a:r>
            <a:r>
              <a:rPr lang="en-US" dirty="0" err="1"/>
              <a:t>menampilkan</a:t>
            </a:r>
            <a:r>
              <a:rPr lang="en-US" dirty="0"/>
              <a:t> </a:t>
            </a:r>
            <a:r>
              <a:rPr lang="en-US" dirty="0" err="1"/>
              <a:t>kebenaranan</a:t>
            </a:r>
            <a:r>
              <a:rPr lang="en-US" dirty="0"/>
              <a:t> </a:t>
            </a:r>
            <a:r>
              <a:rPr lang="en-US" dirty="0" err="1"/>
              <a:t>struktural</a:t>
            </a:r>
            <a:r>
              <a:rPr lang="en-US" dirty="0"/>
              <a:t> </a:t>
            </a:r>
            <a:r>
              <a:rPr lang="en-US" dirty="0" err="1"/>
              <a:t>paradigmatik</a:t>
            </a:r>
            <a:r>
              <a:rPr lang="en-US" dirty="0"/>
              <a:t> moral </a:t>
            </a:r>
            <a:r>
              <a:rPr lang="en-US" dirty="0" err="1"/>
              <a:t>transensden</a:t>
            </a:r>
            <a:r>
              <a:rPr lang="en-US" dirty="0"/>
              <a:t>. (Ismaun,200:9)</a:t>
            </a:r>
          </a:p>
          <a:p>
            <a:pPr>
              <a:defRPr/>
            </a:pPr>
            <a:r>
              <a:rPr lang="en-US" dirty="0"/>
              <a:t>Di lain </a:t>
            </a:r>
            <a:r>
              <a:rPr lang="en-US" dirty="0" err="1"/>
              <a:t>pihak</a:t>
            </a:r>
            <a:r>
              <a:rPr lang="en-US" dirty="0"/>
              <a:t>, </a:t>
            </a:r>
            <a:r>
              <a:rPr lang="en-US" dirty="0" err="1"/>
              <a:t>Jujun</a:t>
            </a:r>
            <a:r>
              <a:rPr lang="en-US" dirty="0"/>
              <a:t> </a:t>
            </a:r>
            <a:r>
              <a:rPr lang="en-US" dirty="0" err="1"/>
              <a:t>Suriasumantri</a:t>
            </a:r>
            <a:r>
              <a:rPr lang="en-US" dirty="0"/>
              <a:t> (1982:46-49) </a:t>
            </a:r>
            <a:r>
              <a:rPr lang="en-US" dirty="0" err="1"/>
              <a:t>menjelaskan</a:t>
            </a:r>
            <a:r>
              <a:rPr lang="en-US" dirty="0"/>
              <a:t> </a:t>
            </a:r>
            <a:r>
              <a:rPr lang="en-US" dirty="0" err="1"/>
              <a:t>bahwa</a:t>
            </a:r>
            <a:r>
              <a:rPr lang="en-US" dirty="0"/>
              <a:t> </a:t>
            </a:r>
            <a:r>
              <a:rPr lang="en-US" dirty="0" err="1"/>
              <a:t>penarikan</a:t>
            </a:r>
            <a:r>
              <a:rPr lang="en-US" dirty="0"/>
              <a:t> </a:t>
            </a:r>
            <a:r>
              <a:rPr lang="en-US" dirty="0" err="1"/>
              <a:t>kesimpulan</a:t>
            </a:r>
            <a:r>
              <a:rPr lang="en-US" dirty="0"/>
              <a:t> </a:t>
            </a:r>
            <a:r>
              <a:rPr lang="en-US" dirty="0" err="1"/>
              <a:t>baru</a:t>
            </a:r>
            <a:r>
              <a:rPr lang="en-US" dirty="0"/>
              <a:t> </a:t>
            </a:r>
            <a:r>
              <a:rPr lang="en-US" dirty="0" err="1"/>
              <a:t>dianggap</a:t>
            </a:r>
            <a:r>
              <a:rPr lang="en-US" dirty="0"/>
              <a:t> </a:t>
            </a:r>
            <a:r>
              <a:rPr lang="en-US" dirty="0" err="1"/>
              <a:t>sahih</a:t>
            </a:r>
            <a:r>
              <a:rPr lang="en-US" dirty="0"/>
              <a:t> </a:t>
            </a:r>
            <a:r>
              <a:rPr lang="en-US" dirty="0" err="1"/>
              <a:t>kalau</a:t>
            </a:r>
            <a:r>
              <a:rPr lang="en-US" dirty="0"/>
              <a:t> </a:t>
            </a:r>
            <a:r>
              <a:rPr lang="en-US" dirty="0" err="1"/>
              <a:t>penarikan</a:t>
            </a:r>
            <a:r>
              <a:rPr lang="en-US" dirty="0"/>
              <a:t> </a:t>
            </a:r>
            <a:r>
              <a:rPr lang="en-US" dirty="0" err="1"/>
              <a:t>kesimpulan</a:t>
            </a:r>
            <a:r>
              <a:rPr lang="en-US" dirty="0"/>
              <a:t> </a:t>
            </a:r>
            <a:r>
              <a:rPr lang="en-US" dirty="0" err="1"/>
              <a:t>tersebut</a:t>
            </a:r>
            <a:r>
              <a:rPr lang="en-US" dirty="0"/>
              <a:t> </a:t>
            </a:r>
            <a:r>
              <a:rPr lang="en-US" dirty="0" err="1"/>
              <a:t>dilakukan</a:t>
            </a:r>
            <a:r>
              <a:rPr lang="en-US" dirty="0"/>
              <a:t> </a:t>
            </a:r>
            <a:r>
              <a:rPr lang="en-US" dirty="0" err="1"/>
              <a:t>menurut</a:t>
            </a:r>
            <a:r>
              <a:rPr lang="en-US" dirty="0"/>
              <a:t> </a:t>
            </a:r>
            <a:r>
              <a:rPr lang="en-US" dirty="0" err="1"/>
              <a:t>cara</a:t>
            </a:r>
            <a:r>
              <a:rPr lang="en-US" dirty="0"/>
              <a:t> </a:t>
            </a:r>
            <a:r>
              <a:rPr lang="en-US" dirty="0" err="1"/>
              <a:t>tertentu</a:t>
            </a:r>
            <a:r>
              <a:rPr lang="en-US" dirty="0"/>
              <a:t>, </a:t>
            </a:r>
            <a:r>
              <a:rPr lang="en-US" dirty="0" err="1"/>
              <a:t>yakni</a:t>
            </a:r>
            <a:r>
              <a:rPr lang="en-US" dirty="0"/>
              <a:t> </a:t>
            </a:r>
            <a:r>
              <a:rPr lang="en-US" dirty="0" err="1"/>
              <a:t>berdasarkan</a:t>
            </a:r>
            <a:r>
              <a:rPr lang="en-US" dirty="0"/>
              <a:t> </a:t>
            </a:r>
            <a:r>
              <a:rPr lang="en-US" dirty="0" err="1"/>
              <a:t>logika</a:t>
            </a:r>
            <a:r>
              <a:rPr lang="en-US" dirty="0"/>
              <a:t>. </a:t>
            </a:r>
            <a:r>
              <a:rPr lang="en-US" dirty="0" err="1"/>
              <a:t>Secara</a:t>
            </a:r>
            <a:r>
              <a:rPr lang="en-US" dirty="0"/>
              <a:t> </a:t>
            </a:r>
            <a:r>
              <a:rPr lang="en-US" dirty="0" err="1"/>
              <a:t>garis</a:t>
            </a:r>
            <a:r>
              <a:rPr lang="en-US" dirty="0"/>
              <a:t> </a:t>
            </a:r>
            <a:r>
              <a:rPr lang="en-US" dirty="0" err="1"/>
              <a:t>besarnya</a:t>
            </a:r>
            <a:r>
              <a:rPr lang="en-US" dirty="0"/>
              <a:t>, </a:t>
            </a:r>
            <a:r>
              <a:rPr lang="en-US" dirty="0" err="1"/>
              <a:t>logika</a:t>
            </a:r>
            <a:r>
              <a:rPr lang="en-US" dirty="0"/>
              <a:t> </a:t>
            </a:r>
            <a:r>
              <a:rPr lang="en-US" dirty="0" err="1"/>
              <a:t>terbagi</a:t>
            </a:r>
            <a:r>
              <a:rPr lang="en-US" dirty="0"/>
              <a:t> </a:t>
            </a:r>
            <a:r>
              <a:rPr lang="en-US" dirty="0" err="1"/>
              <a:t>ke</a:t>
            </a:r>
            <a:r>
              <a:rPr lang="en-US" dirty="0"/>
              <a:t> </a:t>
            </a:r>
            <a:r>
              <a:rPr lang="en-US" dirty="0" err="1"/>
              <a:t>dalam</a:t>
            </a:r>
            <a:r>
              <a:rPr lang="en-US" dirty="0"/>
              <a:t> 2 </a:t>
            </a:r>
            <a:r>
              <a:rPr lang="en-US" dirty="0" err="1"/>
              <a:t>bagian</a:t>
            </a:r>
            <a:r>
              <a:rPr lang="en-US" dirty="0"/>
              <a:t>, </a:t>
            </a:r>
            <a:r>
              <a:rPr lang="en-US" dirty="0" err="1"/>
              <a:t>yaitu</a:t>
            </a:r>
            <a:r>
              <a:rPr lang="en-US" dirty="0"/>
              <a:t> </a:t>
            </a:r>
            <a:r>
              <a:rPr lang="en-US" dirty="0" err="1"/>
              <a:t>logika</a:t>
            </a:r>
            <a:r>
              <a:rPr lang="en-US" dirty="0"/>
              <a:t> </a:t>
            </a:r>
            <a:r>
              <a:rPr lang="en-US" dirty="0" err="1"/>
              <a:t>induksi</a:t>
            </a:r>
            <a:r>
              <a:rPr lang="en-US" dirty="0"/>
              <a:t> </a:t>
            </a:r>
            <a:r>
              <a:rPr lang="en-US" dirty="0" err="1"/>
              <a:t>dan</a:t>
            </a:r>
            <a:r>
              <a:rPr lang="en-US" dirty="0"/>
              <a:t> </a:t>
            </a:r>
            <a:r>
              <a:rPr lang="en-US" dirty="0" err="1"/>
              <a:t>logika</a:t>
            </a:r>
            <a:r>
              <a:rPr lang="en-US" dirty="0"/>
              <a:t> </a:t>
            </a:r>
            <a:r>
              <a:rPr lang="en-US" dirty="0" err="1"/>
              <a:t>deduksi</a:t>
            </a:r>
            <a:r>
              <a:rPr lang="en-US" dirty="0"/>
              <a:t>.</a:t>
            </a:r>
          </a:p>
          <a:p>
            <a:pPr>
              <a:defRPr/>
            </a:pPr>
            <a:endParaRPr lang="en-US" dirty="0"/>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E9BAA51F-BAC1-4D34-AE24-2FA4623C0E4D}" type="slidenum">
              <a:rPr lang="en-US" altLang="en-US"/>
              <a:pPr eaLnBrk="1" hangingPunct="1">
                <a:spcBef>
                  <a:spcPct val="0"/>
                </a:spcBef>
              </a:pPr>
              <a:t>17</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10000"/>
          </a:bodyPr>
          <a:lstStyle/>
          <a:p>
            <a:pPr>
              <a:defRPr/>
            </a:pPr>
            <a:r>
              <a:rPr lang="en-US" b="1" dirty="0" err="1"/>
              <a:t>Kebenaran</a:t>
            </a:r>
            <a:r>
              <a:rPr lang="en-US" b="1" dirty="0"/>
              <a:t> </a:t>
            </a:r>
            <a:r>
              <a:rPr lang="en-US" b="1" dirty="0" err="1"/>
              <a:t>Kebetulan</a:t>
            </a:r>
            <a:endParaRPr lang="en-US" dirty="0"/>
          </a:p>
          <a:p>
            <a:pPr>
              <a:defRPr/>
            </a:pPr>
            <a:r>
              <a:rPr lang="en-US" dirty="0" err="1"/>
              <a:t>Penemuan</a:t>
            </a:r>
            <a:r>
              <a:rPr lang="en-US" dirty="0"/>
              <a:t> </a:t>
            </a:r>
            <a:r>
              <a:rPr lang="en-US" dirty="0" err="1"/>
              <a:t>Kebenara</a:t>
            </a:r>
            <a:r>
              <a:rPr lang="en-US" dirty="0"/>
              <a:t> </a:t>
            </a:r>
            <a:r>
              <a:rPr lang="en-US" dirty="0" err="1"/>
              <a:t>secara</a:t>
            </a:r>
            <a:r>
              <a:rPr lang="en-US" dirty="0"/>
              <a:t> </a:t>
            </a:r>
            <a:r>
              <a:rPr lang="en-US" dirty="0" err="1"/>
              <a:t>kebetulan</a:t>
            </a:r>
            <a:r>
              <a:rPr lang="en-US" dirty="0"/>
              <a:t> </a:t>
            </a:r>
            <a:r>
              <a:rPr lang="en-US" dirty="0" err="1"/>
              <a:t>adalah</a:t>
            </a:r>
            <a:r>
              <a:rPr lang="en-US" dirty="0"/>
              <a:t> </a:t>
            </a:r>
            <a:r>
              <a:rPr lang="en-US" dirty="0" err="1"/>
              <a:t>kebenaran</a:t>
            </a:r>
            <a:r>
              <a:rPr lang="en-US" dirty="0"/>
              <a:t> yang </a:t>
            </a:r>
            <a:r>
              <a:rPr lang="en-US" dirty="0" err="1"/>
              <a:t>di</a:t>
            </a:r>
            <a:r>
              <a:rPr lang="en-US" dirty="0"/>
              <a:t> </a:t>
            </a:r>
            <a:r>
              <a:rPr lang="en-US" dirty="0" err="1"/>
              <a:t>dapatkan</a:t>
            </a:r>
            <a:r>
              <a:rPr lang="en-US" dirty="0"/>
              <a:t> </a:t>
            </a:r>
            <a:r>
              <a:rPr lang="en-US" dirty="0" err="1"/>
              <a:t>secara</a:t>
            </a:r>
            <a:r>
              <a:rPr lang="en-US" dirty="0"/>
              <a:t> </a:t>
            </a:r>
            <a:r>
              <a:rPr lang="en-US" dirty="0" err="1"/>
              <a:t>tidak</a:t>
            </a:r>
            <a:r>
              <a:rPr lang="en-US" dirty="0"/>
              <a:t> </a:t>
            </a:r>
            <a:r>
              <a:rPr lang="en-US" dirty="0" err="1"/>
              <a:t>sengaja</a:t>
            </a:r>
            <a:r>
              <a:rPr lang="en-US" dirty="0"/>
              <a:t>.</a:t>
            </a:r>
          </a:p>
          <a:p>
            <a:pPr>
              <a:defRPr/>
            </a:pPr>
            <a:r>
              <a:rPr lang="en-US" b="1" dirty="0" err="1"/>
              <a:t>Kebenaran</a:t>
            </a:r>
            <a:r>
              <a:rPr lang="en-US" b="1" dirty="0"/>
              <a:t> </a:t>
            </a:r>
            <a:r>
              <a:rPr lang="en-US" b="1" dirty="0" err="1"/>
              <a:t>Akat</a:t>
            </a:r>
            <a:r>
              <a:rPr lang="en-US" b="1" dirty="0"/>
              <a:t> </a:t>
            </a:r>
            <a:r>
              <a:rPr lang="en-US" b="1" dirty="0" err="1"/>
              <a:t>Sehat</a:t>
            </a:r>
            <a:r>
              <a:rPr lang="en-US" b="1" dirty="0"/>
              <a:t> </a:t>
            </a:r>
            <a:r>
              <a:rPr lang="en-US" b="1" dirty="0" err="1"/>
              <a:t>atau</a:t>
            </a:r>
            <a:r>
              <a:rPr lang="en-US" b="1" dirty="0"/>
              <a:t> common sense</a:t>
            </a:r>
            <a:endParaRPr lang="en-US" dirty="0"/>
          </a:p>
          <a:p>
            <a:pPr>
              <a:defRPr/>
            </a:pPr>
            <a:r>
              <a:rPr lang="en-US" dirty="0" err="1"/>
              <a:t>Penemuan</a:t>
            </a:r>
            <a:r>
              <a:rPr lang="en-US" dirty="0"/>
              <a:t> </a:t>
            </a:r>
            <a:r>
              <a:rPr lang="en-US" dirty="0" err="1"/>
              <a:t>kebenaran</a:t>
            </a:r>
            <a:r>
              <a:rPr lang="en-US" dirty="0"/>
              <a:t> yang </a:t>
            </a:r>
            <a:r>
              <a:rPr lang="en-US" dirty="0" err="1"/>
              <a:t>merupakan</a:t>
            </a:r>
            <a:r>
              <a:rPr lang="en-US" dirty="0"/>
              <a:t> </a:t>
            </a:r>
            <a:r>
              <a:rPr lang="en-US" dirty="0" err="1"/>
              <a:t>serangkaian</a:t>
            </a:r>
            <a:r>
              <a:rPr lang="en-US" dirty="0"/>
              <a:t> </a:t>
            </a:r>
            <a:r>
              <a:rPr lang="en-US" dirty="0" err="1"/>
              <a:t>konsep</a:t>
            </a:r>
            <a:r>
              <a:rPr lang="en-US" dirty="0"/>
              <a:t> </a:t>
            </a:r>
            <a:r>
              <a:rPr lang="en-US" dirty="0" err="1"/>
              <a:t>atau</a:t>
            </a:r>
            <a:r>
              <a:rPr lang="en-US" dirty="0"/>
              <a:t> </a:t>
            </a:r>
            <a:r>
              <a:rPr lang="en-US" dirty="0" err="1"/>
              <a:t>bagan</a:t>
            </a:r>
            <a:r>
              <a:rPr lang="en-US" dirty="0"/>
              <a:t> </a:t>
            </a:r>
            <a:r>
              <a:rPr lang="en-US" dirty="0" err="1"/>
              <a:t>konsepsional</a:t>
            </a:r>
            <a:r>
              <a:rPr lang="en-US" dirty="0"/>
              <a:t> yang </a:t>
            </a:r>
            <a:r>
              <a:rPr lang="en-US" dirty="0" err="1"/>
              <a:t>memuaskan</a:t>
            </a:r>
            <a:r>
              <a:rPr lang="en-US" dirty="0"/>
              <a:t> </a:t>
            </a:r>
            <a:r>
              <a:rPr lang="en-US" dirty="0" err="1"/>
              <a:t>untuk</a:t>
            </a:r>
            <a:r>
              <a:rPr lang="en-US" dirty="0"/>
              <a:t> </a:t>
            </a:r>
            <a:r>
              <a:rPr lang="en-US" dirty="0" err="1"/>
              <a:t>digunakan</a:t>
            </a:r>
            <a:r>
              <a:rPr lang="en-US" dirty="0"/>
              <a:t> </a:t>
            </a:r>
            <a:r>
              <a:rPr lang="en-US" dirty="0" err="1"/>
              <a:t>secara</a:t>
            </a:r>
            <a:r>
              <a:rPr lang="en-US" dirty="0"/>
              <a:t> </a:t>
            </a:r>
            <a:r>
              <a:rPr lang="en-US" dirty="0" err="1"/>
              <a:t>praktis</a:t>
            </a:r>
            <a:r>
              <a:rPr lang="en-US" dirty="0"/>
              <a:t>.</a:t>
            </a:r>
          </a:p>
          <a:p>
            <a:pPr>
              <a:defRPr/>
            </a:pPr>
            <a:r>
              <a:rPr lang="en-US" b="1" dirty="0" err="1"/>
              <a:t>Kebenaran</a:t>
            </a:r>
            <a:r>
              <a:rPr lang="en-US" b="1" dirty="0"/>
              <a:t> </a:t>
            </a:r>
            <a:r>
              <a:rPr lang="en-US" b="1" dirty="0" err="1"/>
              <a:t>Wahyu</a:t>
            </a:r>
            <a:endParaRPr lang="en-US" dirty="0"/>
          </a:p>
          <a:p>
            <a:pPr>
              <a:defRPr/>
            </a:pPr>
            <a:r>
              <a:rPr lang="en-US" dirty="0" err="1"/>
              <a:t>Penemuan</a:t>
            </a:r>
            <a:r>
              <a:rPr lang="en-US" dirty="0"/>
              <a:t> </a:t>
            </a:r>
            <a:r>
              <a:rPr lang="en-US" dirty="0" err="1"/>
              <a:t>kebenaran</a:t>
            </a:r>
            <a:r>
              <a:rPr lang="en-US" dirty="0"/>
              <a:t> yang </a:t>
            </a:r>
            <a:r>
              <a:rPr lang="en-US" dirty="0" err="1"/>
              <a:t>didasarkan</a:t>
            </a:r>
            <a:r>
              <a:rPr lang="en-US" dirty="0"/>
              <a:t> </a:t>
            </a:r>
            <a:r>
              <a:rPr lang="en-US" dirty="0" err="1"/>
              <a:t>pada</a:t>
            </a:r>
            <a:r>
              <a:rPr lang="en-US" dirty="0"/>
              <a:t> </a:t>
            </a:r>
            <a:r>
              <a:rPr lang="en-US" dirty="0" err="1"/>
              <a:t>wahyu</a:t>
            </a:r>
            <a:r>
              <a:rPr lang="en-US" dirty="0"/>
              <a:t> </a:t>
            </a:r>
            <a:r>
              <a:rPr lang="en-US" dirty="0" err="1"/>
              <a:t>dan</a:t>
            </a:r>
            <a:r>
              <a:rPr lang="en-US" dirty="0"/>
              <a:t> </a:t>
            </a:r>
            <a:r>
              <a:rPr lang="en-US" dirty="0" err="1"/>
              <a:t>merupakan</a:t>
            </a:r>
            <a:r>
              <a:rPr lang="en-US" dirty="0"/>
              <a:t> </a:t>
            </a:r>
            <a:r>
              <a:rPr lang="en-US" dirty="0" err="1"/>
              <a:t>kebenaran</a:t>
            </a:r>
            <a:r>
              <a:rPr lang="en-US" dirty="0"/>
              <a:t> </a:t>
            </a:r>
            <a:r>
              <a:rPr lang="en-US" dirty="0" err="1"/>
              <a:t>mutlak</a:t>
            </a:r>
            <a:r>
              <a:rPr lang="en-US" dirty="0"/>
              <a:t>.</a:t>
            </a:r>
          </a:p>
          <a:p>
            <a:pPr>
              <a:defRPr/>
            </a:pPr>
            <a:r>
              <a:rPr lang="en-US" b="1" dirty="0" err="1"/>
              <a:t>Kebenaran</a:t>
            </a:r>
            <a:r>
              <a:rPr lang="en-US" b="1" dirty="0"/>
              <a:t> </a:t>
            </a:r>
            <a:r>
              <a:rPr lang="en-US" b="1" dirty="0" err="1"/>
              <a:t>Intuitif</a:t>
            </a:r>
            <a:endParaRPr lang="en-US" dirty="0"/>
          </a:p>
          <a:p>
            <a:pPr>
              <a:defRPr/>
            </a:pPr>
            <a:r>
              <a:rPr lang="en-US" dirty="0" err="1"/>
              <a:t>Kebenaran</a:t>
            </a:r>
            <a:r>
              <a:rPr lang="en-US" dirty="0"/>
              <a:t> yang </a:t>
            </a:r>
            <a:r>
              <a:rPr lang="en-US" dirty="0" err="1"/>
              <a:t>diperoleh</a:t>
            </a:r>
            <a:r>
              <a:rPr lang="en-US" dirty="0"/>
              <a:t> </a:t>
            </a:r>
            <a:r>
              <a:rPr lang="en-US" dirty="0" err="1"/>
              <a:t>di</a:t>
            </a:r>
            <a:r>
              <a:rPr lang="en-US" dirty="0"/>
              <a:t> </a:t>
            </a:r>
            <a:r>
              <a:rPr lang="en-US" dirty="0" err="1"/>
              <a:t>luar</a:t>
            </a:r>
            <a:r>
              <a:rPr lang="en-US" dirty="0"/>
              <a:t> </a:t>
            </a:r>
            <a:r>
              <a:rPr lang="en-US" dirty="0" err="1"/>
              <a:t>kesadaran</a:t>
            </a:r>
            <a:r>
              <a:rPr lang="en-US" dirty="0"/>
              <a:t> </a:t>
            </a:r>
            <a:r>
              <a:rPr lang="en-US" dirty="0" err="1"/>
              <a:t>atau</a:t>
            </a:r>
            <a:r>
              <a:rPr lang="en-US" dirty="0"/>
              <a:t> </a:t>
            </a:r>
            <a:r>
              <a:rPr lang="en-US" dirty="0" err="1"/>
              <a:t>tanpa</a:t>
            </a:r>
            <a:r>
              <a:rPr lang="en-US" dirty="0"/>
              <a:t> </a:t>
            </a:r>
            <a:r>
              <a:rPr lang="en-US" dirty="0" err="1"/>
              <a:t>menggunakan</a:t>
            </a:r>
            <a:r>
              <a:rPr lang="en-US" dirty="0"/>
              <a:t> </a:t>
            </a:r>
            <a:r>
              <a:rPr lang="en-US" dirty="0" err="1"/>
              <a:t>proses</a:t>
            </a:r>
            <a:r>
              <a:rPr lang="en-US" dirty="0"/>
              <a:t> </a:t>
            </a:r>
            <a:r>
              <a:rPr lang="en-US" dirty="0" err="1"/>
              <a:t>berpikir</a:t>
            </a:r>
            <a:r>
              <a:rPr lang="en-US" dirty="0"/>
              <a:t>.</a:t>
            </a:r>
          </a:p>
          <a:p>
            <a:pPr>
              <a:defRPr/>
            </a:pPr>
            <a:r>
              <a:rPr lang="en-US" b="1" dirty="0" err="1"/>
              <a:t>Kebenaran</a:t>
            </a:r>
            <a:r>
              <a:rPr lang="en-US" b="1" dirty="0"/>
              <a:t> Trial and Error</a:t>
            </a:r>
            <a:endParaRPr lang="en-US" dirty="0"/>
          </a:p>
          <a:p>
            <a:pPr>
              <a:defRPr/>
            </a:pPr>
            <a:r>
              <a:rPr lang="en-US" dirty="0" err="1"/>
              <a:t>Kebenaran</a:t>
            </a:r>
            <a:r>
              <a:rPr lang="en-US" dirty="0"/>
              <a:t> yang </a:t>
            </a:r>
            <a:r>
              <a:rPr lang="en-US" dirty="0" err="1"/>
              <a:t>diperoleh</a:t>
            </a:r>
            <a:r>
              <a:rPr lang="en-US" dirty="0"/>
              <a:t> </a:t>
            </a:r>
            <a:r>
              <a:rPr lang="en-US" dirty="0" err="1"/>
              <a:t>dengan</a:t>
            </a:r>
            <a:r>
              <a:rPr lang="en-US" dirty="0"/>
              <a:t> </a:t>
            </a:r>
            <a:r>
              <a:rPr lang="en-US" dirty="0" err="1"/>
              <a:t>cara</a:t>
            </a:r>
            <a:r>
              <a:rPr lang="en-US" dirty="0"/>
              <a:t> </a:t>
            </a:r>
            <a:r>
              <a:rPr lang="en-US" dirty="0" err="1"/>
              <a:t>uji</a:t>
            </a:r>
            <a:r>
              <a:rPr lang="en-US" dirty="0"/>
              <a:t> </a:t>
            </a:r>
            <a:r>
              <a:rPr lang="en-US" dirty="0" err="1"/>
              <a:t>coba</a:t>
            </a:r>
            <a:r>
              <a:rPr lang="en-US" dirty="0"/>
              <a:t> </a:t>
            </a:r>
            <a:r>
              <a:rPr lang="en-US" dirty="0" err="1"/>
              <a:t>secara</a:t>
            </a:r>
            <a:r>
              <a:rPr lang="en-US" dirty="0"/>
              <a:t> </a:t>
            </a:r>
            <a:r>
              <a:rPr lang="en-US" dirty="0" err="1"/>
              <a:t>berulang</a:t>
            </a:r>
            <a:r>
              <a:rPr lang="en-US" dirty="0"/>
              <a:t> </a:t>
            </a:r>
            <a:r>
              <a:rPr lang="en-US" dirty="0" err="1"/>
              <a:t>sampai</a:t>
            </a:r>
            <a:r>
              <a:rPr lang="en-US" dirty="0"/>
              <a:t> </a:t>
            </a:r>
            <a:r>
              <a:rPr lang="en-US" dirty="0" err="1"/>
              <a:t>kemudian</a:t>
            </a:r>
            <a:r>
              <a:rPr lang="en-US" dirty="0"/>
              <a:t> </a:t>
            </a:r>
            <a:r>
              <a:rPr lang="en-US" dirty="0" err="1"/>
              <a:t>ditemukan</a:t>
            </a:r>
            <a:r>
              <a:rPr lang="en-US" dirty="0"/>
              <a:t> </a:t>
            </a:r>
            <a:r>
              <a:rPr lang="en-US" dirty="0" err="1"/>
              <a:t>suatu</a:t>
            </a:r>
            <a:r>
              <a:rPr lang="en-US" dirty="0"/>
              <a:t> </a:t>
            </a:r>
            <a:r>
              <a:rPr lang="en-US" dirty="0" err="1"/>
              <a:t>pola</a:t>
            </a:r>
            <a:r>
              <a:rPr lang="en-US" dirty="0"/>
              <a:t>.</a:t>
            </a:r>
          </a:p>
          <a:p>
            <a:pPr>
              <a:defRPr/>
            </a:pPr>
            <a:r>
              <a:rPr lang="en-US" b="1" dirty="0" err="1"/>
              <a:t>Kebenaran</a:t>
            </a:r>
            <a:r>
              <a:rPr lang="en-US" b="1" dirty="0"/>
              <a:t> </a:t>
            </a:r>
            <a:r>
              <a:rPr lang="en-US" b="1" dirty="0" err="1"/>
              <a:t>Spekulasi</a:t>
            </a:r>
            <a:endParaRPr lang="en-US" dirty="0"/>
          </a:p>
          <a:p>
            <a:pPr>
              <a:defRPr/>
            </a:pPr>
            <a:r>
              <a:rPr lang="en-US" dirty="0" err="1"/>
              <a:t>Kebenaran</a:t>
            </a:r>
            <a:r>
              <a:rPr lang="en-US" dirty="0"/>
              <a:t> yang </a:t>
            </a:r>
            <a:r>
              <a:rPr lang="en-US" dirty="0" err="1"/>
              <a:t>diperoleh</a:t>
            </a:r>
            <a:r>
              <a:rPr lang="en-US" dirty="0"/>
              <a:t> </a:t>
            </a:r>
            <a:r>
              <a:rPr lang="en-US" dirty="0" err="1"/>
              <a:t>dengan</a:t>
            </a:r>
            <a:r>
              <a:rPr lang="en-US" dirty="0"/>
              <a:t> </a:t>
            </a:r>
            <a:r>
              <a:rPr lang="en-US" dirty="0" err="1"/>
              <a:t>cara</a:t>
            </a:r>
            <a:r>
              <a:rPr lang="en-US" dirty="0"/>
              <a:t> </a:t>
            </a:r>
            <a:r>
              <a:rPr lang="en-US" dirty="0" err="1"/>
              <a:t>kurang</a:t>
            </a:r>
            <a:r>
              <a:rPr lang="en-US" dirty="0"/>
              <a:t> </a:t>
            </a:r>
            <a:r>
              <a:rPr lang="en-US" dirty="0" err="1"/>
              <a:t>memperhatikan</a:t>
            </a:r>
            <a:r>
              <a:rPr lang="en-US" dirty="0"/>
              <a:t> </a:t>
            </a:r>
            <a:r>
              <a:rPr lang="en-US" dirty="0" err="1"/>
              <a:t>metode</a:t>
            </a:r>
            <a:r>
              <a:rPr lang="en-US" dirty="0"/>
              <a:t> </a:t>
            </a:r>
            <a:r>
              <a:rPr lang="en-US" dirty="0" err="1"/>
              <a:t>dan</a:t>
            </a:r>
            <a:r>
              <a:rPr lang="en-US" dirty="0"/>
              <a:t> </a:t>
            </a:r>
            <a:r>
              <a:rPr lang="en-US" dirty="0" err="1"/>
              <a:t>konsep</a:t>
            </a:r>
            <a:r>
              <a:rPr lang="en-US" dirty="0"/>
              <a:t>, </a:t>
            </a:r>
            <a:r>
              <a:rPr lang="en-US" dirty="0" err="1"/>
              <a:t>hanya</a:t>
            </a:r>
            <a:r>
              <a:rPr lang="en-US" dirty="0"/>
              <a:t> </a:t>
            </a:r>
            <a:r>
              <a:rPr lang="en-US" dirty="0" err="1"/>
              <a:t>spekulasi</a:t>
            </a:r>
            <a:r>
              <a:rPr lang="en-US" dirty="0"/>
              <a:t> </a:t>
            </a:r>
            <a:r>
              <a:rPr lang="en-US" dirty="0" err="1"/>
              <a:t>saja</a:t>
            </a:r>
            <a:r>
              <a:rPr lang="en-US" dirty="0"/>
              <a:t>.</a:t>
            </a:r>
          </a:p>
          <a:p>
            <a:pPr>
              <a:defRPr/>
            </a:pPr>
            <a:r>
              <a:rPr lang="en-US" b="1" dirty="0" err="1"/>
              <a:t>Kebenaran</a:t>
            </a:r>
            <a:r>
              <a:rPr lang="en-US" b="1" dirty="0"/>
              <a:t> </a:t>
            </a:r>
            <a:r>
              <a:rPr lang="en-US" b="1" dirty="0" err="1"/>
              <a:t>Kewibawaan</a:t>
            </a:r>
            <a:endParaRPr lang="en-US" dirty="0"/>
          </a:p>
          <a:p>
            <a:pPr>
              <a:defRPr/>
            </a:pPr>
            <a:r>
              <a:rPr lang="en-US" dirty="0" err="1"/>
              <a:t>Kebenaran</a:t>
            </a:r>
            <a:r>
              <a:rPr lang="en-US" dirty="0"/>
              <a:t> yang </a:t>
            </a:r>
            <a:r>
              <a:rPr lang="en-US" dirty="0" err="1"/>
              <a:t>diterima</a:t>
            </a:r>
            <a:r>
              <a:rPr lang="en-US" dirty="0"/>
              <a:t> </a:t>
            </a:r>
            <a:r>
              <a:rPr lang="en-US" dirty="0" err="1"/>
              <a:t>karena</a:t>
            </a:r>
            <a:r>
              <a:rPr lang="en-US" dirty="0"/>
              <a:t> </a:t>
            </a:r>
            <a:r>
              <a:rPr lang="en-US" dirty="0" err="1"/>
              <a:t>disampaikan</a:t>
            </a:r>
            <a:r>
              <a:rPr lang="en-US" dirty="0"/>
              <a:t> </a:t>
            </a:r>
            <a:r>
              <a:rPr lang="en-US" dirty="0" err="1"/>
              <a:t>oleh</a:t>
            </a:r>
            <a:r>
              <a:rPr lang="en-US" dirty="0"/>
              <a:t> </a:t>
            </a:r>
            <a:r>
              <a:rPr lang="en-US" dirty="0" err="1"/>
              <a:t>seseorang</a:t>
            </a:r>
            <a:r>
              <a:rPr lang="en-US" dirty="0"/>
              <a:t> yang </a:t>
            </a:r>
            <a:r>
              <a:rPr lang="en-US" dirty="0" err="1"/>
              <a:t>dianggap</a:t>
            </a:r>
            <a:r>
              <a:rPr lang="en-US" dirty="0"/>
              <a:t> </a:t>
            </a:r>
            <a:r>
              <a:rPr lang="en-US" dirty="0" err="1"/>
              <a:t>berwibawaan</a:t>
            </a:r>
            <a:r>
              <a:rPr lang="en-US" dirty="0"/>
              <a:t>.</a:t>
            </a: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EBEBB74C-6DC7-49B7-9DD0-C39F2C372E44}" type="slidenum">
              <a:rPr lang="en-US" altLang="en-US"/>
              <a:pPr eaLnBrk="1" hangingPunct="1">
                <a:spcBef>
                  <a:spcPct val="0"/>
                </a:spcBef>
              </a:pPr>
              <a:t>26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10000"/>
          </a:bodyPr>
          <a:lstStyle/>
          <a:p>
            <a:pPr>
              <a:defRPr/>
            </a:pPr>
            <a:r>
              <a:rPr lang="en-US" b="1" dirty="0" err="1"/>
              <a:t>Kebenaran</a:t>
            </a:r>
            <a:r>
              <a:rPr lang="en-US" b="1" dirty="0"/>
              <a:t> </a:t>
            </a:r>
            <a:r>
              <a:rPr lang="en-US" b="1" dirty="0" err="1"/>
              <a:t>Kebetulan</a:t>
            </a:r>
            <a:endParaRPr lang="en-US" dirty="0"/>
          </a:p>
          <a:p>
            <a:pPr>
              <a:defRPr/>
            </a:pPr>
            <a:r>
              <a:rPr lang="en-US" dirty="0" err="1"/>
              <a:t>Penemuan</a:t>
            </a:r>
            <a:r>
              <a:rPr lang="en-US" dirty="0"/>
              <a:t> </a:t>
            </a:r>
            <a:r>
              <a:rPr lang="en-US" dirty="0" err="1"/>
              <a:t>Kebenara</a:t>
            </a:r>
            <a:r>
              <a:rPr lang="en-US" dirty="0"/>
              <a:t> </a:t>
            </a:r>
            <a:r>
              <a:rPr lang="en-US" dirty="0" err="1"/>
              <a:t>secara</a:t>
            </a:r>
            <a:r>
              <a:rPr lang="en-US" dirty="0"/>
              <a:t> </a:t>
            </a:r>
            <a:r>
              <a:rPr lang="en-US" dirty="0" err="1"/>
              <a:t>kebetulan</a:t>
            </a:r>
            <a:r>
              <a:rPr lang="en-US" dirty="0"/>
              <a:t> </a:t>
            </a:r>
            <a:r>
              <a:rPr lang="en-US" dirty="0" err="1"/>
              <a:t>adalah</a:t>
            </a:r>
            <a:r>
              <a:rPr lang="en-US" dirty="0"/>
              <a:t> </a:t>
            </a:r>
            <a:r>
              <a:rPr lang="en-US" dirty="0" err="1"/>
              <a:t>kebenaran</a:t>
            </a:r>
            <a:r>
              <a:rPr lang="en-US" dirty="0"/>
              <a:t> yang </a:t>
            </a:r>
            <a:r>
              <a:rPr lang="en-US" dirty="0" err="1"/>
              <a:t>di</a:t>
            </a:r>
            <a:r>
              <a:rPr lang="en-US" dirty="0"/>
              <a:t> </a:t>
            </a:r>
            <a:r>
              <a:rPr lang="en-US" dirty="0" err="1"/>
              <a:t>dapatkan</a:t>
            </a:r>
            <a:r>
              <a:rPr lang="en-US" dirty="0"/>
              <a:t> </a:t>
            </a:r>
            <a:r>
              <a:rPr lang="en-US" dirty="0" err="1"/>
              <a:t>secara</a:t>
            </a:r>
            <a:r>
              <a:rPr lang="en-US" dirty="0"/>
              <a:t> </a:t>
            </a:r>
            <a:r>
              <a:rPr lang="en-US" dirty="0" err="1"/>
              <a:t>tidak</a:t>
            </a:r>
            <a:r>
              <a:rPr lang="en-US" dirty="0"/>
              <a:t> </a:t>
            </a:r>
            <a:r>
              <a:rPr lang="en-US" dirty="0" err="1"/>
              <a:t>sengaja</a:t>
            </a:r>
            <a:r>
              <a:rPr lang="en-US" dirty="0"/>
              <a:t>.</a:t>
            </a:r>
          </a:p>
          <a:p>
            <a:pPr>
              <a:defRPr/>
            </a:pPr>
            <a:r>
              <a:rPr lang="en-US" b="1" dirty="0" err="1"/>
              <a:t>Kebenaran</a:t>
            </a:r>
            <a:r>
              <a:rPr lang="en-US" b="1" dirty="0"/>
              <a:t> </a:t>
            </a:r>
            <a:r>
              <a:rPr lang="en-US" b="1" dirty="0" err="1"/>
              <a:t>Akat</a:t>
            </a:r>
            <a:r>
              <a:rPr lang="en-US" b="1" dirty="0"/>
              <a:t> </a:t>
            </a:r>
            <a:r>
              <a:rPr lang="en-US" b="1" dirty="0" err="1"/>
              <a:t>Sehat</a:t>
            </a:r>
            <a:r>
              <a:rPr lang="en-US" b="1" dirty="0"/>
              <a:t> </a:t>
            </a:r>
            <a:r>
              <a:rPr lang="en-US" b="1" dirty="0" err="1"/>
              <a:t>atau</a:t>
            </a:r>
            <a:r>
              <a:rPr lang="en-US" b="1" dirty="0"/>
              <a:t> common sense</a:t>
            </a:r>
            <a:endParaRPr lang="en-US" dirty="0"/>
          </a:p>
          <a:p>
            <a:pPr>
              <a:defRPr/>
            </a:pPr>
            <a:r>
              <a:rPr lang="en-US" dirty="0" err="1"/>
              <a:t>Penemuan</a:t>
            </a:r>
            <a:r>
              <a:rPr lang="en-US" dirty="0"/>
              <a:t> </a:t>
            </a:r>
            <a:r>
              <a:rPr lang="en-US" dirty="0" err="1"/>
              <a:t>kebenaran</a:t>
            </a:r>
            <a:r>
              <a:rPr lang="en-US" dirty="0"/>
              <a:t> yang </a:t>
            </a:r>
            <a:r>
              <a:rPr lang="en-US" dirty="0" err="1"/>
              <a:t>merupakan</a:t>
            </a:r>
            <a:r>
              <a:rPr lang="en-US" dirty="0"/>
              <a:t> </a:t>
            </a:r>
            <a:r>
              <a:rPr lang="en-US" dirty="0" err="1"/>
              <a:t>serangkaian</a:t>
            </a:r>
            <a:r>
              <a:rPr lang="en-US" dirty="0"/>
              <a:t> </a:t>
            </a:r>
            <a:r>
              <a:rPr lang="en-US" dirty="0" err="1"/>
              <a:t>konsep</a:t>
            </a:r>
            <a:r>
              <a:rPr lang="en-US" dirty="0"/>
              <a:t> </a:t>
            </a:r>
            <a:r>
              <a:rPr lang="en-US" dirty="0" err="1"/>
              <a:t>atau</a:t>
            </a:r>
            <a:r>
              <a:rPr lang="en-US" dirty="0"/>
              <a:t> </a:t>
            </a:r>
            <a:r>
              <a:rPr lang="en-US" dirty="0" err="1"/>
              <a:t>bagan</a:t>
            </a:r>
            <a:r>
              <a:rPr lang="en-US" dirty="0"/>
              <a:t> </a:t>
            </a:r>
            <a:r>
              <a:rPr lang="en-US" dirty="0" err="1"/>
              <a:t>konsepsional</a:t>
            </a:r>
            <a:r>
              <a:rPr lang="en-US" dirty="0"/>
              <a:t> yang </a:t>
            </a:r>
            <a:r>
              <a:rPr lang="en-US" dirty="0" err="1"/>
              <a:t>memuaskan</a:t>
            </a:r>
            <a:r>
              <a:rPr lang="en-US" dirty="0"/>
              <a:t> </a:t>
            </a:r>
            <a:r>
              <a:rPr lang="en-US" dirty="0" err="1"/>
              <a:t>untuk</a:t>
            </a:r>
            <a:r>
              <a:rPr lang="en-US" dirty="0"/>
              <a:t> </a:t>
            </a:r>
            <a:r>
              <a:rPr lang="en-US" dirty="0" err="1"/>
              <a:t>digunakan</a:t>
            </a:r>
            <a:r>
              <a:rPr lang="en-US" dirty="0"/>
              <a:t> </a:t>
            </a:r>
            <a:r>
              <a:rPr lang="en-US" dirty="0" err="1"/>
              <a:t>secara</a:t>
            </a:r>
            <a:r>
              <a:rPr lang="en-US" dirty="0"/>
              <a:t> </a:t>
            </a:r>
            <a:r>
              <a:rPr lang="en-US" dirty="0" err="1"/>
              <a:t>praktis</a:t>
            </a:r>
            <a:r>
              <a:rPr lang="en-US" dirty="0"/>
              <a:t>.</a:t>
            </a:r>
          </a:p>
          <a:p>
            <a:pPr>
              <a:defRPr/>
            </a:pPr>
            <a:r>
              <a:rPr lang="en-US" b="1" dirty="0" err="1"/>
              <a:t>Kebenaran</a:t>
            </a:r>
            <a:r>
              <a:rPr lang="en-US" b="1" dirty="0"/>
              <a:t> </a:t>
            </a:r>
            <a:r>
              <a:rPr lang="en-US" b="1" dirty="0" err="1"/>
              <a:t>Wahyu</a:t>
            </a:r>
            <a:endParaRPr lang="en-US" dirty="0"/>
          </a:p>
          <a:p>
            <a:pPr>
              <a:defRPr/>
            </a:pPr>
            <a:r>
              <a:rPr lang="en-US" dirty="0" err="1"/>
              <a:t>Penemuan</a:t>
            </a:r>
            <a:r>
              <a:rPr lang="en-US" dirty="0"/>
              <a:t> </a:t>
            </a:r>
            <a:r>
              <a:rPr lang="en-US" dirty="0" err="1"/>
              <a:t>kebenaran</a:t>
            </a:r>
            <a:r>
              <a:rPr lang="en-US" dirty="0"/>
              <a:t> yang </a:t>
            </a:r>
            <a:r>
              <a:rPr lang="en-US" dirty="0" err="1"/>
              <a:t>didasarkan</a:t>
            </a:r>
            <a:r>
              <a:rPr lang="en-US" dirty="0"/>
              <a:t> </a:t>
            </a:r>
            <a:r>
              <a:rPr lang="en-US" dirty="0" err="1"/>
              <a:t>pada</a:t>
            </a:r>
            <a:r>
              <a:rPr lang="en-US" dirty="0"/>
              <a:t> </a:t>
            </a:r>
            <a:r>
              <a:rPr lang="en-US" dirty="0" err="1"/>
              <a:t>wahyu</a:t>
            </a:r>
            <a:r>
              <a:rPr lang="en-US" dirty="0"/>
              <a:t> </a:t>
            </a:r>
            <a:r>
              <a:rPr lang="en-US" dirty="0" err="1"/>
              <a:t>dan</a:t>
            </a:r>
            <a:r>
              <a:rPr lang="en-US" dirty="0"/>
              <a:t> </a:t>
            </a:r>
            <a:r>
              <a:rPr lang="en-US" dirty="0" err="1"/>
              <a:t>merupakan</a:t>
            </a:r>
            <a:r>
              <a:rPr lang="en-US" dirty="0"/>
              <a:t> </a:t>
            </a:r>
            <a:r>
              <a:rPr lang="en-US" dirty="0" err="1"/>
              <a:t>kebenaran</a:t>
            </a:r>
            <a:r>
              <a:rPr lang="en-US" dirty="0"/>
              <a:t> </a:t>
            </a:r>
            <a:r>
              <a:rPr lang="en-US" dirty="0" err="1"/>
              <a:t>mutlak</a:t>
            </a:r>
            <a:r>
              <a:rPr lang="en-US" dirty="0"/>
              <a:t>.</a:t>
            </a:r>
          </a:p>
          <a:p>
            <a:pPr>
              <a:defRPr/>
            </a:pPr>
            <a:r>
              <a:rPr lang="en-US" b="1" dirty="0" err="1"/>
              <a:t>Kebenaran</a:t>
            </a:r>
            <a:r>
              <a:rPr lang="en-US" b="1" dirty="0"/>
              <a:t> </a:t>
            </a:r>
            <a:r>
              <a:rPr lang="en-US" b="1" dirty="0" err="1"/>
              <a:t>Intuitif</a:t>
            </a:r>
            <a:endParaRPr lang="en-US" dirty="0"/>
          </a:p>
          <a:p>
            <a:pPr>
              <a:defRPr/>
            </a:pPr>
            <a:r>
              <a:rPr lang="en-US" dirty="0" err="1"/>
              <a:t>Kebenaran</a:t>
            </a:r>
            <a:r>
              <a:rPr lang="en-US" dirty="0"/>
              <a:t> yang </a:t>
            </a:r>
            <a:r>
              <a:rPr lang="en-US" dirty="0" err="1"/>
              <a:t>diperoleh</a:t>
            </a:r>
            <a:r>
              <a:rPr lang="en-US" dirty="0"/>
              <a:t> </a:t>
            </a:r>
            <a:r>
              <a:rPr lang="en-US" dirty="0" err="1"/>
              <a:t>di</a:t>
            </a:r>
            <a:r>
              <a:rPr lang="en-US" dirty="0"/>
              <a:t> </a:t>
            </a:r>
            <a:r>
              <a:rPr lang="en-US" dirty="0" err="1"/>
              <a:t>luar</a:t>
            </a:r>
            <a:r>
              <a:rPr lang="en-US" dirty="0"/>
              <a:t> </a:t>
            </a:r>
            <a:r>
              <a:rPr lang="en-US" dirty="0" err="1"/>
              <a:t>kesadaran</a:t>
            </a:r>
            <a:r>
              <a:rPr lang="en-US" dirty="0"/>
              <a:t> </a:t>
            </a:r>
            <a:r>
              <a:rPr lang="en-US" dirty="0" err="1"/>
              <a:t>atau</a:t>
            </a:r>
            <a:r>
              <a:rPr lang="en-US" dirty="0"/>
              <a:t> </a:t>
            </a:r>
            <a:r>
              <a:rPr lang="en-US" dirty="0" err="1"/>
              <a:t>tanpa</a:t>
            </a:r>
            <a:r>
              <a:rPr lang="en-US" dirty="0"/>
              <a:t> </a:t>
            </a:r>
            <a:r>
              <a:rPr lang="en-US" dirty="0" err="1"/>
              <a:t>menggunakan</a:t>
            </a:r>
            <a:r>
              <a:rPr lang="en-US" dirty="0"/>
              <a:t> </a:t>
            </a:r>
            <a:r>
              <a:rPr lang="en-US" dirty="0" err="1"/>
              <a:t>proses</a:t>
            </a:r>
            <a:r>
              <a:rPr lang="en-US" dirty="0"/>
              <a:t> </a:t>
            </a:r>
            <a:r>
              <a:rPr lang="en-US" dirty="0" err="1"/>
              <a:t>berpikir</a:t>
            </a:r>
            <a:r>
              <a:rPr lang="en-US" dirty="0"/>
              <a:t>.</a:t>
            </a:r>
          </a:p>
          <a:p>
            <a:pPr>
              <a:defRPr/>
            </a:pPr>
            <a:r>
              <a:rPr lang="en-US" b="1" dirty="0" err="1"/>
              <a:t>Kebenaran</a:t>
            </a:r>
            <a:r>
              <a:rPr lang="en-US" b="1" dirty="0"/>
              <a:t> Trial and Error</a:t>
            </a:r>
            <a:endParaRPr lang="en-US" dirty="0"/>
          </a:p>
          <a:p>
            <a:pPr>
              <a:defRPr/>
            </a:pPr>
            <a:r>
              <a:rPr lang="en-US" dirty="0" err="1"/>
              <a:t>Kebenaran</a:t>
            </a:r>
            <a:r>
              <a:rPr lang="en-US" dirty="0"/>
              <a:t> yang </a:t>
            </a:r>
            <a:r>
              <a:rPr lang="en-US" dirty="0" err="1"/>
              <a:t>diperoleh</a:t>
            </a:r>
            <a:r>
              <a:rPr lang="en-US" dirty="0"/>
              <a:t> </a:t>
            </a:r>
            <a:r>
              <a:rPr lang="en-US" dirty="0" err="1"/>
              <a:t>dengan</a:t>
            </a:r>
            <a:r>
              <a:rPr lang="en-US" dirty="0"/>
              <a:t> </a:t>
            </a:r>
            <a:r>
              <a:rPr lang="en-US" dirty="0" err="1"/>
              <a:t>cara</a:t>
            </a:r>
            <a:r>
              <a:rPr lang="en-US" dirty="0"/>
              <a:t> </a:t>
            </a:r>
            <a:r>
              <a:rPr lang="en-US" dirty="0" err="1"/>
              <a:t>uji</a:t>
            </a:r>
            <a:r>
              <a:rPr lang="en-US" dirty="0"/>
              <a:t> </a:t>
            </a:r>
            <a:r>
              <a:rPr lang="en-US" dirty="0" err="1"/>
              <a:t>coba</a:t>
            </a:r>
            <a:r>
              <a:rPr lang="en-US" dirty="0"/>
              <a:t> </a:t>
            </a:r>
            <a:r>
              <a:rPr lang="en-US" dirty="0" err="1"/>
              <a:t>secara</a:t>
            </a:r>
            <a:r>
              <a:rPr lang="en-US" dirty="0"/>
              <a:t> </a:t>
            </a:r>
            <a:r>
              <a:rPr lang="en-US" dirty="0" err="1"/>
              <a:t>berulang</a:t>
            </a:r>
            <a:r>
              <a:rPr lang="en-US" dirty="0"/>
              <a:t> </a:t>
            </a:r>
            <a:r>
              <a:rPr lang="en-US" dirty="0" err="1"/>
              <a:t>sampai</a:t>
            </a:r>
            <a:r>
              <a:rPr lang="en-US" dirty="0"/>
              <a:t> </a:t>
            </a:r>
            <a:r>
              <a:rPr lang="en-US" dirty="0" err="1"/>
              <a:t>kemudian</a:t>
            </a:r>
            <a:r>
              <a:rPr lang="en-US" dirty="0"/>
              <a:t> </a:t>
            </a:r>
            <a:r>
              <a:rPr lang="en-US" dirty="0" err="1"/>
              <a:t>ditemukan</a:t>
            </a:r>
            <a:r>
              <a:rPr lang="en-US" dirty="0"/>
              <a:t> </a:t>
            </a:r>
            <a:r>
              <a:rPr lang="en-US" dirty="0" err="1"/>
              <a:t>suatu</a:t>
            </a:r>
            <a:r>
              <a:rPr lang="en-US" dirty="0"/>
              <a:t> </a:t>
            </a:r>
            <a:r>
              <a:rPr lang="en-US" dirty="0" err="1"/>
              <a:t>pola</a:t>
            </a:r>
            <a:r>
              <a:rPr lang="en-US" dirty="0"/>
              <a:t>.</a:t>
            </a:r>
          </a:p>
          <a:p>
            <a:pPr>
              <a:defRPr/>
            </a:pPr>
            <a:r>
              <a:rPr lang="en-US" b="1" dirty="0" err="1"/>
              <a:t>Kebenaran</a:t>
            </a:r>
            <a:r>
              <a:rPr lang="en-US" b="1" dirty="0"/>
              <a:t> </a:t>
            </a:r>
            <a:r>
              <a:rPr lang="en-US" b="1" dirty="0" err="1"/>
              <a:t>Spekulasi</a:t>
            </a:r>
            <a:endParaRPr lang="en-US" dirty="0"/>
          </a:p>
          <a:p>
            <a:pPr>
              <a:defRPr/>
            </a:pPr>
            <a:r>
              <a:rPr lang="en-US" dirty="0" err="1"/>
              <a:t>Kebenaran</a:t>
            </a:r>
            <a:r>
              <a:rPr lang="en-US" dirty="0"/>
              <a:t> yang </a:t>
            </a:r>
            <a:r>
              <a:rPr lang="en-US" dirty="0" err="1"/>
              <a:t>diperoleh</a:t>
            </a:r>
            <a:r>
              <a:rPr lang="en-US" dirty="0"/>
              <a:t> </a:t>
            </a:r>
            <a:r>
              <a:rPr lang="en-US" dirty="0" err="1"/>
              <a:t>dengan</a:t>
            </a:r>
            <a:r>
              <a:rPr lang="en-US" dirty="0"/>
              <a:t> </a:t>
            </a:r>
            <a:r>
              <a:rPr lang="en-US" dirty="0" err="1"/>
              <a:t>cara</a:t>
            </a:r>
            <a:r>
              <a:rPr lang="en-US" dirty="0"/>
              <a:t> </a:t>
            </a:r>
            <a:r>
              <a:rPr lang="en-US" dirty="0" err="1"/>
              <a:t>kurang</a:t>
            </a:r>
            <a:r>
              <a:rPr lang="en-US" dirty="0"/>
              <a:t> </a:t>
            </a:r>
            <a:r>
              <a:rPr lang="en-US" dirty="0" err="1"/>
              <a:t>memperhatikan</a:t>
            </a:r>
            <a:r>
              <a:rPr lang="en-US" dirty="0"/>
              <a:t> </a:t>
            </a:r>
            <a:r>
              <a:rPr lang="en-US" dirty="0" err="1"/>
              <a:t>metode</a:t>
            </a:r>
            <a:r>
              <a:rPr lang="en-US" dirty="0"/>
              <a:t> </a:t>
            </a:r>
            <a:r>
              <a:rPr lang="en-US" dirty="0" err="1"/>
              <a:t>dan</a:t>
            </a:r>
            <a:r>
              <a:rPr lang="en-US" dirty="0"/>
              <a:t> </a:t>
            </a:r>
            <a:r>
              <a:rPr lang="en-US" dirty="0" err="1"/>
              <a:t>konsep</a:t>
            </a:r>
            <a:r>
              <a:rPr lang="en-US" dirty="0"/>
              <a:t>, </a:t>
            </a:r>
            <a:r>
              <a:rPr lang="en-US" dirty="0" err="1"/>
              <a:t>hanya</a:t>
            </a:r>
            <a:r>
              <a:rPr lang="en-US" dirty="0"/>
              <a:t> </a:t>
            </a:r>
            <a:r>
              <a:rPr lang="en-US" dirty="0" err="1"/>
              <a:t>spekulasi</a:t>
            </a:r>
            <a:r>
              <a:rPr lang="en-US" dirty="0"/>
              <a:t> </a:t>
            </a:r>
            <a:r>
              <a:rPr lang="en-US" dirty="0" err="1"/>
              <a:t>saja</a:t>
            </a:r>
            <a:r>
              <a:rPr lang="en-US" dirty="0"/>
              <a:t>.</a:t>
            </a:r>
          </a:p>
          <a:p>
            <a:pPr>
              <a:defRPr/>
            </a:pPr>
            <a:r>
              <a:rPr lang="en-US" b="1" dirty="0" err="1"/>
              <a:t>Kebenaran</a:t>
            </a:r>
            <a:r>
              <a:rPr lang="en-US" b="1" dirty="0"/>
              <a:t> </a:t>
            </a:r>
            <a:r>
              <a:rPr lang="en-US" b="1" dirty="0" err="1"/>
              <a:t>Kewibawaan</a:t>
            </a:r>
            <a:endParaRPr lang="en-US" dirty="0"/>
          </a:p>
          <a:p>
            <a:pPr>
              <a:defRPr/>
            </a:pPr>
            <a:r>
              <a:rPr lang="en-US" dirty="0" err="1"/>
              <a:t>Kebenaran</a:t>
            </a:r>
            <a:r>
              <a:rPr lang="en-US" dirty="0"/>
              <a:t> yang </a:t>
            </a:r>
            <a:r>
              <a:rPr lang="en-US" dirty="0" err="1"/>
              <a:t>diterima</a:t>
            </a:r>
            <a:r>
              <a:rPr lang="en-US" dirty="0"/>
              <a:t> </a:t>
            </a:r>
            <a:r>
              <a:rPr lang="en-US" dirty="0" err="1"/>
              <a:t>karena</a:t>
            </a:r>
            <a:r>
              <a:rPr lang="en-US" dirty="0"/>
              <a:t> </a:t>
            </a:r>
            <a:r>
              <a:rPr lang="en-US" dirty="0" err="1"/>
              <a:t>disampaikan</a:t>
            </a:r>
            <a:r>
              <a:rPr lang="en-US" dirty="0"/>
              <a:t> </a:t>
            </a:r>
            <a:r>
              <a:rPr lang="en-US" dirty="0" err="1"/>
              <a:t>oleh</a:t>
            </a:r>
            <a:r>
              <a:rPr lang="en-US" dirty="0"/>
              <a:t> </a:t>
            </a:r>
            <a:r>
              <a:rPr lang="en-US" dirty="0" err="1"/>
              <a:t>seseorang</a:t>
            </a:r>
            <a:r>
              <a:rPr lang="en-US" dirty="0"/>
              <a:t> yang </a:t>
            </a:r>
            <a:r>
              <a:rPr lang="en-US" dirty="0" err="1"/>
              <a:t>dianggap</a:t>
            </a:r>
            <a:r>
              <a:rPr lang="en-US" dirty="0"/>
              <a:t> </a:t>
            </a:r>
            <a:r>
              <a:rPr lang="en-US" dirty="0" err="1"/>
              <a:t>berwibawaan</a:t>
            </a:r>
            <a:r>
              <a:rPr lang="en-US" dirty="0"/>
              <a:t>.</a:t>
            </a: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43C0515E-D29F-4CBE-8139-A17356930995}" type="slidenum">
              <a:rPr lang="en-US" altLang="en-US"/>
              <a:pPr eaLnBrk="1" hangingPunct="1">
                <a:spcBef>
                  <a:spcPct val="0"/>
                </a:spcBef>
              </a:pPr>
              <a:t>27</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1000 h 1000"/>
              <a:gd name="T2" fmla="*/ 0 w 1000"/>
              <a:gd name="T3" fmla="*/ 0 h 1000"/>
              <a:gd name="T4" fmla="*/ 10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6" name="Picture 96" descr="&#10;World Art.bmp                                                  000022C7Rosebud                        B3DED69B:"/>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1000" y="51054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xplosion 2 62"/>
          <p:cNvSpPr/>
          <p:nvPr userDrawn="1"/>
        </p:nvSpPr>
        <p:spPr>
          <a:xfrm>
            <a:off x="7467600" y="5562600"/>
            <a:ext cx="1600200" cy="1143000"/>
          </a:xfrm>
          <a:prstGeom prst="irregularSeal2">
            <a:avLst/>
          </a:prstGeom>
          <a:blipFill dpi="0" rotWithShape="1">
            <a:blip r:embed="rId3" cstate="print">
              <a:alphaModFix amt="65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chemeClr val="accent2">
                    <a:lumMod val="75000"/>
                  </a:schemeClr>
                </a:solidFill>
              </a:rPr>
              <a:t>Khatib</a:t>
            </a:r>
          </a:p>
        </p:txBody>
      </p:sp>
      <p:sp>
        <p:nvSpPr>
          <p:cNvPr id="53250"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dirty="0"/>
              <a:t>Click to edit Master title style</a:t>
            </a:r>
          </a:p>
        </p:txBody>
      </p:sp>
      <p:sp>
        <p:nvSpPr>
          <p:cNvPr id="5325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8" name="Rectangle 4"/>
          <p:cNvSpPr>
            <a:spLocks noGrp="1" noChangeArrowheads="1"/>
          </p:cNvSpPr>
          <p:nvPr>
            <p:ph type="dt" sz="half" idx="10"/>
          </p:nvPr>
        </p:nvSpPr>
        <p:spPr/>
        <p:txBody>
          <a:bodyPr/>
          <a:lstStyle>
            <a:lvl1pPr>
              <a:defRPr/>
            </a:lvl1pPr>
          </a:lstStyle>
          <a:p>
            <a:pPr>
              <a:defRPr/>
            </a:pPr>
            <a:endParaRPr lang="en-US" altLang="en-US"/>
          </a:p>
        </p:txBody>
      </p:sp>
      <p:sp>
        <p:nvSpPr>
          <p:cNvPr id="9"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10" name="Rectangle 6"/>
          <p:cNvSpPr>
            <a:spLocks noGrp="1" noChangeArrowheads="1"/>
          </p:cNvSpPr>
          <p:nvPr>
            <p:ph type="sldNum" sz="quarter" idx="12"/>
          </p:nvPr>
        </p:nvSpPr>
        <p:spPr/>
        <p:txBody>
          <a:bodyPr/>
          <a:lstStyle>
            <a:lvl1pPr>
              <a:defRPr/>
            </a:lvl1pPr>
          </a:lstStyle>
          <a:p>
            <a:fld id="{4C058BFD-9ED1-4796-B9A6-30B5CE29F93B}" type="slidenum">
              <a:rPr lang="en-US" altLang="en-US"/>
              <a:pPr/>
              <a:t>‹#›</a:t>
            </a:fld>
            <a:endParaRPr lang="en-US" altLang="en-US"/>
          </a:p>
        </p:txBody>
      </p:sp>
    </p:spTree>
    <p:extLst>
      <p:ext uri="{BB962C8B-B14F-4D97-AF65-F5344CB8AC3E}">
        <p14:creationId xmlns:p14="http://schemas.microsoft.com/office/powerpoint/2010/main" val="2284504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repeatCount="indefinite" decel="100000" fill="hold" nodeType="withEffect">
                                  <p:stCondLst>
                                    <p:cond delay="0"/>
                                  </p:stCondLst>
                                  <p:iterate type="lt">
                                    <p:tmPct val="0"/>
                                  </p:iterate>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fltVal val="0"/>
                                          </p:val>
                                        </p:tav>
                                        <p:tav tm="100000">
                                          <p:val>
                                            <p:strVal val="#ppt_h"/>
                                          </p:val>
                                        </p:tav>
                                      </p:tavLst>
                                    </p:anim>
                                    <p:anim calcmode="lin" valueType="num">
                                      <p:cBhvr>
                                        <p:cTn id="9" dur="2000" fill="hold"/>
                                        <p:tgtEl>
                                          <p:spTgt spid="6"/>
                                        </p:tgtEl>
                                        <p:attrNameLst>
                                          <p:attrName>style.rotation</p:attrName>
                                        </p:attrNameLst>
                                      </p:cBhvr>
                                      <p:tavLst>
                                        <p:tav tm="0">
                                          <p:val>
                                            <p:fltVal val="360"/>
                                          </p:val>
                                        </p:tav>
                                        <p:tav tm="100000">
                                          <p:val>
                                            <p:fltVal val="0"/>
                                          </p:val>
                                        </p:tav>
                                      </p:tavLst>
                                    </p:anim>
                                    <p:animEffect transition="in" filter="fade">
                                      <p:cBhvr>
                                        <p:cTn id="10" dur="2000"/>
                                        <p:tgtEl>
                                          <p:spTgt spid="6"/>
                                        </p:tgtEl>
                                      </p:cBhvr>
                                    </p:animEffect>
                                  </p:childTnLst>
                                </p:cTn>
                              </p:par>
                              <p:par>
                                <p:cTn id="11" presetID="35" presetClass="exit" presetSubtype="0" repeatCount="indefinite" fill="hold" nodeType="withEffect">
                                  <p:stCondLst>
                                    <p:cond delay="0"/>
                                  </p:stCondLst>
                                  <p:iterate type="lt">
                                    <p:tmPct val="0"/>
                                  </p:iterate>
                                  <p:childTnLst>
                                    <p:animEffect transition="out" filter="fade">
                                      <p:cBhvr>
                                        <p:cTn id="12" dur="2000"/>
                                        <p:tgtEl>
                                          <p:spTgt spid="6"/>
                                        </p:tgtEl>
                                      </p:cBhvr>
                                    </p:animEffect>
                                    <p:anim calcmode="lin" valueType="num">
                                      <p:cBhvr>
                                        <p:cTn id="13" dur="2000"/>
                                        <p:tgtEl>
                                          <p:spTgt spid="6"/>
                                        </p:tgtEl>
                                        <p:attrNameLst>
                                          <p:attrName>style.rotation</p:attrName>
                                        </p:attrNameLst>
                                      </p:cBhvr>
                                      <p:tavLst>
                                        <p:tav tm="0">
                                          <p:val>
                                            <p:fltVal val="0"/>
                                          </p:val>
                                        </p:tav>
                                        <p:tav tm="100000">
                                          <p:val>
                                            <p:fltVal val="720"/>
                                          </p:val>
                                        </p:tav>
                                      </p:tavLst>
                                    </p:anim>
                                    <p:anim calcmode="lin" valueType="num">
                                      <p:cBhvr>
                                        <p:cTn id="14" dur="2000"/>
                                        <p:tgtEl>
                                          <p:spTgt spid="6"/>
                                        </p:tgtEl>
                                        <p:attrNameLst>
                                          <p:attrName>ppt_h</p:attrName>
                                        </p:attrNameLst>
                                      </p:cBhvr>
                                      <p:tavLst>
                                        <p:tav tm="0">
                                          <p:val>
                                            <p:strVal val="ppt_h"/>
                                          </p:val>
                                        </p:tav>
                                        <p:tav tm="100000">
                                          <p:val>
                                            <p:fltVal val="0"/>
                                          </p:val>
                                        </p:tav>
                                      </p:tavLst>
                                    </p:anim>
                                    <p:anim calcmode="lin" valueType="num">
                                      <p:cBhvr>
                                        <p:cTn id="15" dur="2000"/>
                                        <p:tgtEl>
                                          <p:spTgt spid="6"/>
                                        </p:tgtEl>
                                        <p:attrNameLst>
                                          <p:attrName>ppt_w</p:attrName>
                                        </p:attrNameLst>
                                      </p:cBhvr>
                                      <p:tavLst>
                                        <p:tav tm="0">
                                          <p:val>
                                            <p:strVal val="ppt_w"/>
                                          </p:val>
                                        </p:tav>
                                        <p:tav tm="100000">
                                          <p:val>
                                            <p:fltVal val="0"/>
                                          </p:val>
                                        </p:tav>
                                      </p:tavLst>
                                    </p:anim>
                                    <p:set>
                                      <p:cBhvr>
                                        <p:cTn id="16" dur="1" fill="hold">
                                          <p:stCondLst>
                                            <p:cond delay="1999"/>
                                          </p:stCondLst>
                                        </p:cTn>
                                        <p:tgtEl>
                                          <p:spTgt spid="6"/>
                                        </p:tgtEl>
                                        <p:attrNameLst>
                                          <p:attrName>style.visibility</p:attrName>
                                        </p:attrNameLst>
                                      </p:cBhvr>
                                      <p:to>
                                        <p:strVal val="hidden"/>
                                      </p:to>
                                    </p:set>
                                  </p:childTnLst>
                                </p:cTn>
                              </p:par>
                              <p:par>
                                <p:cTn id="17" presetID="3" presetClass="emph" presetSubtype="2" repeatCount="indefinite" fill="hold" grpId="0" nodeType="withEffect">
                                  <p:stCondLst>
                                    <p:cond delay="0"/>
                                  </p:stCondLst>
                                  <p:childTnLst>
                                    <p:animClr clrSpc="rgb" dir="cw">
                                      <p:cBhvr override="childStyle">
                                        <p:cTn id="18" dur="2000" fill="hold"/>
                                        <p:tgtEl>
                                          <p:spTgt spid="7"/>
                                        </p:tgtEl>
                                        <p:attrNameLst>
                                          <p:attrName>style.color</p:attrName>
                                        </p:attrNameLst>
                                      </p:cBhvr>
                                      <p:to>
                                        <a:srgbClr val="FF33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3CB0901D-3463-45D7-80AC-022AF97B82E4}" type="slidenum">
              <a:rPr lang="en-US" altLang="en-US"/>
              <a:pPr/>
              <a:t>‹#›</a:t>
            </a:fld>
            <a:endParaRPr lang="en-US" altLang="en-US"/>
          </a:p>
        </p:txBody>
      </p:sp>
    </p:spTree>
    <p:extLst>
      <p:ext uri="{BB962C8B-B14F-4D97-AF65-F5344CB8AC3E}">
        <p14:creationId xmlns:p14="http://schemas.microsoft.com/office/powerpoint/2010/main" val="3176821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2BB2BC6D-A54A-49EB-9CE4-4F8C8BE2EAB7}" type="slidenum">
              <a:rPr lang="en-US" altLang="en-US"/>
              <a:pPr/>
              <a:t>‹#›</a:t>
            </a:fld>
            <a:endParaRPr lang="en-US" altLang="en-US"/>
          </a:p>
        </p:txBody>
      </p:sp>
    </p:spTree>
    <p:extLst>
      <p:ext uri="{BB962C8B-B14F-4D97-AF65-F5344CB8AC3E}">
        <p14:creationId xmlns:p14="http://schemas.microsoft.com/office/powerpoint/2010/main" val="1108995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9D0DE29D-625A-4C99-8C57-E60C83FFA468}" type="slidenum">
              <a:rPr lang="en-US" altLang="en-US"/>
              <a:pPr/>
              <a:t>‹#›</a:t>
            </a:fld>
            <a:endParaRPr lang="en-US" altLang="en-US"/>
          </a:p>
        </p:txBody>
      </p:sp>
    </p:spTree>
    <p:extLst>
      <p:ext uri="{BB962C8B-B14F-4D97-AF65-F5344CB8AC3E}">
        <p14:creationId xmlns:p14="http://schemas.microsoft.com/office/powerpoint/2010/main" val="695433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05000"/>
            <a:ext cx="8229600" cy="45307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0CDCB9E7-8A3F-45B4-93B8-6C99A97E049A}" type="slidenum">
              <a:rPr lang="en-US" altLang="en-US"/>
              <a:pPr/>
              <a:t>‹#›</a:t>
            </a:fld>
            <a:endParaRPr lang="en-US" altLang="en-US"/>
          </a:p>
        </p:txBody>
      </p:sp>
    </p:spTree>
    <p:extLst>
      <p:ext uri="{BB962C8B-B14F-4D97-AF65-F5344CB8AC3E}">
        <p14:creationId xmlns:p14="http://schemas.microsoft.com/office/powerpoint/2010/main" val="2798219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CADA5059-273C-4347-A8AF-BC6E12A7AB3C}" type="slidenum">
              <a:rPr lang="en-US" altLang="en-US"/>
              <a:pPr/>
              <a:t>‹#›</a:t>
            </a:fld>
            <a:endParaRPr lang="en-US" altLang="en-US"/>
          </a:p>
        </p:txBody>
      </p:sp>
    </p:spTree>
    <p:extLst>
      <p:ext uri="{BB962C8B-B14F-4D97-AF65-F5344CB8AC3E}">
        <p14:creationId xmlns:p14="http://schemas.microsoft.com/office/powerpoint/2010/main" val="2464770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48BFA283-9E9F-43A5-B1BF-1FD153733913}" type="slidenum">
              <a:rPr lang="en-US" altLang="en-US"/>
              <a:pPr/>
              <a:t>‹#›</a:t>
            </a:fld>
            <a:endParaRPr lang="en-US" altLang="en-US"/>
          </a:p>
        </p:txBody>
      </p:sp>
    </p:spTree>
    <p:extLst>
      <p:ext uri="{BB962C8B-B14F-4D97-AF65-F5344CB8AC3E}">
        <p14:creationId xmlns:p14="http://schemas.microsoft.com/office/powerpoint/2010/main" val="2228674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16508EB6-0493-44EF-A640-6FFBE2A41680}" type="slidenum">
              <a:rPr lang="en-US" altLang="en-US"/>
              <a:pPr/>
              <a:t>‹#›</a:t>
            </a:fld>
            <a:endParaRPr lang="en-US" altLang="en-US"/>
          </a:p>
        </p:txBody>
      </p:sp>
    </p:spTree>
    <p:extLst>
      <p:ext uri="{BB962C8B-B14F-4D97-AF65-F5344CB8AC3E}">
        <p14:creationId xmlns:p14="http://schemas.microsoft.com/office/powerpoint/2010/main" val="3267423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5BE08FD4-39A3-42CE-A2C8-E09B293240BA}" type="slidenum">
              <a:rPr lang="en-US" altLang="en-US"/>
              <a:pPr/>
              <a:t>‹#›</a:t>
            </a:fld>
            <a:endParaRPr lang="en-US" altLang="en-US"/>
          </a:p>
        </p:txBody>
      </p:sp>
    </p:spTree>
    <p:extLst>
      <p:ext uri="{BB962C8B-B14F-4D97-AF65-F5344CB8AC3E}">
        <p14:creationId xmlns:p14="http://schemas.microsoft.com/office/powerpoint/2010/main" val="2169696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EBAFB536-11C2-4CD0-BDD2-4083AAFA3F0A}" type="slidenum">
              <a:rPr lang="en-US" altLang="en-US"/>
              <a:pPr/>
              <a:t>‹#›</a:t>
            </a:fld>
            <a:endParaRPr lang="en-US" altLang="en-US"/>
          </a:p>
        </p:txBody>
      </p:sp>
    </p:spTree>
    <p:extLst>
      <p:ext uri="{BB962C8B-B14F-4D97-AF65-F5344CB8AC3E}">
        <p14:creationId xmlns:p14="http://schemas.microsoft.com/office/powerpoint/2010/main" val="3254020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0717E2A7-6CEB-49B7-91E5-7DD0D2156B25}" type="slidenum">
              <a:rPr lang="en-US" altLang="en-US"/>
              <a:pPr/>
              <a:t>‹#›</a:t>
            </a:fld>
            <a:endParaRPr lang="en-US" altLang="en-US"/>
          </a:p>
        </p:txBody>
      </p:sp>
    </p:spTree>
    <p:extLst>
      <p:ext uri="{BB962C8B-B14F-4D97-AF65-F5344CB8AC3E}">
        <p14:creationId xmlns:p14="http://schemas.microsoft.com/office/powerpoint/2010/main" val="2969947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76000F13-8405-46A3-AEE3-1645DF56547C}" type="slidenum">
              <a:rPr lang="en-US" altLang="en-US"/>
              <a:pPr/>
              <a:t>‹#›</a:t>
            </a:fld>
            <a:endParaRPr lang="en-US" altLang="en-US"/>
          </a:p>
        </p:txBody>
      </p:sp>
    </p:spTree>
    <p:extLst>
      <p:ext uri="{BB962C8B-B14F-4D97-AF65-F5344CB8AC3E}">
        <p14:creationId xmlns:p14="http://schemas.microsoft.com/office/powerpoint/2010/main" val="522098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7DD"/>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222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Arial" charset="0"/>
              </a:defRPr>
            </a:lvl1pPr>
          </a:lstStyle>
          <a:p>
            <a:pPr>
              <a:defRPr/>
            </a:pPr>
            <a:endParaRPr lang="en-US" altLang="en-US"/>
          </a:p>
        </p:txBody>
      </p:sp>
      <p:sp>
        <p:nvSpPr>
          <p:cNvPr id="522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cs typeface="Arial" charset="0"/>
              </a:defRPr>
            </a:lvl1pPr>
          </a:lstStyle>
          <a:p>
            <a:pPr>
              <a:defRPr/>
            </a:pPr>
            <a:endParaRPr lang="en-US" altLang="en-US"/>
          </a:p>
        </p:txBody>
      </p:sp>
      <p:sp>
        <p:nvSpPr>
          <p:cNvPr id="5223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D14D7EC-3FEE-4D81-9A48-1A1F1DB18A4D}" type="slidenum">
              <a:rPr lang="en-US" altLang="en-US"/>
              <a:pPr/>
              <a:t>‹#›</a:t>
            </a:fld>
            <a:endParaRPr lang="en-US" altLang="en-US"/>
          </a:p>
        </p:txBody>
      </p:sp>
      <p:sp>
        <p:nvSpPr>
          <p:cNvPr id="1031" name="Freeform 7"/>
          <p:cNvSpPr>
            <a:spLocks noChangeArrowheads="1"/>
          </p:cNvSpPr>
          <p:nvPr/>
        </p:nvSpPr>
        <p:spPr bwMode="auto">
          <a:xfrm>
            <a:off x="381000" y="228600"/>
            <a:ext cx="8229600" cy="609600"/>
          </a:xfrm>
          <a:custGeom>
            <a:avLst/>
            <a:gdLst>
              <a:gd name="T0" fmla="*/ 0 w 1000"/>
              <a:gd name="T1" fmla="*/ 1000 h 1000"/>
              <a:gd name="T2" fmla="*/ 0 w 1000"/>
              <a:gd name="T3" fmla="*/ 0 h 1000"/>
              <a:gd name="T4" fmla="*/ 10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033" name="Group 9"/>
          <p:cNvGrpSpPr>
            <a:grpSpLocks/>
          </p:cNvGrpSpPr>
          <p:nvPr userDrawn="1"/>
        </p:nvGrpSpPr>
        <p:grpSpPr bwMode="auto">
          <a:xfrm>
            <a:off x="8305800" y="304800"/>
            <a:ext cx="792163" cy="1295400"/>
            <a:chOff x="5136" y="960"/>
            <a:chExt cx="528" cy="864"/>
          </a:xfrm>
        </p:grpSpPr>
        <p:sp>
          <p:nvSpPr>
            <p:cNvPr id="1049" name="Oval 10"/>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50" name="Oval 11"/>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51" name="Oval 12"/>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52" name="Oval 13"/>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53" name="Oval 14"/>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54" name="Oval 15"/>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55" name="Oval 16"/>
            <p:cNvSpPr>
              <a:spLocks noChangeArrowheads="1"/>
            </p:cNvSpPr>
            <p:nvPr/>
          </p:nvSpPr>
          <p:spPr bwMode="auto">
            <a:xfrm>
              <a:off x="5472" y="1072"/>
              <a:ext cx="73" cy="7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56" name="Oval 17"/>
            <p:cNvSpPr>
              <a:spLocks noChangeArrowheads="1"/>
            </p:cNvSpPr>
            <p:nvPr/>
          </p:nvSpPr>
          <p:spPr bwMode="auto">
            <a:xfrm>
              <a:off x="5136" y="1184"/>
              <a:ext cx="80"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57" name="Oval 18"/>
            <p:cNvSpPr>
              <a:spLocks noChangeArrowheads="1"/>
            </p:cNvSpPr>
            <p:nvPr/>
          </p:nvSpPr>
          <p:spPr bwMode="auto">
            <a:xfrm>
              <a:off x="5248" y="1184"/>
              <a:ext cx="79"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58" name="Oval 19"/>
            <p:cNvSpPr>
              <a:spLocks noChangeArrowheads="1"/>
            </p:cNvSpPr>
            <p:nvPr/>
          </p:nvSpPr>
          <p:spPr bwMode="auto">
            <a:xfrm>
              <a:off x="5360" y="1184"/>
              <a:ext cx="76"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59" name="Oval 20"/>
            <p:cNvSpPr>
              <a:spLocks noChangeArrowheads="1"/>
            </p:cNvSpPr>
            <p:nvPr/>
          </p:nvSpPr>
          <p:spPr bwMode="auto">
            <a:xfrm>
              <a:off x="5472" y="1184"/>
              <a:ext cx="73"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60" name="Oval 21"/>
            <p:cNvSpPr>
              <a:spLocks noChangeArrowheads="1"/>
            </p:cNvSpPr>
            <p:nvPr/>
          </p:nvSpPr>
          <p:spPr bwMode="auto">
            <a:xfrm>
              <a:off x="5584" y="1184"/>
              <a:ext cx="80" cy="7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61" name="Oval 22"/>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62" name="Oval 23"/>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63" name="Oval 24"/>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64" name="Oval 25"/>
            <p:cNvSpPr>
              <a:spLocks noChangeArrowheads="1"/>
            </p:cNvSpPr>
            <p:nvPr/>
          </p:nvSpPr>
          <p:spPr bwMode="auto">
            <a:xfrm>
              <a:off x="5472" y="1296"/>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65" name="Oval 26"/>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66" name="Oval 27"/>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67" name="Oval 28"/>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68" name="Oval 29"/>
            <p:cNvSpPr>
              <a:spLocks noChangeArrowheads="1"/>
            </p:cNvSpPr>
            <p:nvPr/>
          </p:nvSpPr>
          <p:spPr bwMode="auto">
            <a:xfrm>
              <a:off x="5472" y="1408"/>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69" name="Oval 30"/>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70" name="Oval 31"/>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71" name="Oval 32"/>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72" name="Oval 33"/>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73" name="Oval 34"/>
            <p:cNvSpPr>
              <a:spLocks noChangeArrowheads="1"/>
            </p:cNvSpPr>
            <p:nvPr/>
          </p:nvSpPr>
          <p:spPr bwMode="auto">
            <a:xfrm>
              <a:off x="5472" y="1520"/>
              <a:ext cx="73"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74" name="Oval 35"/>
            <p:cNvSpPr>
              <a:spLocks noChangeArrowheads="1"/>
            </p:cNvSpPr>
            <p:nvPr/>
          </p:nvSpPr>
          <p:spPr bwMode="auto">
            <a:xfrm>
              <a:off x="5136" y="1632"/>
              <a:ext cx="80"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75" name="Oval 36"/>
            <p:cNvSpPr>
              <a:spLocks noChangeArrowheads="1"/>
            </p:cNvSpPr>
            <p:nvPr/>
          </p:nvSpPr>
          <p:spPr bwMode="auto">
            <a:xfrm>
              <a:off x="5248" y="1632"/>
              <a:ext cx="79"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76" name="Oval 37"/>
            <p:cNvSpPr>
              <a:spLocks noChangeArrowheads="1"/>
            </p:cNvSpPr>
            <p:nvPr/>
          </p:nvSpPr>
          <p:spPr bwMode="auto">
            <a:xfrm>
              <a:off x="5360" y="1632"/>
              <a:ext cx="76"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77" name="Oval 38"/>
            <p:cNvSpPr>
              <a:spLocks noChangeArrowheads="1"/>
            </p:cNvSpPr>
            <p:nvPr/>
          </p:nvSpPr>
          <p:spPr bwMode="auto">
            <a:xfrm>
              <a:off x="5472" y="1632"/>
              <a:ext cx="73"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78" name="Oval 39"/>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79" name="Oval 40"/>
            <p:cNvSpPr>
              <a:spLocks noChangeArrowheads="1"/>
            </p:cNvSpPr>
            <p:nvPr/>
          </p:nvSpPr>
          <p:spPr bwMode="auto">
            <a:xfrm>
              <a:off x="5472" y="1744"/>
              <a:ext cx="73"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grpSp>
      <p:pic>
        <p:nvPicPr>
          <p:cNvPr id="45" name="Picture 96" descr="&#10;World Art.bmp                                                  000022C7Rosebud                        B3DED69B:"/>
          <p:cNvPicPr>
            <a:picLocks noChangeAspect="1" noChangeArrowheads="1"/>
          </p:cNvPicPr>
          <p:nvPr userDrawn="1"/>
        </p:nvPicPr>
        <p:blipFill>
          <a:blip r:embed="rId1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 y="762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Explosion 2 45"/>
          <p:cNvSpPr/>
          <p:nvPr userDrawn="1"/>
        </p:nvSpPr>
        <p:spPr>
          <a:xfrm>
            <a:off x="7467600" y="5257800"/>
            <a:ext cx="1600200" cy="1143000"/>
          </a:xfrm>
          <a:prstGeom prst="irregularSeal2">
            <a:avLst/>
          </a:prstGeom>
          <a:blipFill dpi="0" rotWithShape="1">
            <a:blip r:embed="rId15" cstate="print">
              <a:alphaModFix amt="65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chemeClr val="accent2">
                    <a:lumMod val="75000"/>
                  </a:schemeClr>
                </a:solidFill>
              </a:rPr>
              <a:t>Khatib</a:t>
            </a:r>
          </a:p>
        </p:txBody>
      </p:sp>
      <p:grpSp>
        <p:nvGrpSpPr>
          <p:cNvPr id="3" name="Group 1031"/>
          <p:cNvGrpSpPr>
            <a:grpSpLocks/>
          </p:cNvGrpSpPr>
          <p:nvPr userDrawn="1"/>
        </p:nvGrpSpPr>
        <p:grpSpPr bwMode="auto">
          <a:xfrm rot="10630885">
            <a:off x="1169988" y="5311775"/>
            <a:ext cx="8405812" cy="1246188"/>
            <a:chOff x="0" y="864"/>
            <a:chExt cx="5295" cy="785"/>
          </a:xfrm>
        </p:grpSpPr>
        <p:sp>
          <p:nvSpPr>
            <p:cNvPr id="1037" name="Freeform 1032"/>
            <p:cNvSpPr>
              <a:spLocks/>
            </p:cNvSpPr>
            <p:nvPr userDrawn="1"/>
          </p:nvSpPr>
          <p:spPr bwMode="auto">
            <a:xfrm rot="-507431">
              <a:off x="0" y="1476"/>
              <a:ext cx="1059" cy="172"/>
            </a:xfrm>
            <a:custGeom>
              <a:avLst/>
              <a:gdLst>
                <a:gd name="T0" fmla="*/ 1059 w 1059"/>
                <a:gd name="T1" fmla="*/ 0 h 172"/>
                <a:gd name="T2" fmla="*/ 147 w 1059"/>
                <a:gd name="T3" fmla="*/ 144 h 172"/>
                <a:gd name="T4" fmla="*/ 177 w 1059"/>
                <a:gd name="T5" fmla="*/ 171 h 172"/>
                <a:gd name="T6" fmla="*/ 1059 w 1059"/>
                <a:gd name="T7" fmla="*/ 24 h 172"/>
                <a:gd name="T8" fmla="*/ 1059 w 1059"/>
                <a:gd name="T9" fmla="*/ 0 h 1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9" h="172">
                  <a:moveTo>
                    <a:pt x="1059" y="0"/>
                  </a:moveTo>
                  <a:cubicBezTo>
                    <a:pt x="543" y="45"/>
                    <a:pt x="291" y="112"/>
                    <a:pt x="147" y="144"/>
                  </a:cubicBezTo>
                  <a:cubicBezTo>
                    <a:pt x="0" y="172"/>
                    <a:pt x="153" y="147"/>
                    <a:pt x="177" y="171"/>
                  </a:cubicBezTo>
                  <a:cubicBezTo>
                    <a:pt x="329" y="151"/>
                    <a:pt x="339" y="99"/>
                    <a:pt x="1059" y="24"/>
                  </a:cubicBezTo>
                  <a:cubicBezTo>
                    <a:pt x="1059" y="24"/>
                    <a:pt x="1059" y="0"/>
                    <a:pt x="1059" y="0"/>
                  </a:cubicBezTo>
                  <a:close/>
                </a:path>
              </a:pathLst>
            </a:custGeom>
            <a:gradFill rotWithShape="0">
              <a:gsLst>
                <a:gs pos="0">
                  <a:schemeClr val="accent1"/>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38" name="Freeform 1033"/>
            <p:cNvSpPr>
              <a:spLocks/>
            </p:cNvSpPr>
            <p:nvPr userDrawn="1"/>
          </p:nvSpPr>
          <p:spPr bwMode="auto">
            <a:xfrm rot="-507431">
              <a:off x="1173" y="864"/>
              <a:ext cx="4122" cy="630"/>
            </a:xfrm>
            <a:custGeom>
              <a:avLst/>
              <a:gdLst>
                <a:gd name="T0" fmla="*/ 0 w 4122"/>
                <a:gd name="T1" fmla="*/ 204 h 630"/>
                <a:gd name="T2" fmla="*/ 3544 w 4122"/>
                <a:gd name="T3" fmla="*/ 348 h 630"/>
                <a:gd name="T4" fmla="*/ 3680 w 4122"/>
                <a:gd name="T5" fmla="*/ 630 h 630"/>
                <a:gd name="T6" fmla="*/ 3616 w 4122"/>
                <a:gd name="T7" fmla="*/ 624 h 630"/>
                <a:gd name="T8" fmla="*/ 3534 w 4122"/>
                <a:gd name="T9" fmla="*/ 368 h 630"/>
                <a:gd name="T10" fmla="*/ 17 w 4122"/>
                <a:gd name="T11" fmla="*/ 231 h 630"/>
                <a:gd name="T12" fmla="*/ 0 w 4122"/>
                <a:gd name="T13" fmla="*/ 204 h 6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122" h="630">
                  <a:moveTo>
                    <a:pt x="0" y="204"/>
                  </a:moveTo>
                  <a:cubicBezTo>
                    <a:pt x="255" y="198"/>
                    <a:pt x="1686" y="0"/>
                    <a:pt x="3544" y="348"/>
                  </a:cubicBezTo>
                  <a:cubicBezTo>
                    <a:pt x="4122" y="464"/>
                    <a:pt x="3754" y="614"/>
                    <a:pt x="3680" y="630"/>
                  </a:cubicBezTo>
                  <a:cubicBezTo>
                    <a:pt x="3680" y="630"/>
                    <a:pt x="3642" y="626"/>
                    <a:pt x="3616" y="624"/>
                  </a:cubicBezTo>
                  <a:cubicBezTo>
                    <a:pt x="3678" y="612"/>
                    <a:pt x="4118" y="488"/>
                    <a:pt x="3534" y="368"/>
                  </a:cubicBezTo>
                  <a:cubicBezTo>
                    <a:pt x="2029" y="98"/>
                    <a:pt x="696" y="156"/>
                    <a:pt x="17" y="231"/>
                  </a:cubicBezTo>
                  <a:cubicBezTo>
                    <a:pt x="17" y="231"/>
                    <a:pt x="0" y="204"/>
                    <a:pt x="0" y="204"/>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nvGrpSpPr>
            <p:cNvPr id="1039" name="Group 1034"/>
            <p:cNvGrpSpPr>
              <a:grpSpLocks/>
            </p:cNvGrpSpPr>
            <p:nvPr userDrawn="1"/>
          </p:nvGrpSpPr>
          <p:grpSpPr bwMode="auto">
            <a:xfrm>
              <a:off x="1008" y="1248"/>
              <a:ext cx="288" cy="288"/>
              <a:chOff x="1033" y="326"/>
              <a:chExt cx="192" cy="192"/>
            </a:xfrm>
          </p:grpSpPr>
          <p:sp>
            <p:nvSpPr>
              <p:cNvPr id="1040" name="Oval 1035"/>
              <p:cNvSpPr>
                <a:spLocks noChangeArrowheads="1"/>
              </p:cNvSpPr>
              <p:nvPr/>
            </p:nvSpPr>
            <p:spPr bwMode="auto">
              <a:xfrm>
                <a:off x="1033" y="326"/>
                <a:ext cx="192" cy="192"/>
              </a:xfrm>
              <a:prstGeom prst="ellipse">
                <a:avLst/>
              </a:prstGeom>
              <a:gradFill rotWithShape="0">
                <a:gsLst>
                  <a:gs pos="0">
                    <a:schemeClr val="bg2"/>
                  </a:gs>
                  <a:gs pos="100000">
                    <a:srgbClr val="00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41" name="Oval 1036"/>
              <p:cNvSpPr>
                <a:spLocks noChangeArrowheads="1"/>
              </p:cNvSpPr>
              <p:nvPr/>
            </p:nvSpPr>
            <p:spPr bwMode="auto">
              <a:xfrm>
                <a:off x="1130" y="378"/>
                <a:ext cx="47" cy="48"/>
              </a:xfrm>
              <a:prstGeom prst="ellipse">
                <a:avLst/>
              </a:prstGeom>
              <a:gradFill rotWithShape="0">
                <a:gsLst>
                  <a:gs pos="0">
                    <a:srgbClr val="FFFFCC"/>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42" name="Oval 1037"/>
              <p:cNvSpPr>
                <a:spLocks noChangeArrowheads="1"/>
              </p:cNvSpPr>
              <p:nvPr/>
            </p:nvSpPr>
            <p:spPr bwMode="auto">
              <a:xfrm>
                <a:off x="1064" y="350"/>
                <a:ext cx="47" cy="48"/>
              </a:xfrm>
              <a:prstGeom prst="ellipse">
                <a:avLst/>
              </a:prstGeom>
              <a:gradFill rotWithShape="0">
                <a:gsLst>
                  <a:gs pos="0">
                    <a:srgbClr val="FFFFCC"/>
                  </a:gs>
                  <a:gs pos="100000">
                    <a:srgbClr val="00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43" name="Oval 1038"/>
              <p:cNvSpPr>
                <a:spLocks noChangeArrowheads="1"/>
              </p:cNvSpPr>
              <p:nvPr/>
            </p:nvSpPr>
            <p:spPr bwMode="auto">
              <a:xfrm>
                <a:off x="1064" y="404"/>
                <a:ext cx="47" cy="48"/>
              </a:xfrm>
              <a:prstGeom prst="ellipse">
                <a:avLst/>
              </a:prstGeom>
              <a:gradFill rotWithShape="0">
                <a:gsLst>
                  <a:gs pos="0">
                    <a:srgbClr val="FFFFCC"/>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44" name="Oval 1039"/>
              <p:cNvSpPr>
                <a:spLocks noChangeArrowheads="1"/>
              </p:cNvSpPr>
              <p:nvPr/>
            </p:nvSpPr>
            <p:spPr bwMode="auto">
              <a:xfrm>
                <a:off x="1108" y="422"/>
                <a:ext cx="47" cy="48"/>
              </a:xfrm>
              <a:prstGeom prst="ellipse">
                <a:avLst/>
              </a:prstGeom>
              <a:gradFill rotWithShape="0">
                <a:gsLst>
                  <a:gs pos="0">
                    <a:srgbClr val="FFFFCC"/>
                  </a:gs>
                  <a:gs pos="100000">
                    <a:schemeClr val="bg2"/>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45" name="Oval 1040"/>
              <p:cNvSpPr>
                <a:spLocks noChangeArrowheads="1"/>
              </p:cNvSpPr>
              <p:nvPr/>
            </p:nvSpPr>
            <p:spPr bwMode="auto">
              <a:xfrm>
                <a:off x="1169" y="416"/>
                <a:ext cx="47" cy="48"/>
              </a:xfrm>
              <a:prstGeom prst="ellipse">
                <a:avLst/>
              </a:prstGeom>
              <a:gradFill rotWithShape="0">
                <a:gsLst>
                  <a:gs pos="0">
                    <a:srgbClr val="FFFFCC"/>
                  </a:gs>
                  <a:gs pos="100000">
                    <a:srgbClr val="00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46" name="Oval 1041"/>
              <p:cNvSpPr>
                <a:spLocks noChangeArrowheads="1"/>
              </p:cNvSpPr>
              <p:nvPr/>
            </p:nvSpPr>
            <p:spPr bwMode="auto">
              <a:xfrm>
                <a:off x="1120" y="461"/>
                <a:ext cx="47" cy="48"/>
              </a:xfrm>
              <a:prstGeom prst="ellipse">
                <a:avLst/>
              </a:prstGeom>
              <a:gradFill rotWithShape="0">
                <a:gsLst>
                  <a:gs pos="0">
                    <a:srgbClr val="FFFFCC"/>
                  </a:gs>
                  <a:gs pos="100000">
                    <a:srgbClr val="00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47" name="Oval 1042"/>
              <p:cNvSpPr>
                <a:spLocks noChangeArrowheads="1"/>
              </p:cNvSpPr>
              <p:nvPr/>
            </p:nvSpPr>
            <p:spPr bwMode="auto">
              <a:xfrm>
                <a:off x="1064" y="452"/>
                <a:ext cx="47" cy="48"/>
              </a:xfrm>
              <a:prstGeom prst="ellipse">
                <a:avLst/>
              </a:prstGeom>
              <a:gradFill rotWithShape="0">
                <a:gsLst>
                  <a:gs pos="0">
                    <a:srgbClr val="FFFFCC"/>
                  </a:gs>
                  <a:gs pos="100000">
                    <a:srgbClr val="00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sp>
            <p:nvSpPr>
              <p:cNvPr id="1048" name="Oval 1043"/>
              <p:cNvSpPr>
                <a:spLocks noChangeArrowheads="1"/>
              </p:cNvSpPr>
              <p:nvPr/>
            </p:nvSpPr>
            <p:spPr bwMode="auto">
              <a:xfrm>
                <a:off x="1117" y="330"/>
                <a:ext cx="47" cy="48"/>
              </a:xfrm>
              <a:prstGeom prst="ellipse">
                <a:avLst/>
              </a:prstGeom>
              <a:gradFill rotWithShape="0">
                <a:gsLst>
                  <a:gs pos="0">
                    <a:srgbClr val="FFFFCC"/>
                  </a:gs>
                  <a:gs pos="100000">
                    <a:srgbClr val="00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a:p>
            </p:txBody>
          </p:sp>
        </p:grpSp>
      </p:grpSp>
    </p:spTree>
  </p:cSld>
  <p:clrMap bg1="lt1" tx1="dk1" bg2="lt2" tx2="dk2" accent1="accent1" accent2="accent2" accent3="accent3" accent4="accent4" accent5="accent5" accent6="accent6" hlink="hlink" folHlink="folHlink"/>
  <p:sldLayoutIdLst>
    <p:sldLayoutId id="2147483919"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 id="2147483918"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repeatCount="indefinite" decel="100000" fill="hold" nodeType="withEffect">
                                  <p:stCondLst>
                                    <p:cond delay="0"/>
                                  </p:stCondLst>
                                  <p:iterate type="lt">
                                    <p:tmPct val="0"/>
                                  </p:iterate>
                                  <p:childTnLst>
                                    <p:set>
                                      <p:cBhvr>
                                        <p:cTn id="6" dur="1" fill="hold">
                                          <p:stCondLst>
                                            <p:cond delay="0"/>
                                          </p:stCondLst>
                                        </p:cTn>
                                        <p:tgtEl>
                                          <p:spTgt spid="45"/>
                                        </p:tgtEl>
                                        <p:attrNameLst>
                                          <p:attrName>style.visibility</p:attrName>
                                        </p:attrNameLst>
                                      </p:cBhvr>
                                      <p:to>
                                        <p:strVal val="visible"/>
                                      </p:to>
                                    </p:set>
                                    <p:anim calcmode="lin" valueType="num">
                                      <p:cBhvr>
                                        <p:cTn id="7" dur="2000" fill="hold"/>
                                        <p:tgtEl>
                                          <p:spTgt spid="45"/>
                                        </p:tgtEl>
                                        <p:attrNameLst>
                                          <p:attrName>ppt_w</p:attrName>
                                        </p:attrNameLst>
                                      </p:cBhvr>
                                      <p:tavLst>
                                        <p:tav tm="0">
                                          <p:val>
                                            <p:fltVal val="0"/>
                                          </p:val>
                                        </p:tav>
                                        <p:tav tm="100000">
                                          <p:val>
                                            <p:strVal val="#ppt_w"/>
                                          </p:val>
                                        </p:tav>
                                      </p:tavLst>
                                    </p:anim>
                                    <p:anim calcmode="lin" valueType="num">
                                      <p:cBhvr>
                                        <p:cTn id="8" dur="2000" fill="hold"/>
                                        <p:tgtEl>
                                          <p:spTgt spid="45"/>
                                        </p:tgtEl>
                                        <p:attrNameLst>
                                          <p:attrName>ppt_h</p:attrName>
                                        </p:attrNameLst>
                                      </p:cBhvr>
                                      <p:tavLst>
                                        <p:tav tm="0">
                                          <p:val>
                                            <p:fltVal val="0"/>
                                          </p:val>
                                        </p:tav>
                                        <p:tav tm="100000">
                                          <p:val>
                                            <p:strVal val="#ppt_h"/>
                                          </p:val>
                                        </p:tav>
                                      </p:tavLst>
                                    </p:anim>
                                    <p:anim calcmode="lin" valueType="num">
                                      <p:cBhvr>
                                        <p:cTn id="9" dur="2000" fill="hold"/>
                                        <p:tgtEl>
                                          <p:spTgt spid="45"/>
                                        </p:tgtEl>
                                        <p:attrNameLst>
                                          <p:attrName>style.rotation</p:attrName>
                                        </p:attrNameLst>
                                      </p:cBhvr>
                                      <p:tavLst>
                                        <p:tav tm="0">
                                          <p:val>
                                            <p:fltVal val="360"/>
                                          </p:val>
                                        </p:tav>
                                        <p:tav tm="100000">
                                          <p:val>
                                            <p:fltVal val="0"/>
                                          </p:val>
                                        </p:tav>
                                      </p:tavLst>
                                    </p:anim>
                                    <p:animEffect transition="in" filter="fade">
                                      <p:cBhvr>
                                        <p:cTn id="10" dur="2000"/>
                                        <p:tgtEl>
                                          <p:spTgt spid="45"/>
                                        </p:tgtEl>
                                      </p:cBhvr>
                                    </p:animEffect>
                                  </p:childTnLst>
                                </p:cTn>
                              </p:par>
                              <p:par>
                                <p:cTn id="11" presetID="35" presetClass="exit" presetSubtype="0" repeatCount="indefinite" fill="hold" nodeType="withEffect">
                                  <p:stCondLst>
                                    <p:cond delay="0"/>
                                  </p:stCondLst>
                                  <p:iterate type="lt">
                                    <p:tmPct val="0"/>
                                  </p:iterate>
                                  <p:childTnLst>
                                    <p:animEffect transition="out" filter="fade">
                                      <p:cBhvr>
                                        <p:cTn id="12" dur="2000"/>
                                        <p:tgtEl>
                                          <p:spTgt spid="45"/>
                                        </p:tgtEl>
                                      </p:cBhvr>
                                    </p:animEffect>
                                    <p:anim calcmode="lin" valueType="num">
                                      <p:cBhvr>
                                        <p:cTn id="13" dur="2000"/>
                                        <p:tgtEl>
                                          <p:spTgt spid="45"/>
                                        </p:tgtEl>
                                        <p:attrNameLst>
                                          <p:attrName>style.rotation</p:attrName>
                                        </p:attrNameLst>
                                      </p:cBhvr>
                                      <p:tavLst>
                                        <p:tav tm="0">
                                          <p:val>
                                            <p:fltVal val="0"/>
                                          </p:val>
                                        </p:tav>
                                        <p:tav tm="100000">
                                          <p:val>
                                            <p:fltVal val="720"/>
                                          </p:val>
                                        </p:tav>
                                      </p:tavLst>
                                    </p:anim>
                                    <p:anim calcmode="lin" valueType="num">
                                      <p:cBhvr>
                                        <p:cTn id="14" dur="2000"/>
                                        <p:tgtEl>
                                          <p:spTgt spid="45"/>
                                        </p:tgtEl>
                                        <p:attrNameLst>
                                          <p:attrName>ppt_h</p:attrName>
                                        </p:attrNameLst>
                                      </p:cBhvr>
                                      <p:tavLst>
                                        <p:tav tm="0">
                                          <p:val>
                                            <p:strVal val="ppt_h"/>
                                          </p:val>
                                        </p:tav>
                                        <p:tav tm="100000">
                                          <p:val>
                                            <p:fltVal val="0"/>
                                          </p:val>
                                        </p:tav>
                                      </p:tavLst>
                                    </p:anim>
                                    <p:anim calcmode="lin" valueType="num">
                                      <p:cBhvr>
                                        <p:cTn id="15" dur="2000"/>
                                        <p:tgtEl>
                                          <p:spTgt spid="45"/>
                                        </p:tgtEl>
                                        <p:attrNameLst>
                                          <p:attrName>ppt_w</p:attrName>
                                        </p:attrNameLst>
                                      </p:cBhvr>
                                      <p:tavLst>
                                        <p:tav tm="0">
                                          <p:val>
                                            <p:strVal val="ppt_w"/>
                                          </p:val>
                                        </p:tav>
                                        <p:tav tm="100000">
                                          <p:val>
                                            <p:fltVal val="0"/>
                                          </p:val>
                                        </p:tav>
                                      </p:tavLst>
                                    </p:anim>
                                    <p:set>
                                      <p:cBhvr>
                                        <p:cTn id="16" dur="1" fill="hold">
                                          <p:stCondLst>
                                            <p:cond delay="1999"/>
                                          </p:stCondLst>
                                        </p:cTn>
                                        <p:tgtEl>
                                          <p:spTgt spid="45"/>
                                        </p:tgtEl>
                                        <p:attrNameLst>
                                          <p:attrName>style.visibility</p:attrName>
                                        </p:attrNameLst>
                                      </p:cBhvr>
                                      <p:to>
                                        <p:strVal val="hidden"/>
                                      </p:to>
                                    </p:set>
                                  </p:childTnLst>
                                </p:cTn>
                              </p:par>
                              <p:par>
                                <p:cTn id="17" presetID="3" presetClass="emph" presetSubtype="2" repeatCount="indefinite" fill="hold" grpId="0" nodeType="withEffect">
                                  <p:stCondLst>
                                    <p:cond delay="0"/>
                                  </p:stCondLst>
                                  <p:childTnLst>
                                    <p:animClr clrSpc="rgb" dir="cw">
                                      <p:cBhvr override="childStyle">
                                        <p:cTn id="18" dur="2000" fill="hold"/>
                                        <p:tgtEl>
                                          <p:spTgt spid="46"/>
                                        </p:tgtEl>
                                        <p:attrNameLst>
                                          <p:attrName>style.color</p:attrName>
                                        </p:attrNameLst>
                                      </p:cBhvr>
                                      <p:to>
                                        <a:srgbClr val="FF3300"/>
                                      </p:to>
                                    </p:animClr>
                                  </p:childTnLst>
                                </p:cTn>
                              </p:par>
                              <p:par>
                                <p:cTn id="19" presetID="22" presetClass="entr" presetSubtype="2"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right)">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cs typeface="Arial" charset="0"/>
        </a:defRPr>
      </a:lvl2pPr>
      <a:lvl3pPr algn="l" rtl="0" eaLnBrk="0" fontAlgn="base" hangingPunct="0">
        <a:spcBef>
          <a:spcPct val="0"/>
        </a:spcBef>
        <a:spcAft>
          <a:spcPct val="0"/>
        </a:spcAft>
        <a:defRPr sz="4200">
          <a:solidFill>
            <a:schemeClr val="tx2"/>
          </a:solidFill>
          <a:latin typeface="Garamond" pitchFamily="18" charset="0"/>
          <a:cs typeface="Arial" charset="0"/>
        </a:defRPr>
      </a:lvl3pPr>
      <a:lvl4pPr algn="l" rtl="0" eaLnBrk="0" fontAlgn="base" hangingPunct="0">
        <a:spcBef>
          <a:spcPct val="0"/>
        </a:spcBef>
        <a:spcAft>
          <a:spcPct val="0"/>
        </a:spcAft>
        <a:defRPr sz="4200">
          <a:solidFill>
            <a:schemeClr val="tx2"/>
          </a:solidFill>
          <a:latin typeface="Garamond" pitchFamily="18" charset="0"/>
          <a:cs typeface="Arial" charset="0"/>
        </a:defRPr>
      </a:lvl4pPr>
      <a:lvl5pPr algn="l" rtl="0" eaLnBrk="0" fontAlgn="base" hangingPunct="0">
        <a:spcBef>
          <a:spcPct val="0"/>
        </a:spcBef>
        <a:spcAft>
          <a:spcPct val="0"/>
        </a:spcAft>
        <a:defRPr sz="4200">
          <a:solidFill>
            <a:schemeClr val="tx2"/>
          </a:solidFill>
          <a:latin typeface="Garamond" pitchFamily="18" charset="0"/>
          <a:cs typeface="Arial" charset="0"/>
        </a:defRPr>
      </a:lvl5pPr>
      <a:lvl6pPr marL="457200" algn="l" rtl="0" fontAlgn="base">
        <a:spcBef>
          <a:spcPct val="0"/>
        </a:spcBef>
        <a:spcAft>
          <a:spcPct val="0"/>
        </a:spcAft>
        <a:defRPr sz="4200">
          <a:solidFill>
            <a:schemeClr val="tx2"/>
          </a:solidFill>
          <a:latin typeface="Garamond" pitchFamily="18" charset="0"/>
          <a:cs typeface="Arial" charset="0"/>
        </a:defRPr>
      </a:lvl6pPr>
      <a:lvl7pPr marL="914400" algn="l" rtl="0" fontAlgn="base">
        <a:spcBef>
          <a:spcPct val="0"/>
        </a:spcBef>
        <a:spcAft>
          <a:spcPct val="0"/>
        </a:spcAft>
        <a:defRPr sz="4200">
          <a:solidFill>
            <a:schemeClr val="tx2"/>
          </a:solidFill>
          <a:latin typeface="Garamond" pitchFamily="18" charset="0"/>
          <a:cs typeface="Arial" charset="0"/>
        </a:defRPr>
      </a:lvl7pPr>
      <a:lvl8pPr marL="1371600" algn="l" rtl="0" fontAlgn="base">
        <a:spcBef>
          <a:spcPct val="0"/>
        </a:spcBef>
        <a:spcAft>
          <a:spcPct val="0"/>
        </a:spcAft>
        <a:defRPr sz="4200">
          <a:solidFill>
            <a:schemeClr val="tx2"/>
          </a:solidFill>
          <a:latin typeface="Garamond" pitchFamily="18" charset="0"/>
          <a:cs typeface="Arial" charset="0"/>
        </a:defRPr>
      </a:lvl8pPr>
      <a:lvl9pPr marL="1828800" algn="l" rtl="0" fontAlgn="base">
        <a:spcBef>
          <a:spcPct val="0"/>
        </a:spcBef>
        <a:spcAft>
          <a:spcPct val="0"/>
        </a:spcAft>
        <a:defRPr sz="42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alatief@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ubtitle 2"/>
          <p:cNvSpPr>
            <a:spLocks noGrp="1"/>
          </p:cNvSpPr>
          <p:nvPr>
            <p:ph type="subTitle" idx="1"/>
          </p:nvPr>
        </p:nvSpPr>
        <p:spPr>
          <a:xfrm>
            <a:off x="1219200" y="4267200"/>
            <a:ext cx="6553200" cy="609600"/>
          </a:xfrm>
        </p:spPr>
        <p:txBody>
          <a:bodyPr/>
          <a:lstStyle/>
          <a:p>
            <a:r>
              <a:rPr lang="en-US" altLang="en-US" b="1"/>
              <a:t>Khatib A. Latief</a:t>
            </a:r>
          </a:p>
          <a:p>
            <a:r>
              <a:rPr lang="en-US" altLang="en-US" sz="1800" b="1"/>
              <a:t>Email: </a:t>
            </a:r>
            <a:r>
              <a:rPr lang="en-US" altLang="en-US" sz="1800" b="1">
                <a:hlinkClick r:id="rId2"/>
              </a:rPr>
              <a:t>kalatief@gmail.com</a:t>
            </a:r>
            <a:r>
              <a:rPr lang="en-US" altLang="en-US" sz="1800" b="1"/>
              <a:t>; khatibalatif@yahoo.com</a:t>
            </a:r>
          </a:p>
          <a:p>
            <a:r>
              <a:rPr lang="en-US" altLang="en-US" sz="1800" b="1"/>
              <a:t>Twitter: @khatibalatief</a:t>
            </a:r>
          </a:p>
          <a:p>
            <a:r>
              <a:rPr lang="en-US" altLang="en-US" sz="1800" b="1"/>
              <a:t>Mobile: +628 1168 3019</a:t>
            </a:r>
          </a:p>
          <a:p>
            <a:endParaRPr lang="en-US" altLang="en-US" b="1"/>
          </a:p>
          <a:p>
            <a:endParaRPr lang="en-US" altLang="en-US" b="1"/>
          </a:p>
        </p:txBody>
      </p:sp>
      <p:sp>
        <p:nvSpPr>
          <p:cNvPr id="6" name="Rectangle 5"/>
          <p:cNvSpPr/>
          <p:nvPr/>
        </p:nvSpPr>
        <p:spPr>
          <a:xfrm>
            <a:off x="914400" y="1371600"/>
            <a:ext cx="7162799" cy="1446550"/>
          </a:xfrm>
          <a:prstGeom prst="rect">
            <a:avLst/>
          </a:prstGeom>
          <a:noFill/>
        </p:spPr>
        <p:txBody>
          <a:bodyPr>
            <a:spAutoFit/>
          </a:bodyPr>
          <a:lstStyle/>
          <a:p>
            <a:pPr algn="ctr">
              <a:defRPr/>
            </a:pPr>
            <a:r>
              <a:rPr lang="en-US" sz="4400" b="1" dirty="0" err="1">
                <a:ln w="12700">
                  <a:solidFill>
                    <a:schemeClr val="tx2">
                      <a:satMod val="155000"/>
                    </a:schemeClr>
                  </a:solidFill>
                  <a:prstDash val="solid"/>
                </a:ln>
                <a:solidFill>
                  <a:schemeClr val="accent2">
                    <a:lumMod val="75000"/>
                  </a:schemeClr>
                </a:solidFill>
                <a:cs typeface="Arial" charset="0"/>
              </a:rPr>
              <a:t>Metodelogi</a:t>
            </a:r>
            <a:r>
              <a:rPr lang="en-US" sz="4400" b="1" dirty="0">
                <a:ln w="12700">
                  <a:solidFill>
                    <a:schemeClr val="tx2">
                      <a:satMod val="155000"/>
                    </a:schemeClr>
                  </a:solidFill>
                  <a:prstDash val="solid"/>
                </a:ln>
                <a:solidFill>
                  <a:schemeClr val="accent2">
                    <a:lumMod val="75000"/>
                  </a:schemeClr>
                </a:solidFill>
                <a:cs typeface="Arial" charset="0"/>
              </a:rPr>
              <a:t> </a:t>
            </a:r>
            <a:r>
              <a:rPr lang="en-US" sz="4400" b="1" dirty="0" err="1">
                <a:ln w="12700">
                  <a:solidFill>
                    <a:schemeClr val="tx2">
                      <a:satMod val="155000"/>
                    </a:schemeClr>
                  </a:solidFill>
                  <a:prstDash val="solid"/>
                </a:ln>
                <a:solidFill>
                  <a:schemeClr val="accent2">
                    <a:lumMod val="75000"/>
                  </a:schemeClr>
                </a:solidFill>
                <a:cs typeface="Arial" charset="0"/>
              </a:rPr>
              <a:t>Riset</a:t>
            </a:r>
            <a:r>
              <a:rPr lang="en-US" sz="4400" b="1" dirty="0">
                <a:ln w="12700">
                  <a:solidFill>
                    <a:schemeClr val="tx2">
                      <a:satMod val="155000"/>
                    </a:schemeClr>
                  </a:solidFill>
                  <a:prstDash val="solid"/>
                </a:ln>
                <a:solidFill>
                  <a:schemeClr val="accent2">
                    <a:lumMod val="75000"/>
                  </a:schemeClr>
                </a:solidFill>
                <a:cs typeface="Arial" charset="0"/>
              </a:rPr>
              <a:t> </a:t>
            </a:r>
          </a:p>
          <a:p>
            <a:pPr algn="ctr">
              <a:defRPr/>
            </a:pPr>
            <a:r>
              <a:rPr lang="en-US" sz="4400" b="1" dirty="0">
                <a:ln w="12700">
                  <a:solidFill>
                    <a:schemeClr val="tx2">
                      <a:satMod val="155000"/>
                    </a:schemeClr>
                  </a:solidFill>
                  <a:prstDash val="solid"/>
                </a:ln>
                <a:solidFill>
                  <a:schemeClr val="accent2">
                    <a:lumMod val="75000"/>
                  </a:schemeClr>
                </a:solidFill>
                <a:cs typeface="Arial" charset="0"/>
              </a:rPr>
              <a:t>(</a:t>
            </a:r>
            <a:r>
              <a:rPr lang="en-US" sz="4400" b="1" dirty="0" err="1">
                <a:ln w="12700">
                  <a:solidFill>
                    <a:schemeClr val="tx2">
                      <a:satMod val="155000"/>
                    </a:schemeClr>
                  </a:solidFill>
                  <a:prstDash val="solid"/>
                </a:ln>
                <a:solidFill>
                  <a:schemeClr val="accent2">
                    <a:lumMod val="75000"/>
                  </a:schemeClr>
                </a:solidFill>
                <a:cs typeface="Arial" charset="0"/>
              </a:rPr>
              <a:t>Perpustakaan</a:t>
            </a:r>
            <a:r>
              <a:rPr lang="en-US" sz="4400" b="1" dirty="0">
                <a:ln w="12700">
                  <a:solidFill>
                    <a:schemeClr val="tx2">
                      <a:satMod val="155000"/>
                    </a:schemeClr>
                  </a:solidFill>
                  <a:prstDash val="solid"/>
                </a:ln>
                <a:solidFill>
                  <a:schemeClr val="accent2">
                    <a:lumMod val="75000"/>
                  </a:schemeClr>
                </a:solidFill>
                <a:cs typeface="Arial" charset="0"/>
              </a:rPr>
              <a:t>)</a:t>
            </a:r>
          </a:p>
        </p:txBody>
      </p:sp>
      <p:sp>
        <p:nvSpPr>
          <p:cNvPr id="3076" name="TextBox 3"/>
          <p:cNvSpPr txBox="1">
            <a:spLocks noChangeArrowheads="1"/>
          </p:cNvSpPr>
          <p:nvPr/>
        </p:nvSpPr>
        <p:spPr bwMode="auto">
          <a:xfrm>
            <a:off x="2971800" y="3048000"/>
            <a:ext cx="3200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800" b="1">
                <a:latin typeface="Times New Roman" panose="02020603050405020304" pitchFamily="18" charset="0"/>
                <a:cs typeface="Times New Roman" panose="02020603050405020304" pitchFamily="18" charset="0"/>
              </a:rPr>
              <a:t>First Meeting</a:t>
            </a:r>
          </a:p>
        </p:txBody>
      </p:sp>
    </p:spTree>
  </p:cSld>
  <p:clrMapOvr>
    <a:masterClrMapping/>
  </p:clrMapOvr>
  <p:transition>
    <p:push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1219200" y="354013"/>
            <a:ext cx="7620000" cy="636587"/>
          </a:xfrm>
        </p:spPr>
        <p:txBody>
          <a:bodyPr/>
          <a:lstStyle/>
          <a:p>
            <a:pPr>
              <a:defRPr/>
            </a:pPr>
            <a:r>
              <a:rPr lang="en-US" sz="2200" b="1" dirty="0">
                <a:solidFill>
                  <a:schemeClr val="tx2">
                    <a:lumMod val="75000"/>
                  </a:schemeClr>
                </a:solidFill>
                <a:latin typeface="Times New Roman" pitchFamily="18" charset="0"/>
                <a:cs typeface="Times New Roman" pitchFamily="18" charset="0"/>
              </a:rPr>
              <a:t>METODE UNTUK MEMPEROLEH PENGETAHUAN</a:t>
            </a:r>
            <a:endParaRPr lang="en-US" sz="2200" dirty="0"/>
          </a:p>
        </p:txBody>
      </p:sp>
      <p:sp>
        <p:nvSpPr>
          <p:cNvPr id="11267" name="Content Placeholder 2"/>
          <p:cNvSpPr>
            <a:spLocks noGrp="1"/>
          </p:cNvSpPr>
          <p:nvPr>
            <p:ph idx="1"/>
          </p:nvPr>
        </p:nvSpPr>
        <p:spPr>
          <a:xfrm>
            <a:off x="457200" y="990600"/>
            <a:ext cx="7848600" cy="5867400"/>
          </a:xfrm>
        </p:spPr>
        <p:txBody>
          <a:bodyPr/>
          <a:lstStyle/>
          <a:p>
            <a:pPr>
              <a:lnSpc>
                <a:spcPct val="80000"/>
              </a:lnSpc>
            </a:pPr>
            <a:r>
              <a:rPr lang="en-US" altLang="en-US" sz="2400">
                <a:latin typeface="Times New Roman" panose="02020603050405020304" pitchFamily="18" charset="0"/>
                <a:cs typeface="Times New Roman" panose="02020603050405020304" pitchFamily="18" charset="0"/>
              </a:rPr>
              <a:t>Fenomenalisme (Gejala)</a:t>
            </a:r>
          </a:p>
          <a:p>
            <a:pPr>
              <a:lnSpc>
                <a:spcPct val="80000"/>
              </a:lnSpc>
              <a:buFontTx/>
              <a:buNone/>
            </a:pPr>
            <a:r>
              <a:rPr lang="en-US" altLang="en-US" sz="2400">
                <a:latin typeface="Times New Roman" panose="02020603050405020304" pitchFamily="18" charset="0"/>
                <a:cs typeface="Times New Roman" panose="02020603050405020304" pitchFamily="18" charset="0"/>
              </a:rPr>
              <a:t>	Pengetahuan diperoleh dari hukum sebab akibat --akal yang memberi bentuk materi</a:t>
            </a:r>
          </a:p>
          <a:p>
            <a:pPr>
              <a:lnSpc>
                <a:spcPct val="80000"/>
              </a:lnSpc>
              <a:buFontTx/>
              <a:buNone/>
            </a:pPr>
            <a:r>
              <a:rPr lang="en-US" altLang="en-US" sz="2400">
                <a:latin typeface="Times New Roman" panose="02020603050405020304" pitchFamily="18" charset="0"/>
                <a:cs typeface="Times New Roman" panose="02020603050405020304" pitchFamily="18" charset="0"/>
              </a:rPr>
              <a:t>	Tokoh : Edmund Husserl (1859-1938)   </a:t>
            </a:r>
          </a:p>
          <a:p>
            <a:pPr>
              <a:lnSpc>
                <a:spcPct val="80000"/>
              </a:lnSpc>
            </a:pPr>
            <a:r>
              <a:rPr lang="en-US" altLang="en-US" sz="2400">
                <a:latin typeface="Times New Roman" panose="02020603050405020304" pitchFamily="18" charset="0"/>
                <a:cs typeface="Times New Roman" panose="02020603050405020304" pitchFamily="18" charset="0"/>
              </a:rPr>
              <a:t>Intuisionisme</a:t>
            </a:r>
          </a:p>
          <a:p>
            <a:pPr>
              <a:lnSpc>
                <a:spcPct val="80000"/>
              </a:lnSpc>
              <a:buFontTx/>
              <a:buNone/>
            </a:pPr>
            <a:r>
              <a:rPr lang="en-US" altLang="en-US" sz="2400">
                <a:latin typeface="Times New Roman" panose="02020603050405020304" pitchFamily="18" charset="0"/>
                <a:cs typeface="Times New Roman" panose="02020603050405020304" pitchFamily="18" charset="0"/>
              </a:rPr>
              <a:t>	Pengetahuan didapat berdasarkan kemampuan &amp; rasa kita menyerap suatu pengetahuan. Intuisi adalah suatu sarana untuk mengetahui secara langsung dan seketika </a:t>
            </a:r>
          </a:p>
          <a:p>
            <a:pPr>
              <a:lnSpc>
                <a:spcPct val="80000"/>
              </a:lnSpc>
              <a:buFontTx/>
              <a:buNone/>
            </a:pPr>
            <a:r>
              <a:rPr lang="en-US" altLang="en-US" sz="2400">
                <a:latin typeface="Times New Roman" panose="02020603050405020304" pitchFamily="18" charset="0"/>
                <a:cs typeface="Times New Roman" panose="02020603050405020304" pitchFamily="18" charset="0"/>
              </a:rPr>
              <a:t>	Tokoh : Henry Bergson (1859-1941) intuisi lebih tinggi sifatnya dari penghayatan akal</a:t>
            </a:r>
          </a:p>
          <a:p>
            <a:pPr>
              <a:lnSpc>
                <a:spcPct val="80000"/>
              </a:lnSpc>
            </a:pPr>
            <a:r>
              <a:rPr lang="en-US" altLang="en-US" sz="2400">
                <a:latin typeface="Times New Roman" panose="02020603050405020304" pitchFamily="18" charset="0"/>
                <a:cs typeface="Times New Roman" panose="02020603050405020304" pitchFamily="18" charset="0"/>
              </a:rPr>
              <a:t>Metode Ilmiah</a:t>
            </a:r>
          </a:p>
          <a:p>
            <a:pPr>
              <a:lnSpc>
                <a:spcPct val="80000"/>
              </a:lnSpc>
              <a:buFontTx/>
              <a:buNone/>
            </a:pPr>
            <a:r>
              <a:rPr lang="en-US" altLang="en-US" sz="2400">
                <a:latin typeface="Times New Roman" panose="02020603050405020304" pitchFamily="18" charset="0"/>
                <a:cs typeface="Times New Roman" panose="02020603050405020304" pitchFamily="18" charset="0"/>
              </a:rPr>
              <a:t>	Pengetahuan didapat didasarkan oleh perpaduan olah pikir (akal) dan pengalaman.</a:t>
            </a:r>
          </a:p>
          <a:p>
            <a:pPr>
              <a:lnSpc>
                <a:spcPct val="80000"/>
              </a:lnSpc>
              <a:buFontTx/>
              <a:buNone/>
            </a:pPr>
            <a:r>
              <a:rPr lang="en-US" altLang="en-US" sz="2400">
                <a:latin typeface="Times New Roman" panose="02020603050405020304" pitchFamily="18" charset="0"/>
                <a:cs typeface="Times New Roman" panose="02020603050405020304" pitchFamily="18" charset="0"/>
              </a:rPr>
              <a:t>	Tokoh : Kepler</a:t>
            </a:r>
          </a:p>
          <a:p>
            <a:endParaRPr lang="en-US" altLang="en-US">
              <a:latin typeface="Times New Roman" panose="02020603050405020304" pitchFamily="18" charset="0"/>
              <a:cs typeface="Times New Roman" panose="02020603050405020304" pitchFamily="18" charset="0"/>
            </a:endParaRPr>
          </a:p>
        </p:txBody>
      </p:sp>
    </p:spTree>
  </p:cSld>
  <p:clrMapOvr>
    <a:masterClrMapping/>
  </p:clrMapOvr>
  <p:transition spd="slow">
    <p:newsfla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a:xfrm>
            <a:off x="1676400" y="277813"/>
            <a:ext cx="7010400" cy="788987"/>
          </a:xfrm>
        </p:spPr>
        <p:txBody>
          <a:bodyPr/>
          <a:lstStyle/>
          <a:p>
            <a:r>
              <a:rPr lang="en-US" altLang="en-US" sz="4800" b="1"/>
              <a:t>Syarat Ilmu</a:t>
            </a:r>
          </a:p>
        </p:txBody>
      </p:sp>
      <p:graphicFrame>
        <p:nvGraphicFramePr>
          <p:cNvPr id="4" name="Content Placeholder 3"/>
          <p:cNvGraphicFramePr>
            <a:graphicFrameLocks noGrp="1"/>
          </p:cNvGraphicFramePr>
          <p:nvPr>
            <p:ph idx="1"/>
          </p:nvPr>
        </p:nvGraphicFramePr>
        <p:xfrm>
          <a:off x="0" y="1143000"/>
          <a:ext cx="9144000" cy="4987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1295400" y="277813"/>
            <a:ext cx="7391400" cy="1139825"/>
          </a:xfrm>
        </p:spPr>
        <p:txBody>
          <a:bodyPr/>
          <a:lstStyle/>
          <a:p>
            <a:r>
              <a:rPr lang="en-US" altLang="en-US" sz="5400" b="1"/>
              <a:t>Karakteristik Ilmu</a:t>
            </a:r>
          </a:p>
        </p:txBody>
      </p:sp>
      <p:graphicFrame>
        <p:nvGraphicFramePr>
          <p:cNvPr id="4" name="Content Placeholder 3"/>
          <p:cNvGraphicFramePr>
            <a:graphicFrameLocks noGrp="1"/>
          </p:cNvGraphicFramePr>
          <p:nvPr>
            <p:ph idx="1"/>
          </p:nvPr>
        </p:nvGraphicFramePr>
        <p:xfrm>
          <a:off x="457200" y="1219200"/>
          <a:ext cx="76200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push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1524000" y="277813"/>
            <a:ext cx="7162800" cy="788987"/>
          </a:xfrm>
        </p:spPr>
        <p:txBody>
          <a:bodyPr/>
          <a:lstStyle/>
          <a:p>
            <a:r>
              <a:rPr lang="en-US" altLang="en-US" b="1"/>
              <a:t>Filsafat Ilmu</a:t>
            </a:r>
          </a:p>
        </p:txBody>
      </p:sp>
      <p:graphicFrame>
        <p:nvGraphicFramePr>
          <p:cNvPr id="4" name="Diagram 3"/>
          <p:cNvGraphicFramePr/>
          <p:nvPr/>
        </p:nvGraphicFramePr>
        <p:xfrm>
          <a:off x="609600" y="1397000"/>
          <a:ext cx="77724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pu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28600" y="1371600"/>
            <a:ext cx="7848600" cy="4191000"/>
          </a:xfrm>
        </p:spPr>
        <p:txBody>
          <a:bodyPr/>
          <a:lstStyle/>
          <a:p>
            <a:pPr lvl="1">
              <a:lnSpc>
                <a:spcPct val="80000"/>
              </a:lnSpc>
            </a:pPr>
            <a:r>
              <a:rPr lang="en-US" altLang="en-US" sz="2800">
                <a:latin typeface="Times New Roman" panose="02020603050405020304" pitchFamily="18" charset="0"/>
                <a:cs typeface="Times New Roman" panose="02020603050405020304" pitchFamily="18" charset="0"/>
              </a:rPr>
              <a:t>ONTOLOGI </a:t>
            </a:r>
            <a:r>
              <a:rPr lang="en-US" altLang="en-US" sz="2800">
                <a:solidFill>
                  <a:srgbClr val="FFC000"/>
                </a:solidFill>
                <a:latin typeface="Times New Roman" panose="02020603050405020304" pitchFamily="18" charset="0"/>
                <a:cs typeface="Times New Roman" panose="02020603050405020304" pitchFamily="18" charset="0"/>
                <a:sym typeface="Monotype Sorts" pitchFamily="2" charset="2"/>
              </a:rPr>
              <a:t></a:t>
            </a:r>
            <a:r>
              <a:rPr lang="en-US" altLang="en-US" sz="2800">
                <a:latin typeface="Times New Roman" panose="02020603050405020304" pitchFamily="18" charset="0"/>
                <a:cs typeface="Times New Roman" panose="02020603050405020304" pitchFamily="18" charset="0"/>
                <a:sym typeface="Monotype Sorts" pitchFamily="2" charset="2"/>
              </a:rPr>
              <a:t> </a:t>
            </a:r>
            <a:r>
              <a:rPr lang="en-US" altLang="en-US" sz="2800" i="1">
                <a:latin typeface="Times New Roman" panose="02020603050405020304" pitchFamily="18" charset="0"/>
                <a:cs typeface="Times New Roman" panose="02020603050405020304" pitchFamily="18" charset="0"/>
                <a:sym typeface="Monotype Sorts" pitchFamily="2" charset="2"/>
              </a:rPr>
              <a:t>Teori Tentang Ada</a:t>
            </a:r>
          </a:p>
          <a:p>
            <a:pPr lvl="2">
              <a:lnSpc>
                <a:spcPct val="80000"/>
              </a:lnSpc>
            </a:pPr>
            <a:r>
              <a:rPr lang="en-US" altLang="en-US" sz="2800">
                <a:latin typeface="Times New Roman" panose="02020603050405020304" pitchFamily="18" charset="0"/>
                <a:cs typeface="Times New Roman" panose="02020603050405020304" pitchFamily="18" charset="0"/>
              </a:rPr>
              <a:t>Apa yang ingin diketahui?</a:t>
            </a:r>
          </a:p>
          <a:p>
            <a:pPr lvl="2">
              <a:lnSpc>
                <a:spcPct val="80000"/>
              </a:lnSpc>
            </a:pPr>
            <a:r>
              <a:rPr lang="en-US" altLang="en-US" sz="2800">
                <a:latin typeface="Times New Roman" panose="02020603050405020304" pitchFamily="18" charset="0"/>
                <a:cs typeface="Times New Roman" panose="02020603050405020304" pitchFamily="18" charset="0"/>
              </a:rPr>
              <a:t>Seberapa jauh yang ingin diketahui?</a:t>
            </a:r>
          </a:p>
          <a:p>
            <a:pPr lvl="2">
              <a:lnSpc>
                <a:spcPct val="80000"/>
              </a:lnSpc>
              <a:buFont typeface="Wingdings" panose="05000000000000000000" pitchFamily="2" charset="2"/>
              <a:buNone/>
            </a:pPr>
            <a:endParaRPr lang="en-US" altLang="en-US" sz="2800">
              <a:latin typeface="Times New Roman" panose="02020603050405020304" pitchFamily="18" charset="0"/>
              <a:cs typeface="Times New Roman" panose="02020603050405020304" pitchFamily="18" charset="0"/>
            </a:endParaRPr>
          </a:p>
          <a:p>
            <a:pPr lvl="1">
              <a:lnSpc>
                <a:spcPct val="80000"/>
              </a:lnSpc>
            </a:pPr>
            <a:r>
              <a:rPr lang="en-US" altLang="en-US" sz="2800">
                <a:latin typeface="Times New Roman" panose="02020603050405020304" pitchFamily="18" charset="0"/>
                <a:cs typeface="Times New Roman" panose="02020603050405020304" pitchFamily="18" charset="0"/>
              </a:rPr>
              <a:t>EPISTEMIOLOGI </a:t>
            </a:r>
            <a:r>
              <a:rPr lang="en-US" altLang="en-US" sz="2800">
                <a:solidFill>
                  <a:srgbClr val="FFC000"/>
                </a:solidFill>
                <a:latin typeface="Times New Roman" panose="02020603050405020304" pitchFamily="18" charset="0"/>
                <a:cs typeface="Times New Roman" panose="02020603050405020304" pitchFamily="18" charset="0"/>
                <a:sym typeface="Monotype Sorts" pitchFamily="2" charset="2"/>
              </a:rPr>
              <a:t></a:t>
            </a:r>
            <a:r>
              <a:rPr lang="en-US" altLang="en-US" sz="2800">
                <a:latin typeface="Times New Roman" panose="02020603050405020304" pitchFamily="18" charset="0"/>
                <a:cs typeface="Times New Roman" panose="02020603050405020304" pitchFamily="18" charset="0"/>
                <a:sym typeface="Monotype Sorts" pitchFamily="2" charset="2"/>
              </a:rPr>
              <a:t> </a:t>
            </a:r>
            <a:r>
              <a:rPr lang="en-US" altLang="en-US" sz="2800" i="1">
                <a:latin typeface="Times New Roman" panose="02020603050405020304" pitchFamily="18" charset="0"/>
                <a:cs typeface="Times New Roman" panose="02020603050405020304" pitchFamily="18" charset="0"/>
                <a:sym typeface="Monotype Sorts" pitchFamily="2" charset="2"/>
              </a:rPr>
              <a:t>Teori Tentang Mengetahui</a:t>
            </a:r>
          </a:p>
          <a:p>
            <a:pPr lvl="2">
              <a:lnSpc>
                <a:spcPct val="80000"/>
              </a:lnSpc>
            </a:pPr>
            <a:r>
              <a:rPr lang="en-US" altLang="en-US" sz="2800">
                <a:latin typeface="Times New Roman" panose="02020603050405020304" pitchFamily="18" charset="0"/>
                <a:cs typeface="Times New Roman" panose="02020603050405020304" pitchFamily="18" charset="0"/>
              </a:rPr>
              <a:t>Bagaimana cara  mendapatkan   pengetahuan tersebut?</a:t>
            </a:r>
          </a:p>
          <a:p>
            <a:pPr lvl="2">
              <a:lnSpc>
                <a:spcPct val="80000"/>
              </a:lnSpc>
            </a:pPr>
            <a:endParaRPr lang="en-US" altLang="en-US" sz="2800">
              <a:latin typeface="Times New Roman" panose="02020603050405020304" pitchFamily="18" charset="0"/>
              <a:cs typeface="Times New Roman" panose="02020603050405020304" pitchFamily="18" charset="0"/>
            </a:endParaRPr>
          </a:p>
          <a:p>
            <a:pPr lvl="1">
              <a:lnSpc>
                <a:spcPct val="80000"/>
              </a:lnSpc>
            </a:pPr>
            <a:r>
              <a:rPr lang="en-US" altLang="en-US" sz="2800">
                <a:latin typeface="Times New Roman" panose="02020603050405020304" pitchFamily="18" charset="0"/>
                <a:cs typeface="Times New Roman" panose="02020603050405020304" pitchFamily="18" charset="0"/>
              </a:rPr>
              <a:t>AKSIOLOGI</a:t>
            </a:r>
            <a:r>
              <a:rPr lang="en-US" altLang="en-US" sz="2800">
                <a:solidFill>
                  <a:srgbClr val="FFC000"/>
                </a:solidFill>
                <a:latin typeface="Times New Roman" panose="02020603050405020304" pitchFamily="18" charset="0"/>
                <a:cs typeface="Times New Roman" panose="02020603050405020304" pitchFamily="18" charset="0"/>
              </a:rPr>
              <a:t> </a:t>
            </a:r>
            <a:r>
              <a:rPr lang="en-US" altLang="en-US" sz="2800">
                <a:solidFill>
                  <a:srgbClr val="FFC000"/>
                </a:solidFill>
                <a:latin typeface="Times New Roman" panose="02020603050405020304" pitchFamily="18" charset="0"/>
                <a:cs typeface="Times New Roman" panose="02020603050405020304" pitchFamily="18" charset="0"/>
                <a:sym typeface="Monotype Sorts" pitchFamily="2" charset="2"/>
              </a:rPr>
              <a:t></a:t>
            </a:r>
            <a:r>
              <a:rPr lang="en-US" altLang="en-US" sz="2800">
                <a:latin typeface="Times New Roman" panose="02020603050405020304" pitchFamily="18" charset="0"/>
                <a:cs typeface="Times New Roman" panose="02020603050405020304" pitchFamily="18" charset="0"/>
                <a:sym typeface="Monotype Sorts" pitchFamily="2" charset="2"/>
              </a:rPr>
              <a:t> </a:t>
            </a:r>
            <a:r>
              <a:rPr lang="en-US" altLang="en-US" sz="2800" i="1">
                <a:latin typeface="Times New Roman" panose="02020603050405020304" pitchFamily="18" charset="0"/>
                <a:cs typeface="Times New Roman" panose="02020603050405020304" pitchFamily="18" charset="0"/>
                <a:sym typeface="Monotype Sorts" pitchFamily="2" charset="2"/>
              </a:rPr>
              <a:t>Teori Tentang Nilai</a:t>
            </a:r>
          </a:p>
          <a:p>
            <a:pPr lvl="2">
              <a:lnSpc>
                <a:spcPct val="80000"/>
              </a:lnSpc>
            </a:pPr>
            <a:r>
              <a:rPr lang="en-US" altLang="en-US" sz="2800">
                <a:latin typeface="Times New Roman" panose="02020603050405020304" pitchFamily="18" charset="0"/>
                <a:cs typeface="Times New Roman" panose="02020603050405020304" pitchFamily="18" charset="0"/>
              </a:rPr>
              <a:t>Apa nilai dari pengetahuan tersebut?</a:t>
            </a:r>
          </a:p>
          <a:p>
            <a:endParaRPr lang="en-US" altLang="en-US" sz="2400">
              <a:latin typeface="Times New Roman" panose="02020603050405020304" pitchFamily="18" charset="0"/>
              <a:cs typeface="Times New Roman" panose="02020603050405020304" pitchFamily="18" charset="0"/>
            </a:endParaRPr>
          </a:p>
        </p:txBody>
      </p:sp>
      <p:sp>
        <p:nvSpPr>
          <p:cNvPr id="3" name="TextBox 2"/>
          <p:cNvSpPr txBox="1"/>
          <p:nvPr/>
        </p:nvSpPr>
        <p:spPr>
          <a:xfrm>
            <a:off x="1524000" y="647700"/>
            <a:ext cx="6400800" cy="800100"/>
          </a:xfrm>
          <a:prstGeom prst="rect">
            <a:avLst/>
          </a:prstGeom>
          <a:noFill/>
        </p:spPr>
        <p:txBody>
          <a:bodyPr>
            <a:spAutoFit/>
          </a:bodyPr>
          <a:lstStyle/>
          <a:p>
            <a:pPr>
              <a:defRPr/>
            </a:pPr>
            <a:r>
              <a:rPr lang="en-US" sz="2800" b="1" dirty="0" err="1">
                <a:solidFill>
                  <a:schemeClr val="tx2">
                    <a:lumMod val="75000"/>
                  </a:schemeClr>
                </a:solidFill>
                <a:latin typeface="Times New Roman" pitchFamily="18" charset="0"/>
                <a:cs typeface="Times New Roman" pitchFamily="18" charset="0"/>
              </a:rPr>
              <a:t>Filsafat</a:t>
            </a:r>
            <a:r>
              <a:rPr lang="en-US" sz="2800" b="1" dirty="0">
                <a:solidFill>
                  <a:schemeClr val="tx2">
                    <a:lumMod val="75000"/>
                  </a:schemeClr>
                </a:solidFill>
                <a:latin typeface="Times New Roman" pitchFamily="18" charset="0"/>
                <a:cs typeface="Times New Roman" pitchFamily="18" charset="0"/>
              </a:rPr>
              <a:t> </a:t>
            </a:r>
            <a:r>
              <a:rPr lang="en-US" sz="2800" b="1" dirty="0" err="1">
                <a:solidFill>
                  <a:schemeClr val="tx2">
                    <a:lumMod val="75000"/>
                  </a:schemeClr>
                </a:solidFill>
                <a:latin typeface="Times New Roman" pitchFamily="18" charset="0"/>
                <a:cs typeface="Times New Roman" pitchFamily="18" charset="0"/>
              </a:rPr>
              <a:t>Ilmu</a:t>
            </a:r>
            <a:endParaRPr lang="en-US" sz="2800" b="1" dirty="0">
              <a:solidFill>
                <a:schemeClr val="tx2">
                  <a:lumMod val="75000"/>
                </a:schemeClr>
              </a:solidFill>
              <a:latin typeface="Times New Roman" pitchFamily="18" charset="0"/>
              <a:cs typeface="Times New Roman" pitchFamily="18" charset="0"/>
            </a:endParaRPr>
          </a:p>
          <a:p>
            <a:pPr>
              <a:defRPr/>
            </a:pPr>
            <a:endParaRPr lang="en-US" dirty="0">
              <a:cs typeface="Arial" charset="0"/>
            </a:endParaRPr>
          </a:p>
        </p:txBody>
      </p:sp>
    </p:spTree>
  </p:cSld>
  <p:clrMapOvr>
    <a:masterClrMapping/>
  </p:clrMapOvr>
  <p:transition spd="slow">
    <p:circl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1219200" y="533400"/>
            <a:ext cx="7467600" cy="838200"/>
          </a:xfrm>
        </p:spPr>
        <p:txBody>
          <a:bodyPr/>
          <a:lstStyle/>
          <a:p>
            <a:pPr eaLnBrk="1" hangingPunct="1"/>
            <a:r>
              <a:rPr lang="en-US" altLang="en-US" sz="3200" b="1">
                <a:latin typeface="Times New Roman" panose="02020603050405020304" pitchFamily="18" charset="0"/>
                <a:cs typeface="Times New Roman" panose="02020603050405020304" pitchFamily="18" charset="0"/>
              </a:rPr>
              <a:t>Manusia dan Konsep Pengetahuan</a:t>
            </a:r>
          </a:p>
        </p:txBody>
      </p:sp>
      <p:sp>
        <p:nvSpPr>
          <p:cNvPr id="16387" name="Rectangle 3"/>
          <p:cNvSpPr>
            <a:spLocks noGrp="1" noChangeArrowheads="1"/>
          </p:cNvSpPr>
          <p:nvPr>
            <p:ph type="body" idx="1"/>
          </p:nvPr>
        </p:nvSpPr>
        <p:spPr>
          <a:xfrm>
            <a:off x="533400" y="1600200"/>
            <a:ext cx="8229600" cy="4835525"/>
          </a:xfrm>
        </p:spPr>
        <p:txBody>
          <a:bodyPr/>
          <a:lstStyle/>
          <a:p>
            <a:pPr eaLnBrk="1" hangingPunct="1"/>
            <a:r>
              <a:rPr lang="en-US" altLang="en-US">
                <a:latin typeface="Times New Roman" panose="02020603050405020304" pitchFamily="18" charset="0"/>
                <a:cs typeface="Times New Roman" panose="02020603050405020304" pitchFamily="18" charset="0"/>
              </a:rPr>
              <a:t>Dalam pencarian kebenaran, manusia mengungkap pemikirannya melalui beberapa konsep </a:t>
            </a:r>
            <a:r>
              <a:rPr lang="en-US" altLang="en-US">
                <a:latin typeface="Times New Roman" panose="02020603050405020304" pitchFamily="18" charset="0"/>
                <a:cs typeface="Times New Roman" panose="02020603050405020304" pitchFamily="18" charset="0"/>
                <a:sym typeface="Wingdings" panose="05000000000000000000" pitchFamily="2" charset="2"/>
              </a:rPr>
              <a:t> ada 3 konsep  mengenal pengetahuan (knowing):</a:t>
            </a:r>
          </a:p>
          <a:p>
            <a:pPr eaLnBrk="1" hangingPunct="1"/>
            <a:r>
              <a:rPr lang="en-US" altLang="en-US">
                <a:latin typeface="Times New Roman" panose="02020603050405020304" pitchFamily="18" charset="0"/>
                <a:cs typeface="Times New Roman" panose="02020603050405020304" pitchFamily="18" charset="0"/>
                <a:sym typeface="Wingdings" panose="05000000000000000000" pitchFamily="2" charset="2"/>
              </a:rPr>
              <a:t>1. tahu bagaimana (knowing how)</a:t>
            </a:r>
          </a:p>
          <a:p>
            <a:pPr eaLnBrk="1" hangingPunct="1"/>
            <a:r>
              <a:rPr lang="en-US" altLang="en-US">
                <a:latin typeface="Times New Roman" panose="02020603050405020304" pitchFamily="18" charset="0"/>
                <a:cs typeface="Times New Roman" panose="02020603050405020304" pitchFamily="18" charset="0"/>
                <a:sym typeface="Wingdings" panose="05000000000000000000" pitchFamily="2" charset="2"/>
              </a:rPr>
              <a:t>2. tahu mengenai/akan (knowing   </a:t>
            </a:r>
          </a:p>
          <a:p>
            <a:pPr eaLnBrk="1" hangingPunct="1">
              <a:buFont typeface="Wingdings" panose="05000000000000000000" pitchFamily="2" charset="2"/>
              <a:buNone/>
            </a:pPr>
            <a:r>
              <a:rPr lang="en-US" altLang="en-US">
                <a:latin typeface="Times New Roman" panose="02020603050405020304" pitchFamily="18" charset="0"/>
                <a:cs typeface="Times New Roman" panose="02020603050405020304" pitchFamily="18" charset="0"/>
                <a:sym typeface="Wingdings" panose="05000000000000000000" pitchFamily="2" charset="2"/>
              </a:rPr>
              <a:t>       who/where/which)</a:t>
            </a:r>
          </a:p>
          <a:p>
            <a:pPr eaLnBrk="1" hangingPunct="1"/>
            <a:r>
              <a:rPr lang="en-US" altLang="en-US">
                <a:latin typeface="Times New Roman" panose="02020603050405020304" pitchFamily="18" charset="0"/>
                <a:cs typeface="Times New Roman" panose="02020603050405020304" pitchFamily="18" charset="0"/>
                <a:sym typeface="Wingdings" panose="05000000000000000000" pitchFamily="2" charset="2"/>
              </a:rPr>
              <a:t>3. tahu tentang sesuatu karena yang lain</a:t>
            </a:r>
            <a:endParaRPr lang="en-US" altLang="en-US">
              <a:latin typeface="Times New Roman" panose="02020603050405020304" pitchFamily="18" charset="0"/>
              <a:cs typeface="Times New Roman" panose="02020603050405020304" pitchFamily="18" charset="0"/>
            </a:endParaRPr>
          </a:p>
        </p:txBody>
      </p:sp>
    </p:spTree>
  </p:cSld>
  <p:clrMapOvr>
    <a:masterClrMapping/>
  </p:clrMapOvr>
  <p:transition spd="slow">
    <p:cover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457200" y="1295400"/>
            <a:ext cx="8229600" cy="4530725"/>
          </a:xfrm>
        </p:spPr>
        <p:txBody>
          <a:bodyPr/>
          <a:lstStyle/>
          <a:p>
            <a:pPr eaLnBrk="1" hangingPunct="1"/>
            <a:r>
              <a:rPr lang="en-US" altLang="en-US" sz="2800">
                <a:latin typeface="Times New Roman" panose="02020603050405020304" pitchFamily="18" charset="0"/>
                <a:cs typeface="Times New Roman" panose="02020603050405020304" pitchFamily="18" charset="0"/>
              </a:rPr>
              <a:t>Teori kebenaran merupakan suatu kondisi bahwa dalam kegiatan ilmiah telah terjadi kesepakatan, persesuaian antara  apa yang terjadi dalam kegiatan ilmiah tsb, misal adanya observasi terhadap fenomena objek penelitian, pencarian data, pemilihan - penerapan teori dsb</a:t>
            </a:r>
          </a:p>
          <a:p>
            <a:pPr eaLnBrk="1" hangingPunct="1"/>
            <a:r>
              <a:rPr lang="en-US" altLang="en-US" sz="2800">
                <a:latin typeface="Times New Roman" panose="02020603050405020304" pitchFamily="18" charset="0"/>
                <a:cs typeface="Times New Roman" panose="02020603050405020304" pitchFamily="18" charset="0"/>
              </a:rPr>
              <a:t>Teori kebenaran bersumber/mengacu pada kebenaran epistemologi</a:t>
            </a:r>
          </a:p>
        </p:txBody>
      </p:sp>
      <p:sp>
        <p:nvSpPr>
          <p:cNvPr id="17411" name="Title 3"/>
          <p:cNvSpPr>
            <a:spLocks noGrp="1"/>
          </p:cNvSpPr>
          <p:nvPr>
            <p:ph type="title" idx="4294967295"/>
          </p:nvPr>
        </p:nvSpPr>
        <p:spPr>
          <a:xfrm>
            <a:off x="1600200" y="277813"/>
            <a:ext cx="7086600" cy="788987"/>
          </a:xfrm>
        </p:spPr>
        <p:txBody>
          <a:bodyPr/>
          <a:lstStyle/>
          <a:p>
            <a:r>
              <a:rPr lang="en-US" altLang="en-US" b="1"/>
              <a:t>Teori Kebenaran</a:t>
            </a:r>
          </a:p>
        </p:txBody>
      </p:sp>
    </p:spTree>
  </p:cSld>
  <p:clrMapOvr>
    <a:masterClrMapping/>
  </p:clrMapOvr>
  <p:transition spd="slow">
    <p:cover dir="l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304800" y="533400"/>
          <a:ext cx="8382000" cy="586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Quad Arrow Callout 8"/>
          <p:cNvSpPr/>
          <p:nvPr/>
        </p:nvSpPr>
        <p:spPr>
          <a:xfrm>
            <a:off x="2895600" y="2590800"/>
            <a:ext cx="2667000" cy="1981200"/>
          </a:xfrm>
          <a:prstGeom prst="quadArrowCallout">
            <a:avLst/>
          </a:prstGeom>
          <a:gradFill>
            <a:gsLst>
              <a:gs pos="0">
                <a:srgbClr val="FF3399"/>
              </a:gs>
              <a:gs pos="25000">
                <a:srgbClr val="FF6633"/>
              </a:gs>
              <a:gs pos="50000">
                <a:srgbClr val="FFFF00"/>
              </a:gs>
              <a:gs pos="75000">
                <a:srgbClr val="01A78F"/>
              </a:gs>
              <a:gs pos="100000">
                <a:srgbClr val="3366FF"/>
              </a:gs>
            </a:gsLst>
            <a:lin ang="16200000" scaled="0"/>
          </a:gradFill>
        </p:spPr>
        <p:style>
          <a:lnRef idx="1">
            <a:schemeClr val="dk1"/>
          </a:lnRef>
          <a:fillRef idx="3">
            <a:schemeClr val="dk1"/>
          </a:fillRef>
          <a:effectRef idx="2">
            <a:schemeClr val="dk1"/>
          </a:effectRef>
          <a:fontRef idx="minor">
            <a:schemeClr val="lt1"/>
          </a:fontRef>
        </p:style>
        <p:txBody>
          <a:bodyPr anchor="ctr"/>
          <a:lstStyle/>
          <a:p>
            <a:pPr algn="ctr">
              <a:defRPr/>
            </a:pPr>
            <a:r>
              <a:rPr lang="en-US" sz="3200" b="1" dirty="0">
                <a:solidFill>
                  <a:schemeClr val="tx1"/>
                </a:solidFill>
              </a:rPr>
              <a:t>Truth</a:t>
            </a:r>
          </a:p>
        </p:txBody>
      </p:sp>
    </p:spTree>
  </p:cSld>
  <p:clrMapOvr>
    <a:masterClrMapping/>
  </p:clrMapOvr>
  <p:transition spd="med">
    <p:cover dir="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1600200" y="277813"/>
            <a:ext cx="6477000" cy="1169987"/>
          </a:xfrm>
        </p:spPr>
        <p:txBody>
          <a:bodyPr/>
          <a:lstStyle/>
          <a:p>
            <a:pPr algn="ctr"/>
            <a:r>
              <a:rPr lang="en-US" altLang="en-US" sz="3200" b="1">
                <a:latin typeface="Times New Roman" panose="02020603050405020304" pitchFamily="18" charset="0"/>
                <a:cs typeface="Times New Roman" panose="02020603050405020304" pitchFamily="18" charset="0"/>
              </a:rPr>
              <a:t>Koherensi</a:t>
            </a:r>
            <a:r>
              <a:rPr lang="en-US" altLang="en-US" sz="3200" b="1" i="1">
                <a:latin typeface="Times New Roman" panose="02020603050405020304" pitchFamily="18" charset="0"/>
                <a:cs typeface="Times New Roman" panose="02020603050405020304" pitchFamily="18" charset="0"/>
              </a:rPr>
              <a:t> </a:t>
            </a:r>
            <a:br>
              <a:rPr lang="en-US" altLang="en-US" sz="3200" b="1" i="1">
                <a:latin typeface="Times New Roman" panose="02020603050405020304" pitchFamily="18" charset="0"/>
                <a:cs typeface="Times New Roman" panose="02020603050405020304" pitchFamily="18" charset="0"/>
              </a:rPr>
            </a:br>
            <a:r>
              <a:rPr lang="en-US" altLang="en-US" sz="3200" b="1" i="1">
                <a:latin typeface="Times New Roman" panose="02020603050405020304" pitchFamily="18" charset="0"/>
                <a:cs typeface="Times New Roman" panose="02020603050405020304" pitchFamily="18" charset="0"/>
              </a:rPr>
              <a:t>(The Coherence Theory of Truth)</a:t>
            </a:r>
            <a:endParaRPr lang="en-US" altLang="en-US" sz="3200" b="1">
              <a:latin typeface="Times New Roman" panose="02020603050405020304" pitchFamily="18" charset="0"/>
              <a:cs typeface="Times New Roman" panose="02020603050405020304" pitchFamily="18" charset="0"/>
            </a:endParaRPr>
          </a:p>
        </p:txBody>
      </p:sp>
      <p:sp>
        <p:nvSpPr>
          <p:cNvPr id="4" name="Content Placeholder 2"/>
          <p:cNvSpPr txBox="1">
            <a:spLocks/>
          </p:cNvSpPr>
          <p:nvPr/>
        </p:nvSpPr>
        <p:spPr bwMode="auto">
          <a:xfrm>
            <a:off x="304800" y="1905000"/>
            <a:ext cx="8229600" cy="4038600"/>
          </a:xfrm>
          <a:prstGeom prst="rect">
            <a:avLst/>
          </a:prstGeom>
          <a:noFill/>
          <a:ln w="9525">
            <a:noFill/>
            <a:miter lim="800000"/>
            <a:headEnd/>
            <a:tailEnd/>
          </a:ln>
        </p:spPr>
        <p:txBody>
          <a:bodyPr>
            <a:normAutofit fontScale="40000" lnSpcReduction="20000"/>
          </a:bodyPr>
          <a:lstStyle/>
          <a:p>
            <a:pPr marL="342900" indent="-342900" eaLnBrk="0" fontAlgn="auto" hangingPunct="0">
              <a:spcBef>
                <a:spcPct val="20000"/>
              </a:spcBef>
              <a:spcAft>
                <a:spcPts val="0"/>
              </a:spcAft>
              <a:buClr>
                <a:schemeClr val="accent1"/>
              </a:buClr>
              <a:buSzPct val="65000"/>
              <a:buFont typeface="Arial" pitchFamily="34" charset="0"/>
              <a:buChar char="•"/>
              <a:defRPr/>
            </a:pPr>
            <a:r>
              <a:rPr lang="en-US" sz="6000" kern="0" dirty="0" err="1">
                <a:latin typeface="Times New Roman" pitchFamily="18" charset="0"/>
                <a:cs typeface="Times New Roman" pitchFamily="18" charset="0"/>
              </a:rPr>
              <a:t>Dikatakan</a:t>
            </a:r>
            <a:r>
              <a:rPr lang="en-US" sz="6000" kern="0" dirty="0">
                <a:latin typeface="Times New Roman" pitchFamily="18" charset="0"/>
                <a:cs typeface="Times New Roman" pitchFamily="18" charset="0"/>
              </a:rPr>
              <a:t> </a:t>
            </a:r>
            <a:r>
              <a:rPr lang="en-US" sz="6000" kern="0" dirty="0" err="1">
                <a:latin typeface="Times New Roman" pitchFamily="18" charset="0"/>
                <a:cs typeface="Times New Roman" pitchFamily="18" charset="0"/>
              </a:rPr>
              <a:t>benar</a:t>
            </a:r>
            <a:r>
              <a:rPr lang="en-US" sz="6000" kern="0" dirty="0">
                <a:latin typeface="Times New Roman" pitchFamily="18" charset="0"/>
                <a:cs typeface="Times New Roman" pitchFamily="18" charset="0"/>
              </a:rPr>
              <a:t> </a:t>
            </a:r>
            <a:r>
              <a:rPr lang="en-US" sz="6000" kern="0" dirty="0" err="1">
                <a:latin typeface="Times New Roman" pitchFamily="18" charset="0"/>
                <a:cs typeface="Times New Roman" pitchFamily="18" charset="0"/>
              </a:rPr>
              <a:t>apabila</a:t>
            </a:r>
            <a:r>
              <a:rPr lang="en-US" sz="6000" kern="0" dirty="0">
                <a:latin typeface="Times New Roman" pitchFamily="18" charset="0"/>
                <a:cs typeface="Times New Roman" pitchFamily="18" charset="0"/>
              </a:rPr>
              <a:t> </a:t>
            </a:r>
            <a:r>
              <a:rPr lang="en-US" sz="6000" kern="0" dirty="0" err="1">
                <a:latin typeface="Times New Roman" pitchFamily="18" charset="0"/>
                <a:cs typeface="Times New Roman" pitchFamily="18" charset="0"/>
              </a:rPr>
              <a:t>pernyataan</a:t>
            </a:r>
            <a:r>
              <a:rPr lang="en-US" sz="6000" kern="0" dirty="0">
                <a:latin typeface="Times New Roman" pitchFamily="18" charset="0"/>
                <a:cs typeface="Times New Roman" pitchFamily="18" charset="0"/>
              </a:rPr>
              <a:t> yang </a:t>
            </a:r>
            <a:r>
              <a:rPr lang="en-US" sz="6000" kern="0" dirty="0" err="1">
                <a:latin typeface="Times New Roman" pitchFamily="18" charset="0"/>
                <a:cs typeface="Times New Roman" pitchFamily="18" charset="0"/>
              </a:rPr>
              <a:t>diungkapkan</a:t>
            </a:r>
            <a:r>
              <a:rPr lang="en-US" sz="6000" kern="0" dirty="0">
                <a:latin typeface="Times New Roman" pitchFamily="18" charset="0"/>
                <a:cs typeface="Times New Roman" pitchFamily="18" charset="0"/>
              </a:rPr>
              <a:t> </a:t>
            </a:r>
            <a:r>
              <a:rPr lang="en-US" sz="6000" kern="0" dirty="0" err="1">
                <a:latin typeface="Times New Roman" pitchFamily="18" charset="0"/>
                <a:cs typeface="Times New Roman" pitchFamily="18" charset="0"/>
              </a:rPr>
              <a:t>dan</a:t>
            </a:r>
            <a:r>
              <a:rPr lang="en-US" sz="6000" kern="0" dirty="0">
                <a:latin typeface="Times New Roman" pitchFamily="18" charset="0"/>
                <a:cs typeface="Times New Roman" pitchFamily="18" charset="0"/>
              </a:rPr>
              <a:t> </a:t>
            </a:r>
            <a:r>
              <a:rPr lang="en-US" sz="6000" kern="0" dirty="0" err="1">
                <a:latin typeface="Times New Roman" pitchFamily="18" charset="0"/>
                <a:cs typeface="Times New Roman" pitchFamily="18" charset="0"/>
              </a:rPr>
              <a:t>kesimpulan</a:t>
            </a:r>
            <a:r>
              <a:rPr lang="en-US" sz="6000" kern="0" dirty="0">
                <a:latin typeface="Times New Roman" pitchFamily="18" charset="0"/>
                <a:cs typeface="Times New Roman" pitchFamily="18" charset="0"/>
              </a:rPr>
              <a:t> yang </a:t>
            </a:r>
            <a:r>
              <a:rPr lang="en-US" sz="6000" kern="0" dirty="0" err="1">
                <a:latin typeface="Times New Roman" pitchFamily="18" charset="0"/>
                <a:cs typeface="Times New Roman" pitchFamily="18" charset="0"/>
              </a:rPr>
              <a:t>ditariknya</a:t>
            </a:r>
            <a:r>
              <a:rPr lang="en-US" sz="6000" kern="0" dirty="0">
                <a:latin typeface="Times New Roman" pitchFamily="18" charset="0"/>
                <a:cs typeface="Times New Roman" pitchFamily="18" charset="0"/>
              </a:rPr>
              <a:t> </a:t>
            </a:r>
            <a:r>
              <a:rPr lang="en-US" sz="6000" kern="0" dirty="0" err="1">
                <a:latin typeface="Times New Roman" pitchFamily="18" charset="0"/>
                <a:cs typeface="Times New Roman" pitchFamily="18" charset="0"/>
              </a:rPr>
              <a:t>adalah</a:t>
            </a:r>
            <a:r>
              <a:rPr lang="en-US" sz="6000" kern="0" dirty="0">
                <a:latin typeface="Times New Roman" pitchFamily="18" charset="0"/>
                <a:cs typeface="Times New Roman" pitchFamily="18" charset="0"/>
              </a:rPr>
              <a:t> </a:t>
            </a:r>
            <a:r>
              <a:rPr lang="en-US" sz="6000" kern="0" dirty="0" err="1">
                <a:latin typeface="Times New Roman" pitchFamily="18" charset="0"/>
                <a:cs typeface="Times New Roman" pitchFamily="18" charset="0"/>
              </a:rPr>
              <a:t>koheren</a:t>
            </a:r>
            <a:r>
              <a:rPr lang="en-US" sz="6000" kern="0" dirty="0">
                <a:latin typeface="Times New Roman" pitchFamily="18" charset="0"/>
                <a:cs typeface="Times New Roman" pitchFamily="18" charset="0"/>
              </a:rPr>
              <a:t>/</a:t>
            </a:r>
            <a:r>
              <a:rPr lang="en-US" sz="6000" kern="0" dirty="0" err="1">
                <a:latin typeface="Times New Roman" pitchFamily="18" charset="0"/>
                <a:cs typeface="Times New Roman" pitchFamily="18" charset="0"/>
              </a:rPr>
              <a:t>konsisten</a:t>
            </a:r>
            <a:r>
              <a:rPr lang="en-US" sz="6000" kern="0" dirty="0">
                <a:latin typeface="Times New Roman" pitchFamily="18" charset="0"/>
                <a:cs typeface="Times New Roman" pitchFamily="18" charset="0"/>
              </a:rPr>
              <a:t> </a:t>
            </a:r>
            <a:r>
              <a:rPr lang="en-US" sz="6000" kern="0" dirty="0" err="1">
                <a:latin typeface="Times New Roman" pitchFamily="18" charset="0"/>
                <a:cs typeface="Times New Roman" pitchFamily="18" charset="0"/>
              </a:rPr>
              <a:t>dengan</a:t>
            </a:r>
            <a:r>
              <a:rPr lang="en-US" sz="6000" kern="0" dirty="0">
                <a:latin typeface="Times New Roman" pitchFamily="18" charset="0"/>
                <a:cs typeface="Times New Roman" pitchFamily="18" charset="0"/>
              </a:rPr>
              <a:t> </a:t>
            </a:r>
            <a:r>
              <a:rPr lang="en-US" sz="6000" kern="0" dirty="0" err="1">
                <a:latin typeface="Times New Roman" pitchFamily="18" charset="0"/>
                <a:cs typeface="Times New Roman" pitchFamily="18" charset="0"/>
              </a:rPr>
              <a:t>pernyataan</a:t>
            </a:r>
            <a:r>
              <a:rPr lang="en-US" sz="6000" kern="0" dirty="0">
                <a:latin typeface="Times New Roman" pitchFamily="18" charset="0"/>
                <a:cs typeface="Times New Roman" pitchFamily="18" charset="0"/>
              </a:rPr>
              <a:t> </a:t>
            </a:r>
            <a:r>
              <a:rPr lang="en-US" sz="6000" kern="0" dirty="0" err="1">
                <a:latin typeface="Times New Roman" pitchFamily="18" charset="0"/>
                <a:cs typeface="Times New Roman" pitchFamily="18" charset="0"/>
              </a:rPr>
              <a:t>terdahulu</a:t>
            </a:r>
            <a:r>
              <a:rPr lang="en-US" sz="6000" kern="0" dirty="0">
                <a:latin typeface="Times New Roman" pitchFamily="18" charset="0"/>
                <a:cs typeface="Times New Roman" pitchFamily="18" charset="0"/>
              </a:rPr>
              <a:t> </a:t>
            </a:r>
            <a:r>
              <a:rPr lang="en-US" sz="6000" kern="0" dirty="0" err="1">
                <a:latin typeface="Times New Roman" pitchFamily="18" charset="0"/>
                <a:cs typeface="Times New Roman" pitchFamily="18" charset="0"/>
              </a:rPr>
              <a:t>dan</a:t>
            </a:r>
            <a:r>
              <a:rPr lang="en-US" sz="6000" kern="0" dirty="0">
                <a:latin typeface="Times New Roman" pitchFamily="18" charset="0"/>
                <a:cs typeface="Times New Roman" pitchFamily="18" charset="0"/>
              </a:rPr>
              <a:t> </a:t>
            </a:r>
            <a:r>
              <a:rPr lang="en-US" sz="6000" kern="0" dirty="0" err="1">
                <a:latin typeface="Times New Roman" pitchFamily="18" charset="0"/>
                <a:cs typeface="Times New Roman" pitchFamily="18" charset="0"/>
              </a:rPr>
              <a:t>kesimpulan</a:t>
            </a:r>
            <a:r>
              <a:rPr lang="en-US" sz="6000" kern="0" dirty="0">
                <a:latin typeface="Times New Roman" pitchFamily="18" charset="0"/>
                <a:cs typeface="Times New Roman" pitchFamily="18" charset="0"/>
              </a:rPr>
              <a:t> </a:t>
            </a:r>
            <a:r>
              <a:rPr lang="en-US" sz="6000" kern="0" dirty="0" err="1">
                <a:latin typeface="Times New Roman" pitchFamily="18" charset="0"/>
                <a:cs typeface="Times New Roman" pitchFamily="18" charset="0"/>
              </a:rPr>
              <a:t>terdahulu</a:t>
            </a:r>
            <a:r>
              <a:rPr lang="en-US" sz="6000" kern="0" dirty="0">
                <a:latin typeface="Times New Roman" pitchFamily="18" charset="0"/>
                <a:cs typeface="Times New Roman" pitchFamily="18" charset="0"/>
              </a:rPr>
              <a:t> yang </a:t>
            </a:r>
            <a:r>
              <a:rPr lang="en-US" sz="6000" kern="0" dirty="0" err="1">
                <a:latin typeface="Times New Roman" pitchFamily="18" charset="0"/>
                <a:cs typeface="Times New Roman" pitchFamily="18" charset="0"/>
              </a:rPr>
              <a:t>telah</a:t>
            </a:r>
            <a:r>
              <a:rPr lang="en-US" sz="6000" kern="0" dirty="0">
                <a:latin typeface="Times New Roman" pitchFamily="18" charset="0"/>
                <a:cs typeface="Times New Roman" pitchFamily="18" charset="0"/>
              </a:rPr>
              <a:t> </a:t>
            </a:r>
            <a:r>
              <a:rPr lang="en-US" sz="6000" kern="0" dirty="0" err="1">
                <a:latin typeface="Times New Roman" pitchFamily="18" charset="0"/>
                <a:cs typeface="Times New Roman" pitchFamily="18" charset="0"/>
              </a:rPr>
              <a:t>dianggap</a:t>
            </a:r>
            <a:r>
              <a:rPr lang="en-US" sz="6000" kern="0" dirty="0">
                <a:latin typeface="Times New Roman" pitchFamily="18" charset="0"/>
                <a:cs typeface="Times New Roman" pitchFamily="18" charset="0"/>
              </a:rPr>
              <a:t> </a:t>
            </a:r>
            <a:r>
              <a:rPr lang="en-US" sz="6000" kern="0" dirty="0" err="1">
                <a:latin typeface="Times New Roman" pitchFamily="18" charset="0"/>
                <a:cs typeface="Times New Roman" pitchFamily="18" charset="0"/>
              </a:rPr>
              <a:t>benar</a:t>
            </a:r>
            <a:r>
              <a:rPr lang="en-US" sz="6000" kern="0" dirty="0">
                <a:latin typeface="Times New Roman" pitchFamily="18" charset="0"/>
                <a:cs typeface="Times New Roman" pitchFamily="18" charset="0"/>
              </a:rPr>
              <a:t>. </a:t>
            </a:r>
          </a:p>
          <a:p>
            <a:pPr marL="342900" indent="-342900" eaLnBrk="0" fontAlgn="auto" hangingPunct="0">
              <a:spcBef>
                <a:spcPct val="20000"/>
              </a:spcBef>
              <a:spcAft>
                <a:spcPts val="0"/>
              </a:spcAft>
              <a:buClr>
                <a:schemeClr val="accent1"/>
              </a:buClr>
              <a:buSzPct val="65000"/>
              <a:defRPr/>
            </a:pPr>
            <a:endParaRPr lang="en-US" sz="5100" kern="0" dirty="0">
              <a:latin typeface="Times New Roman" pitchFamily="18" charset="0"/>
              <a:cs typeface="Times New Roman" pitchFamily="18" charset="0"/>
            </a:endParaRPr>
          </a:p>
          <a:p>
            <a:pPr marL="342900" indent="-342900" eaLnBrk="0" fontAlgn="auto" hangingPunct="0">
              <a:spcBef>
                <a:spcPct val="20000"/>
              </a:spcBef>
              <a:spcAft>
                <a:spcPts val="0"/>
              </a:spcAft>
              <a:buClr>
                <a:schemeClr val="accent1"/>
              </a:buClr>
              <a:buSzPct val="65000"/>
              <a:defRPr/>
            </a:pPr>
            <a:r>
              <a:rPr lang="en-US" sz="5100" kern="0" dirty="0" err="1">
                <a:latin typeface="Times New Roman" pitchFamily="18" charset="0"/>
                <a:cs typeface="Times New Roman" pitchFamily="18" charset="0"/>
              </a:rPr>
              <a:t>Contoh</a:t>
            </a:r>
            <a:r>
              <a:rPr lang="en-US" sz="5100" kern="0" dirty="0">
                <a:latin typeface="Times New Roman" pitchFamily="18" charset="0"/>
                <a:cs typeface="Times New Roman" pitchFamily="18" charset="0"/>
              </a:rPr>
              <a:t>: </a:t>
            </a:r>
          </a:p>
          <a:p>
            <a:pPr marL="514350" indent="-514350" eaLnBrk="0" fontAlgn="auto" hangingPunct="0">
              <a:spcBef>
                <a:spcPct val="20000"/>
              </a:spcBef>
              <a:spcAft>
                <a:spcPts val="0"/>
              </a:spcAft>
              <a:buClr>
                <a:schemeClr val="accent1"/>
              </a:buClr>
              <a:buSzPct val="65000"/>
              <a:buFontTx/>
              <a:buAutoNum type="arabicPeriod"/>
              <a:defRPr/>
            </a:pPr>
            <a:r>
              <a:rPr lang="en-US" sz="6000" b="1" kern="0" dirty="0" err="1">
                <a:latin typeface="Times New Roman" pitchFamily="18" charset="0"/>
                <a:cs typeface="Times New Roman" pitchFamily="18" charset="0"/>
              </a:rPr>
              <a:t>Semua</a:t>
            </a:r>
            <a:r>
              <a:rPr lang="en-US" sz="6000" b="1" kern="0" dirty="0">
                <a:latin typeface="Times New Roman" pitchFamily="18" charset="0"/>
                <a:cs typeface="Times New Roman" pitchFamily="18" charset="0"/>
              </a:rPr>
              <a:t> </a:t>
            </a:r>
            <a:r>
              <a:rPr lang="en-US" sz="6000" b="1" kern="0" dirty="0" err="1">
                <a:latin typeface="Times New Roman" pitchFamily="18" charset="0"/>
                <a:cs typeface="Times New Roman" pitchFamily="18" charset="0"/>
              </a:rPr>
              <a:t>mahasiswa</a:t>
            </a:r>
            <a:r>
              <a:rPr lang="en-US" sz="6000" b="1" kern="0" dirty="0">
                <a:latin typeface="Times New Roman" pitchFamily="18" charset="0"/>
                <a:cs typeface="Times New Roman" pitchFamily="18" charset="0"/>
              </a:rPr>
              <a:t>/</a:t>
            </a:r>
            <a:r>
              <a:rPr lang="en-US" sz="6000" b="1" kern="0" dirty="0" err="1">
                <a:latin typeface="Times New Roman" pitchFamily="18" charset="0"/>
                <a:cs typeface="Times New Roman" pitchFamily="18" charset="0"/>
              </a:rPr>
              <a:t>i</a:t>
            </a:r>
            <a:r>
              <a:rPr lang="en-US" sz="6000" b="1" kern="0" dirty="0">
                <a:latin typeface="Times New Roman" pitchFamily="18" charset="0"/>
                <a:cs typeface="Times New Roman" pitchFamily="18" charset="0"/>
              </a:rPr>
              <a:t> APK </a:t>
            </a:r>
            <a:r>
              <a:rPr lang="en-US" sz="6000" b="1" kern="0" dirty="0" err="1">
                <a:latin typeface="Times New Roman" pitchFamily="18" charset="0"/>
                <a:cs typeface="Times New Roman" pitchFamily="18" charset="0"/>
              </a:rPr>
              <a:t>adalah</a:t>
            </a:r>
            <a:r>
              <a:rPr lang="en-US" sz="6000" b="1" kern="0" dirty="0">
                <a:latin typeface="Times New Roman" pitchFamily="18" charset="0"/>
                <a:cs typeface="Times New Roman" pitchFamily="18" charset="0"/>
              </a:rPr>
              <a:t> </a:t>
            </a:r>
            <a:r>
              <a:rPr lang="en-US" sz="6000" b="1" kern="0" dirty="0" err="1">
                <a:latin typeface="Times New Roman" pitchFamily="18" charset="0"/>
                <a:cs typeface="Times New Roman" pitchFamily="18" charset="0"/>
              </a:rPr>
              <a:t>manusia</a:t>
            </a:r>
            <a:r>
              <a:rPr lang="en-US" sz="6000" kern="0" dirty="0">
                <a:latin typeface="Times New Roman" pitchFamily="18" charset="0"/>
                <a:cs typeface="Times New Roman" pitchFamily="18" charset="0"/>
              </a:rPr>
              <a:t>. </a:t>
            </a:r>
            <a:r>
              <a:rPr lang="en-US" sz="6000" i="1" kern="0" dirty="0" err="1">
                <a:latin typeface="Times New Roman" pitchFamily="18" charset="0"/>
                <a:cs typeface="Times New Roman" pitchFamily="18" charset="0"/>
              </a:rPr>
              <a:t>Siti</a:t>
            </a:r>
            <a:r>
              <a:rPr lang="en-US" sz="6000" i="1" kern="0" dirty="0">
                <a:latin typeface="Times New Roman" pitchFamily="18" charset="0"/>
                <a:cs typeface="Times New Roman" pitchFamily="18" charset="0"/>
              </a:rPr>
              <a:t> Zulaicha </a:t>
            </a:r>
            <a:r>
              <a:rPr lang="en-US" sz="6000" i="1" kern="0" dirty="0" err="1">
                <a:latin typeface="Times New Roman" pitchFamily="18" charset="0"/>
                <a:cs typeface="Times New Roman" pitchFamily="18" charset="0"/>
              </a:rPr>
              <a:t>mahasiswi</a:t>
            </a:r>
            <a:r>
              <a:rPr lang="en-US" sz="6000" i="1" kern="0" dirty="0">
                <a:latin typeface="Times New Roman" pitchFamily="18" charset="0"/>
                <a:cs typeface="Times New Roman" pitchFamily="18" charset="0"/>
              </a:rPr>
              <a:t> APK. </a:t>
            </a:r>
            <a:r>
              <a:rPr lang="en-US" sz="6000" i="1" kern="0" dirty="0" err="1">
                <a:latin typeface="Times New Roman" pitchFamily="18" charset="0"/>
                <a:cs typeface="Times New Roman" pitchFamily="18" charset="0"/>
              </a:rPr>
              <a:t>Siti</a:t>
            </a:r>
            <a:r>
              <a:rPr lang="en-US" sz="6000" i="1" kern="0" dirty="0">
                <a:latin typeface="Times New Roman" pitchFamily="18" charset="0"/>
                <a:cs typeface="Times New Roman" pitchFamily="18" charset="0"/>
              </a:rPr>
              <a:t> </a:t>
            </a:r>
            <a:r>
              <a:rPr lang="en-US" sz="6000" i="1" kern="0" dirty="0" err="1">
                <a:latin typeface="Times New Roman" pitchFamily="18" charset="0"/>
                <a:cs typeface="Times New Roman" pitchFamily="18" charset="0"/>
              </a:rPr>
              <a:t>Dumairiyah</a:t>
            </a:r>
            <a:r>
              <a:rPr lang="en-US" sz="6000" i="1" kern="0" dirty="0">
                <a:latin typeface="Times New Roman" pitchFamily="18" charset="0"/>
                <a:cs typeface="Times New Roman" pitchFamily="18" charset="0"/>
              </a:rPr>
              <a:t> </a:t>
            </a:r>
            <a:r>
              <a:rPr lang="en-US" sz="6000" i="1" kern="0" dirty="0" err="1">
                <a:latin typeface="Times New Roman" pitchFamily="18" charset="0"/>
                <a:cs typeface="Times New Roman" pitchFamily="18" charset="0"/>
              </a:rPr>
              <a:t>mahasiswi</a:t>
            </a:r>
            <a:r>
              <a:rPr lang="en-US" sz="6000" i="1" kern="0" dirty="0">
                <a:latin typeface="Times New Roman" pitchFamily="18" charset="0"/>
                <a:cs typeface="Times New Roman" pitchFamily="18" charset="0"/>
              </a:rPr>
              <a:t> APK. Si </a:t>
            </a:r>
            <a:r>
              <a:rPr lang="en-US" sz="6000" i="1" kern="0" dirty="0" err="1">
                <a:latin typeface="Times New Roman" pitchFamily="18" charset="0"/>
                <a:cs typeface="Times New Roman" pitchFamily="18" charset="0"/>
              </a:rPr>
              <a:t>Wen</a:t>
            </a:r>
            <a:r>
              <a:rPr lang="en-US" sz="6000" i="1" kern="0" dirty="0">
                <a:latin typeface="Times New Roman" pitchFamily="18" charset="0"/>
                <a:cs typeface="Times New Roman" pitchFamily="18" charset="0"/>
              </a:rPr>
              <a:t> </a:t>
            </a:r>
            <a:r>
              <a:rPr lang="en-US" sz="6000" i="1" kern="0" dirty="0" err="1">
                <a:latin typeface="Times New Roman" pitchFamily="18" charset="0"/>
                <a:cs typeface="Times New Roman" pitchFamily="18" charset="0"/>
              </a:rPr>
              <a:t>mahasiswa</a:t>
            </a:r>
            <a:r>
              <a:rPr lang="en-US" sz="6000" i="1" kern="0" dirty="0">
                <a:latin typeface="Times New Roman" pitchFamily="18" charset="0"/>
                <a:cs typeface="Times New Roman" pitchFamily="18" charset="0"/>
              </a:rPr>
              <a:t> APK</a:t>
            </a:r>
            <a:r>
              <a:rPr lang="en-US" sz="6000" kern="0" dirty="0">
                <a:latin typeface="Times New Roman" pitchFamily="18" charset="0"/>
                <a:cs typeface="Times New Roman" pitchFamily="18" charset="0"/>
              </a:rPr>
              <a:t>.</a:t>
            </a:r>
          </a:p>
          <a:p>
            <a:pPr marL="514350" indent="-514350" eaLnBrk="0" fontAlgn="auto" hangingPunct="0">
              <a:spcBef>
                <a:spcPct val="20000"/>
              </a:spcBef>
              <a:spcAft>
                <a:spcPts val="0"/>
              </a:spcAft>
              <a:buClr>
                <a:schemeClr val="accent1"/>
              </a:buClr>
              <a:buSzPct val="65000"/>
              <a:buFontTx/>
              <a:buAutoNum type="arabicPeriod"/>
              <a:defRPr/>
            </a:pPr>
            <a:r>
              <a:rPr lang="en-US" sz="6000" dirty="0" err="1">
                <a:latin typeface="Times New Roman" pitchFamily="18" charset="0"/>
                <a:cs typeface="Times New Roman" pitchFamily="18" charset="0"/>
              </a:rPr>
              <a:t>Semua</a:t>
            </a:r>
            <a:r>
              <a:rPr lang="en-US" sz="6000" dirty="0">
                <a:latin typeface="Times New Roman" pitchFamily="18" charset="0"/>
                <a:cs typeface="Times New Roman" pitchFamily="18" charset="0"/>
              </a:rPr>
              <a:t> </a:t>
            </a:r>
            <a:r>
              <a:rPr lang="en-US" sz="6000" dirty="0" err="1">
                <a:latin typeface="Times New Roman" pitchFamily="18" charset="0"/>
                <a:cs typeface="Times New Roman" pitchFamily="18" charset="0"/>
              </a:rPr>
              <a:t>segitiga</a:t>
            </a:r>
            <a:r>
              <a:rPr lang="en-US" sz="6000" dirty="0">
                <a:latin typeface="Times New Roman" pitchFamily="18" charset="0"/>
                <a:cs typeface="Times New Roman" pitchFamily="18" charset="0"/>
              </a:rPr>
              <a:t> </a:t>
            </a:r>
            <a:r>
              <a:rPr lang="en-US" sz="6000" dirty="0" err="1">
                <a:latin typeface="Times New Roman" pitchFamily="18" charset="0"/>
                <a:cs typeface="Times New Roman" pitchFamily="18" charset="0"/>
              </a:rPr>
              <a:t>mempunyai</a:t>
            </a:r>
            <a:r>
              <a:rPr lang="en-US" sz="6000" dirty="0">
                <a:latin typeface="Times New Roman" pitchFamily="18" charset="0"/>
                <a:cs typeface="Times New Roman" pitchFamily="18" charset="0"/>
              </a:rPr>
              <a:t> </a:t>
            </a:r>
            <a:r>
              <a:rPr lang="en-US" sz="6000" dirty="0" err="1">
                <a:latin typeface="Times New Roman" pitchFamily="18" charset="0"/>
                <a:cs typeface="Times New Roman" pitchFamily="18" charset="0"/>
              </a:rPr>
              <a:t>sudut</a:t>
            </a:r>
            <a:r>
              <a:rPr lang="en-US" sz="6000" dirty="0">
                <a:latin typeface="Times New Roman" pitchFamily="18" charset="0"/>
                <a:cs typeface="Times New Roman" pitchFamily="18" charset="0"/>
              </a:rPr>
              <a:t> yang </a:t>
            </a:r>
            <a:r>
              <a:rPr lang="en-US" sz="6000" dirty="0" err="1">
                <a:latin typeface="Times New Roman" pitchFamily="18" charset="0"/>
                <a:cs typeface="Times New Roman" pitchFamily="18" charset="0"/>
              </a:rPr>
              <a:t>berjumlah</a:t>
            </a:r>
            <a:r>
              <a:rPr lang="en-US" sz="6000" dirty="0">
                <a:latin typeface="Times New Roman" pitchFamily="18" charset="0"/>
                <a:cs typeface="Times New Roman" pitchFamily="18" charset="0"/>
              </a:rPr>
              <a:t> 180°</a:t>
            </a:r>
          </a:p>
          <a:p>
            <a:pPr>
              <a:lnSpc>
                <a:spcPct val="90000"/>
              </a:lnSpc>
              <a:buFont typeface="Wingdings" pitchFamily="2" charset="2"/>
              <a:buNone/>
              <a:defRPr/>
            </a:pPr>
            <a:endParaRPr lang="en-US" sz="6000" dirty="0">
              <a:latin typeface="Times New Roman" pitchFamily="18" charset="0"/>
              <a:cs typeface="Times New Roman" pitchFamily="18" charset="0"/>
            </a:endParaRPr>
          </a:p>
          <a:p>
            <a:pPr>
              <a:lnSpc>
                <a:spcPct val="90000"/>
              </a:lnSpc>
              <a:buFont typeface="Wingdings" pitchFamily="2" charset="2"/>
              <a:buNone/>
              <a:tabLst>
                <a:tab pos="457200" algn="l"/>
              </a:tabLst>
              <a:defRPr/>
            </a:pPr>
            <a:r>
              <a:rPr lang="en-US" sz="6000" dirty="0">
                <a:latin typeface="Times New Roman" pitchFamily="18" charset="0"/>
                <a:cs typeface="Times New Roman" pitchFamily="18" charset="0"/>
              </a:rPr>
              <a:t>	- 	</a:t>
            </a:r>
            <a:r>
              <a:rPr lang="en-US" sz="6000" dirty="0" err="1">
                <a:latin typeface="Times New Roman" pitchFamily="18" charset="0"/>
                <a:cs typeface="Times New Roman" pitchFamily="18" charset="0"/>
              </a:rPr>
              <a:t>Penggaris</a:t>
            </a:r>
            <a:r>
              <a:rPr lang="en-US" sz="6000" dirty="0">
                <a:latin typeface="Times New Roman" pitchFamily="18" charset="0"/>
                <a:cs typeface="Times New Roman" pitchFamily="18" charset="0"/>
              </a:rPr>
              <a:t> </a:t>
            </a:r>
            <a:r>
              <a:rPr lang="en-US" sz="6000" dirty="0" err="1">
                <a:latin typeface="Times New Roman" pitchFamily="18" charset="0"/>
                <a:cs typeface="Times New Roman" pitchFamily="18" charset="0"/>
              </a:rPr>
              <a:t>berbentuk</a:t>
            </a:r>
            <a:r>
              <a:rPr lang="en-US" sz="6000" dirty="0">
                <a:latin typeface="Times New Roman" pitchFamily="18" charset="0"/>
                <a:cs typeface="Times New Roman" pitchFamily="18" charset="0"/>
              </a:rPr>
              <a:t> </a:t>
            </a:r>
            <a:r>
              <a:rPr lang="en-US" sz="6000" dirty="0" err="1">
                <a:latin typeface="Times New Roman" pitchFamily="18" charset="0"/>
                <a:cs typeface="Times New Roman" pitchFamily="18" charset="0"/>
              </a:rPr>
              <a:t>segitiga</a:t>
            </a:r>
            <a:endParaRPr lang="en-US" sz="6000" dirty="0">
              <a:latin typeface="Times New Roman" pitchFamily="18" charset="0"/>
              <a:cs typeface="Times New Roman" pitchFamily="18" charset="0"/>
            </a:endParaRPr>
          </a:p>
          <a:p>
            <a:pPr>
              <a:lnSpc>
                <a:spcPct val="90000"/>
              </a:lnSpc>
              <a:buFont typeface="Wingdings" pitchFamily="2" charset="2"/>
              <a:buNone/>
              <a:tabLst>
                <a:tab pos="457200" algn="l"/>
              </a:tabLst>
              <a:defRPr/>
            </a:pPr>
            <a:r>
              <a:rPr lang="en-US" sz="6000" dirty="0">
                <a:latin typeface="Times New Roman" pitchFamily="18" charset="0"/>
                <a:cs typeface="Times New Roman" pitchFamily="18" charset="0"/>
              </a:rPr>
              <a:t>	-	</a:t>
            </a:r>
            <a:r>
              <a:rPr lang="en-US" sz="6000" dirty="0" err="1">
                <a:latin typeface="Times New Roman" pitchFamily="18" charset="0"/>
                <a:cs typeface="Times New Roman" pitchFamily="18" charset="0"/>
              </a:rPr>
              <a:t>Jadi</a:t>
            </a:r>
            <a:r>
              <a:rPr lang="en-US" sz="6000" dirty="0">
                <a:latin typeface="Times New Roman" pitchFamily="18" charset="0"/>
                <a:cs typeface="Times New Roman" pitchFamily="18" charset="0"/>
              </a:rPr>
              <a:t>, </a:t>
            </a:r>
            <a:r>
              <a:rPr lang="en-US" sz="6000" dirty="0" err="1">
                <a:latin typeface="Times New Roman" pitchFamily="18" charset="0"/>
                <a:cs typeface="Times New Roman" pitchFamily="18" charset="0"/>
              </a:rPr>
              <a:t>jumlah</a:t>
            </a:r>
            <a:r>
              <a:rPr lang="en-US" sz="6000" dirty="0">
                <a:latin typeface="Times New Roman" pitchFamily="18" charset="0"/>
                <a:cs typeface="Times New Roman" pitchFamily="18" charset="0"/>
              </a:rPr>
              <a:t> </a:t>
            </a:r>
            <a:r>
              <a:rPr lang="en-US" sz="6000" dirty="0" err="1">
                <a:latin typeface="Times New Roman" pitchFamily="18" charset="0"/>
                <a:cs typeface="Times New Roman" pitchFamily="18" charset="0"/>
              </a:rPr>
              <a:t>sudut</a:t>
            </a:r>
            <a:r>
              <a:rPr lang="en-US" sz="6000" dirty="0">
                <a:latin typeface="Times New Roman" pitchFamily="18" charset="0"/>
                <a:cs typeface="Times New Roman" pitchFamily="18" charset="0"/>
              </a:rPr>
              <a:t> </a:t>
            </a:r>
            <a:r>
              <a:rPr lang="en-US" sz="6000" dirty="0" err="1">
                <a:latin typeface="Times New Roman" pitchFamily="18" charset="0"/>
                <a:cs typeface="Times New Roman" pitchFamily="18" charset="0"/>
              </a:rPr>
              <a:t>penggaris</a:t>
            </a:r>
            <a:r>
              <a:rPr lang="en-US" sz="6000" dirty="0">
                <a:latin typeface="Times New Roman" pitchFamily="18" charset="0"/>
                <a:cs typeface="Times New Roman" pitchFamily="18" charset="0"/>
              </a:rPr>
              <a:t> </a:t>
            </a:r>
            <a:r>
              <a:rPr lang="en-US" sz="6000" dirty="0" err="1">
                <a:latin typeface="Times New Roman" pitchFamily="18" charset="0"/>
                <a:cs typeface="Times New Roman" pitchFamily="18" charset="0"/>
              </a:rPr>
              <a:t>adalah</a:t>
            </a:r>
            <a:r>
              <a:rPr lang="en-US" sz="6000" dirty="0">
                <a:latin typeface="Times New Roman" pitchFamily="18" charset="0"/>
                <a:cs typeface="Times New Roman" pitchFamily="18" charset="0"/>
              </a:rPr>
              <a:t> 180 °</a:t>
            </a:r>
          </a:p>
          <a:p>
            <a:pPr marL="514350" indent="-514350" eaLnBrk="0" fontAlgn="auto" hangingPunct="0">
              <a:spcBef>
                <a:spcPct val="20000"/>
              </a:spcBef>
              <a:spcAft>
                <a:spcPts val="0"/>
              </a:spcAft>
              <a:buClr>
                <a:schemeClr val="accent1"/>
              </a:buClr>
              <a:buSzPct val="65000"/>
              <a:buFontTx/>
              <a:buAutoNum type="arabicPeriod"/>
              <a:defRPr/>
            </a:pPr>
            <a:endParaRPr lang="en-US" sz="3000" kern="0" dirty="0">
              <a:latin typeface="+mn-lt"/>
              <a:cs typeface="+mn-cs"/>
            </a:endParaRPr>
          </a:p>
          <a:p>
            <a:pPr marL="514350" indent="-514350" eaLnBrk="0" fontAlgn="auto" hangingPunct="0">
              <a:spcBef>
                <a:spcPct val="20000"/>
              </a:spcBef>
              <a:spcAft>
                <a:spcPts val="0"/>
              </a:spcAft>
              <a:buClr>
                <a:schemeClr val="accent1"/>
              </a:buClr>
              <a:buSzPct val="65000"/>
              <a:buFontTx/>
              <a:buAutoNum type="arabicPeriod"/>
              <a:defRPr/>
            </a:pPr>
            <a:endParaRPr lang="en-US" sz="3000" kern="0" dirty="0">
              <a:latin typeface="+mn-lt"/>
              <a:cs typeface="+mn-cs"/>
            </a:endParaRPr>
          </a:p>
        </p:txBody>
      </p:sp>
    </p:spTree>
  </p:cSld>
  <p:clrMapOvr>
    <a:masterClrMapping/>
  </p:clrMapOvr>
  <p:transition spd="slow">
    <p:cover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1295400" y="277813"/>
            <a:ext cx="7391400" cy="941387"/>
          </a:xfrm>
        </p:spPr>
        <p:txBody>
          <a:bodyPr/>
          <a:lstStyle/>
          <a:p>
            <a:pPr algn="ctr"/>
            <a:r>
              <a:rPr lang="en-US" altLang="en-US" sz="3200" b="1">
                <a:latin typeface="Times New Roman" panose="02020603050405020304" pitchFamily="18" charset="0"/>
                <a:cs typeface="Times New Roman" panose="02020603050405020304" pitchFamily="18" charset="0"/>
              </a:rPr>
              <a:t>Korespodensi </a:t>
            </a:r>
            <a:br>
              <a:rPr lang="en-US" altLang="en-US" sz="3200" b="1">
                <a:latin typeface="Times New Roman" panose="02020603050405020304" pitchFamily="18" charset="0"/>
                <a:cs typeface="Times New Roman" panose="02020603050405020304" pitchFamily="18" charset="0"/>
              </a:rPr>
            </a:br>
            <a:r>
              <a:rPr lang="en-US" altLang="en-US" sz="3200" b="1">
                <a:latin typeface="Times New Roman" panose="02020603050405020304" pitchFamily="18" charset="0"/>
                <a:cs typeface="Times New Roman" panose="02020603050405020304" pitchFamily="18" charset="0"/>
              </a:rPr>
              <a:t>(The Correspodence Theory of Truth)</a:t>
            </a:r>
          </a:p>
        </p:txBody>
      </p:sp>
      <p:sp>
        <p:nvSpPr>
          <p:cNvPr id="20483" name="Content Placeholder 2"/>
          <p:cNvSpPr>
            <a:spLocks noGrp="1"/>
          </p:cNvSpPr>
          <p:nvPr>
            <p:ph idx="1"/>
          </p:nvPr>
        </p:nvSpPr>
        <p:spPr>
          <a:xfrm>
            <a:off x="533400" y="1981200"/>
            <a:ext cx="8229600" cy="4114800"/>
          </a:xfrm>
        </p:spPr>
        <p:txBody>
          <a:bodyPr/>
          <a:lstStyle/>
          <a:p>
            <a:pPr marL="228600" indent="-228600" eaLnBrk="1" hangingPunct="1">
              <a:lnSpc>
                <a:spcPct val="90000"/>
              </a:lnSpc>
              <a:buFont typeface="Wingdings" panose="05000000000000000000" pitchFamily="2" charset="2"/>
              <a:buNone/>
              <a:defRPr/>
            </a:pPr>
            <a:r>
              <a:rPr lang="en-US" sz="3200" dirty="0" err="1">
                <a:latin typeface="Times New Roman" pitchFamily="18" charset="0"/>
                <a:cs typeface="Times New Roman" pitchFamily="18" charset="0"/>
              </a:rPr>
              <a:t>Tokohnya</a:t>
            </a:r>
            <a:r>
              <a:rPr lang="en-US" sz="3200" dirty="0">
                <a:latin typeface="Times New Roman" pitchFamily="18" charset="0"/>
                <a:cs typeface="Times New Roman" pitchFamily="18" charset="0"/>
              </a:rPr>
              <a:t>:</a:t>
            </a:r>
            <a:r>
              <a:rPr lang="en-US" sz="3200" i="1" dirty="0">
                <a:latin typeface="Times New Roman" pitchFamily="18" charset="0"/>
                <a:cs typeface="Times New Roman" pitchFamily="18" charset="0"/>
              </a:rPr>
              <a:t> </a:t>
            </a:r>
            <a:r>
              <a:rPr lang="en-US" sz="3200" dirty="0">
                <a:latin typeface="Times New Roman" pitchFamily="18" charset="0"/>
                <a:cs typeface="Times New Roman" pitchFamily="18" charset="0"/>
              </a:rPr>
              <a:t>Bertrand Russell -1872-1970 )</a:t>
            </a:r>
            <a:br>
              <a:rPr lang="en-US" sz="3200" i="1" dirty="0">
                <a:latin typeface="Times New Roman" pitchFamily="18" charset="0"/>
                <a:cs typeface="Times New Roman" pitchFamily="18" charset="0"/>
              </a:rPr>
            </a:br>
            <a:r>
              <a:rPr lang="en-US" sz="3200" kern="100" dirty="0" err="1">
                <a:latin typeface="Times New Roman" pitchFamily="18" charset="0"/>
                <a:cs typeface="Times New Roman" pitchFamily="18" charset="0"/>
              </a:rPr>
              <a:t>Sesuatu</a:t>
            </a:r>
            <a:r>
              <a:rPr lang="en-US" sz="3200" kern="100" dirty="0">
                <a:latin typeface="Times New Roman" pitchFamily="18" charset="0"/>
                <a:cs typeface="Times New Roman" pitchFamily="18" charset="0"/>
              </a:rPr>
              <a:t> </a:t>
            </a:r>
            <a:r>
              <a:rPr lang="en-US" sz="3200" kern="100" dirty="0" err="1">
                <a:latin typeface="Times New Roman" pitchFamily="18" charset="0"/>
                <a:cs typeface="Times New Roman" pitchFamily="18" charset="0"/>
              </a:rPr>
              <a:t>dianggap</a:t>
            </a:r>
            <a:r>
              <a:rPr lang="en-US" sz="3200" kern="100" dirty="0">
                <a:latin typeface="Times New Roman" pitchFamily="18" charset="0"/>
                <a:cs typeface="Times New Roman" pitchFamily="18" charset="0"/>
              </a:rPr>
              <a:t> </a:t>
            </a:r>
            <a:r>
              <a:rPr lang="en-US" sz="3200" kern="100" dirty="0" err="1">
                <a:latin typeface="Times New Roman" pitchFamily="18" charset="0"/>
                <a:cs typeface="Times New Roman" pitchFamily="18" charset="0"/>
              </a:rPr>
              <a:t>benar</a:t>
            </a:r>
            <a:r>
              <a:rPr lang="en-US" sz="3200" kern="100" dirty="0">
                <a:latin typeface="Times New Roman" pitchFamily="18" charset="0"/>
                <a:cs typeface="Times New Roman" pitchFamily="18" charset="0"/>
              </a:rPr>
              <a:t> </a:t>
            </a:r>
            <a:r>
              <a:rPr lang="en-US" sz="3200" kern="100" dirty="0" err="1">
                <a:latin typeface="Times New Roman" pitchFamily="18" charset="0"/>
                <a:cs typeface="Times New Roman" pitchFamily="18" charset="0"/>
              </a:rPr>
              <a:t>jika</a:t>
            </a:r>
            <a:r>
              <a:rPr lang="en-US" sz="3200" kern="100" dirty="0">
                <a:latin typeface="Times New Roman" pitchFamily="18" charset="0"/>
                <a:cs typeface="Times New Roman" pitchFamily="18" charset="0"/>
              </a:rPr>
              <a:t> </a:t>
            </a:r>
            <a:r>
              <a:rPr lang="en-US" sz="3200" kern="100" dirty="0" err="1">
                <a:latin typeface="Times New Roman" pitchFamily="18" charset="0"/>
                <a:cs typeface="Times New Roman" pitchFamily="18" charset="0"/>
              </a:rPr>
              <a:t>ada</a:t>
            </a:r>
            <a:r>
              <a:rPr lang="en-US" sz="3200" kern="100" dirty="0">
                <a:latin typeface="Times New Roman" pitchFamily="18" charset="0"/>
                <a:cs typeface="Times New Roman" pitchFamily="18" charset="0"/>
              </a:rPr>
              <a:t> </a:t>
            </a:r>
            <a:r>
              <a:rPr lang="en-US" sz="3200" kern="100" dirty="0" err="1">
                <a:latin typeface="Times New Roman" pitchFamily="18" charset="0"/>
                <a:cs typeface="Times New Roman" pitchFamily="18" charset="0"/>
              </a:rPr>
              <a:t>kesesuaian</a:t>
            </a:r>
            <a:r>
              <a:rPr lang="en-US" sz="3200" kern="100" dirty="0">
                <a:latin typeface="Times New Roman" pitchFamily="18" charset="0"/>
                <a:cs typeface="Times New Roman" pitchFamily="18" charset="0"/>
              </a:rPr>
              <a:t> – </a:t>
            </a:r>
            <a:r>
              <a:rPr lang="en-US" sz="3200" i="1" kern="100" dirty="0">
                <a:latin typeface="Times New Roman" pitchFamily="18" charset="0"/>
                <a:cs typeface="Times New Roman" pitchFamily="18" charset="0"/>
              </a:rPr>
              <a:t>correspondence</a:t>
            </a:r>
            <a:r>
              <a:rPr lang="en-US" sz="3200" kern="100" dirty="0">
                <a:latin typeface="Times New Roman" pitchFamily="18" charset="0"/>
                <a:cs typeface="Times New Roman" pitchFamily="18" charset="0"/>
              </a:rPr>
              <a:t> - </a:t>
            </a:r>
            <a:r>
              <a:rPr lang="en-US" sz="3200" kern="100" dirty="0" err="1">
                <a:latin typeface="Times New Roman" pitchFamily="18" charset="0"/>
                <a:cs typeface="Times New Roman" pitchFamily="18" charset="0"/>
              </a:rPr>
              <a:t>antara</a:t>
            </a:r>
            <a:r>
              <a:rPr lang="en-US" sz="3200" kern="100" dirty="0">
                <a:latin typeface="Times New Roman" pitchFamily="18" charset="0"/>
                <a:cs typeface="Times New Roman" pitchFamily="18" charset="0"/>
              </a:rPr>
              <a:t> </a:t>
            </a:r>
            <a:r>
              <a:rPr lang="en-US" sz="3200" kern="100" dirty="0" err="1">
                <a:latin typeface="Times New Roman" pitchFamily="18" charset="0"/>
                <a:cs typeface="Times New Roman" pitchFamily="18" charset="0"/>
              </a:rPr>
              <a:t>arti</a:t>
            </a:r>
            <a:r>
              <a:rPr lang="en-US" sz="3200" kern="100" dirty="0">
                <a:latin typeface="Times New Roman" pitchFamily="18" charset="0"/>
                <a:cs typeface="Times New Roman" pitchFamily="18" charset="0"/>
              </a:rPr>
              <a:t> yang </a:t>
            </a:r>
            <a:r>
              <a:rPr lang="en-US" sz="3200" kern="100" dirty="0" err="1">
                <a:latin typeface="Times New Roman" pitchFamily="18" charset="0"/>
                <a:cs typeface="Times New Roman" pitchFamily="18" charset="0"/>
              </a:rPr>
              <a:t>dimaksud</a:t>
            </a:r>
            <a:r>
              <a:rPr lang="en-US" sz="3200" kern="100" dirty="0">
                <a:latin typeface="Times New Roman" pitchFamily="18" charset="0"/>
                <a:cs typeface="Times New Roman" pitchFamily="18" charset="0"/>
              </a:rPr>
              <a:t> </a:t>
            </a:r>
            <a:r>
              <a:rPr lang="en-US" sz="3200" kern="100" dirty="0" err="1">
                <a:latin typeface="Times New Roman" pitchFamily="18" charset="0"/>
                <a:cs typeface="Times New Roman" pitchFamily="18" charset="0"/>
              </a:rPr>
              <a:t>oleh</a:t>
            </a:r>
            <a:r>
              <a:rPr lang="en-US" sz="3200" kern="100" dirty="0">
                <a:latin typeface="Times New Roman" pitchFamily="18" charset="0"/>
                <a:cs typeface="Times New Roman" pitchFamily="18" charset="0"/>
              </a:rPr>
              <a:t> </a:t>
            </a:r>
            <a:r>
              <a:rPr lang="en-US" sz="3200" kern="100" dirty="0" err="1">
                <a:latin typeface="Times New Roman" pitchFamily="18" charset="0"/>
                <a:cs typeface="Times New Roman" pitchFamily="18" charset="0"/>
              </a:rPr>
              <a:t>suatu</a:t>
            </a:r>
            <a:r>
              <a:rPr lang="en-US" sz="3200" kern="100" dirty="0">
                <a:latin typeface="Times New Roman" pitchFamily="18" charset="0"/>
                <a:cs typeface="Times New Roman" pitchFamily="18" charset="0"/>
              </a:rPr>
              <a:t> </a:t>
            </a:r>
            <a:r>
              <a:rPr lang="en-US" sz="3200" kern="100" dirty="0" err="1">
                <a:latin typeface="Times New Roman" pitchFamily="18" charset="0"/>
                <a:cs typeface="Times New Roman" pitchFamily="18" charset="0"/>
              </a:rPr>
              <a:t>pernyataan</a:t>
            </a:r>
            <a:r>
              <a:rPr lang="en-US" sz="3200" kern="100" dirty="0">
                <a:latin typeface="Times New Roman" pitchFamily="18" charset="0"/>
                <a:cs typeface="Times New Roman" pitchFamily="18" charset="0"/>
              </a:rPr>
              <a:t> </a:t>
            </a:r>
            <a:r>
              <a:rPr lang="en-US" sz="3200" kern="100" dirty="0" err="1">
                <a:latin typeface="Times New Roman" pitchFamily="18" charset="0"/>
                <a:cs typeface="Times New Roman" pitchFamily="18" charset="0"/>
              </a:rPr>
              <a:t>dengan</a:t>
            </a:r>
            <a:r>
              <a:rPr lang="en-US" sz="3200" kern="100" dirty="0">
                <a:latin typeface="Times New Roman" pitchFamily="18" charset="0"/>
                <a:cs typeface="Times New Roman" pitchFamily="18" charset="0"/>
              </a:rPr>
              <a:t> </a:t>
            </a:r>
            <a:r>
              <a:rPr lang="en-US" sz="3200" kern="100" dirty="0" err="1">
                <a:latin typeface="Times New Roman" pitchFamily="18" charset="0"/>
                <a:cs typeface="Times New Roman" pitchFamily="18" charset="0"/>
              </a:rPr>
              <a:t>apa</a:t>
            </a:r>
            <a:r>
              <a:rPr lang="en-US" sz="3200" kern="100" dirty="0">
                <a:latin typeface="Times New Roman" pitchFamily="18" charset="0"/>
                <a:cs typeface="Times New Roman" pitchFamily="18" charset="0"/>
              </a:rPr>
              <a:t> yang </a:t>
            </a:r>
            <a:r>
              <a:rPr lang="en-US" sz="3200" kern="100" dirty="0" err="1">
                <a:latin typeface="Times New Roman" pitchFamily="18" charset="0"/>
                <a:cs typeface="Times New Roman" pitchFamily="18" charset="0"/>
              </a:rPr>
              <a:t>sesungguhnya</a:t>
            </a:r>
            <a:r>
              <a:rPr lang="en-US" sz="3200" kern="100" dirty="0">
                <a:latin typeface="Times New Roman" pitchFamily="18" charset="0"/>
                <a:cs typeface="Times New Roman" pitchFamily="18" charset="0"/>
              </a:rPr>
              <a:t> </a:t>
            </a:r>
            <a:r>
              <a:rPr lang="en-US" sz="3200" kern="100" dirty="0" err="1">
                <a:latin typeface="Times New Roman" pitchFamily="18" charset="0"/>
                <a:cs typeface="Times New Roman" pitchFamily="18" charset="0"/>
              </a:rPr>
              <a:t>terjadi</a:t>
            </a:r>
            <a:r>
              <a:rPr lang="en-US" sz="3200" kern="100" dirty="0">
                <a:latin typeface="Times New Roman" pitchFamily="18" charset="0"/>
                <a:cs typeface="Times New Roman" pitchFamily="18" charset="0"/>
              </a:rPr>
              <a:t>.</a:t>
            </a:r>
          </a:p>
          <a:p>
            <a:pPr marL="609600" indent="-609600" eaLnBrk="1" hangingPunct="1">
              <a:lnSpc>
                <a:spcPct val="90000"/>
              </a:lnSpc>
              <a:buFontTx/>
              <a:buNone/>
              <a:defRPr/>
            </a:pPr>
            <a:r>
              <a:rPr lang="en-US" sz="3200" kern="100" dirty="0" err="1">
                <a:latin typeface="Times New Roman" pitchFamily="18" charset="0"/>
                <a:cs typeface="Times New Roman" pitchFamily="18" charset="0"/>
              </a:rPr>
              <a:t>Contoh</a:t>
            </a:r>
            <a:r>
              <a:rPr lang="en-US" sz="3200" kern="100" dirty="0">
                <a:latin typeface="Times New Roman" pitchFamily="18" charset="0"/>
                <a:cs typeface="Times New Roman" pitchFamily="18" charset="0"/>
              </a:rPr>
              <a:t>: </a:t>
            </a:r>
          </a:p>
          <a:p>
            <a:pPr marL="609600" indent="-609600" eaLnBrk="1" hangingPunct="1">
              <a:lnSpc>
                <a:spcPct val="90000"/>
              </a:lnSpc>
              <a:buFontTx/>
              <a:buChar char="-"/>
              <a:defRPr/>
            </a:pPr>
            <a:r>
              <a:rPr lang="en-US" sz="3200" kern="100" dirty="0" err="1">
                <a:latin typeface="Times New Roman" pitchFamily="18" charset="0"/>
                <a:cs typeface="Times New Roman" pitchFamily="18" charset="0"/>
              </a:rPr>
              <a:t>Api</a:t>
            </a:r>
            <a:r>
              <a:rPr lang="en-US" sz="3200" kern="100" dirty="0">
                <a:latin typeface="Times New Roman" pitchFamily="18" charset="0"/>
                <a:cs typeface="Times New Roman" pitchFamily="18" charset="0"/>
              </a:rPr>
              <a:t> </a:t>
            </a:r>
            <a:r>
              <a:rPr lang="en-US" sz="3200" kern="100" dirty="0" err="1">
                <a:latin typeface="Times New Roman" pitchFamily="18" charset="0"/>
                <a:cs typeface="Times New Roman" pitchFamily="18" charset="0"/>
              </a:rPr>
              <a:t>itu</a:t>
            </a:r>
            <a:r>
              <a:rPr lang="en-US" sz="3200" kern="100" dirty="0">
                <a:latin typeface="Times New Roman" pitchFamily="18" charset="0"/>
                <a:cs typeface="Times New Roman" pitchFamily="18" charset="0"/>
              </a:rPr>
              <a:t> </a:t>
            </a:r>
            <a:r>
              <a:rPr lang="en-US" sz="3200" kern="100" dirty="0" err="1">
                <a:latin typeface="Times New Roman" pitchFamily="18" charset="0"/>
                <a:cs typeface="Times New Roman" pitchFamily="18" charset="0"/>
              </a:rPr>
              <a:t>panas</a:t>
            </a:r>
            <a:r>
              <a:rPr lang="en-US" sz="3200" kern="100" dirty="0">
                <a:latin typeface="Times New Roman" pitchFamily="18" charset="0"/>
                <a:cs typeface="Times New Roman" pitchFamily="18" charset="0"/>
              </a:rPr>
              <a:t>. </a:t>
            </a:r>
            <a:r>
              <a:rPr lang="en-US" sz="3200" kern="100" dirty="0" err="1">
                <a:latin typeface="Times New Roman" pitchFamily="18" charset="0"/>
                <a:cs typeface="Times New Roman" pitchFamily="18" charset="0"/>
              </a:rPr>
              <a:t>Apa</a:t>
            </a:r>
            <a:r>
              <a:rPr lang="en-US" sz="3200" kern="100" dirty="0">
                <a:latin typeface="Times New Roman" pitchFamily="18" charset="0"/>
                <a:cs typeface="Times New Roman" pitchFamily="18" charset="0"/>
              </a:rPr>
              <a:t> </a:t>
            </a:r>
            <a:r>
              <a:rPr lang="en-US" sz="3200" kern="100" dirty="0" err="1">
                <a:latin typeface="Times New Roman" pitchFamily="18" charset="0"/>
                <a:cs typeface="Times New Roman" pitchFamily="18" charset="0"/>
              </a:rPr>
              <a:t>bukti</a:t>
            </a:r>
            <a:r>
              <a:rPr lang="en-US" sz="3200" kern="100" dirty="0">
                <a:latin typeface="Times New Roman" pitchFamily="18" charset="0"/>
                <a:cs typeface="Times New Roman" pitchFamily="18" charset="0"/>
              </a:rPr>
              <a:t>?</a:t>
            </a:r>
          </a:p>
          <a:p>
            <a:pPr marL="609600" indent="-609600" eaLnBrk="1" hangingPunct="1">
              <a:lnSpc>
                <a:spcPct val="90000"/>
              </a:lnSpc>
              <a:buFontTx/>
              <a:buChar char="-"/>
              <a:defRPr/>
            </a:pPr>
            <a:r>
              <a:rPr lang="en-US" sz="3200" kern="100" dirty="0" err="1">
                <a:latin typeface="Times New Roman" pitchFamily="18" charset="0"/>
                <a:cs typeface="Times New Roman" pitchFamily="18" charset="0"/>
              </a:rPr>
              <a:t>Lilin</a:t>
            </a:r>
            <a:r>
              <a:rPr lang="en-US" sz="3200" kern="100" dirty="0">
                <a:latin typeface="Times New Roman" pitchFamily="18" charset="0"/>
                <a:cs typeface="Times New Roman" pitchFamily="18" charset="0"/>
              </a:rPr>
              <a:t> </a:t>
            </a:r>
            <a:r>
              <a:rPr lang="en-US" sz="3200" kern="100" dirty="0" err="1">
                <a:latin typeface="Times New Roman" pitchFamily="18" charset="0"/>
                <a:cs typeface="Times New Roman" pitchFamily="18" charset="0"/>
              </a:rPr>
              <a:t>jika</a:t>
            </a:r>
            <a:r>
              <a:rPr lang="en-US" sz="3200" kern="100" dirty="0">
                <a:latin typeface="Times New Roman" pitchFamily="18" charset="0"/>
                <a:cs typeface="Times New Roman" pitchFamily="18" charset="0"/>
              </a:rPr>
              <a:t> </a:t>
            </a:r>
            <a:r>
              <a:rPr lang="en-US" sz="3200" kern="100" dirty="0" err="1">
                <a:latin typeface="Times New Roman" pitchFamily="18" charset="0"/>
                <a:cs typeface="Times New Roman" pitchFamily="18" charset="0"/>
              </a:rPr>
              <a:t>dipanas</a:t>
            </a:r>
            <a:r>
              <a:rPr lang="en-US" sz="3200" kern="100" dirty="0">
                <a:latin typeface="Times New Roman" pitchFamily="18" charset="0"/>
                <a:cs typeface="Times New Roman" pitchFamily="18" charset="0"/>
              </a:rPr>
              <a:t> </a:t>
            </a:r>
            <a:r>
              <a:rPr lang="en-US" sz="3200" kern="100" dirty="0" err="1">
                <a:latin typeface="Times New Roman" pitchFamily="18" charset="0"/>
                <a:cs typeface="Times New Roman" pitchFamily="18" charset="0"/>
              </a:rPr>
              <a:t>akan</a:t>
            </a:r>
            <a:r>
              <a:rPr lang="en-US" sz="3200" kern="100" dirty="0">
                <a:latin typeface="Times New Roman" pitchFamily="18" charset="0"/>
                <a:cs typeface="Times New Roman" pitchFamily="18" charset="0"/>
              </a:rPr>
              <a:t> </a:t>
            </a:r>
            <a:r>
              <a:rPr lang="en-US" sz="3200" kern="100" dirty="0" err="1">
                <a:latin typeface="Times New Roman" pitchFamily="18" charset="0"/>
                <a:cs typeface="Times New Roman" pitchFamily="18" charset="0"/>
              </a:rPr>
              <a:t>mencari</a:t>
            </a:r>
            <a:r>
              <a:rPr lang="en-US" sz="3200" kern="100" dirty="0">
                <a:latin typeface="Times New Roman" pitchFamily="18" charset="0"/>
                <a:cs typeface="Times New Roman" pitchFamily="18" charset="0"/>
              </a:rPr>
              <a:t>. </a:t>
            </a:r>
            <a:r>
              <a:rPr lang="en-US" sz="3200" kern="100" dirty="0" err="1">
                <a:latin typeface="Times New Roman" pitchFamily="18" charset="0"/>
                <a:cs typeface="Times New Roman" pitchFamily="18" charset="0"/>
              </a:rPr>
              <a:t>Apa</a:t>
            </a:r>
            <a:r>
              <a:rPr lang="en-US" sz="3200" kern="100" dirty="0">
                <a:latin typeface="Times New Roman" pitchFamily="18" charset="0"/>
                <a:cs typeface="Times New Roman" pitchFamily="18" charset="0"/>
              </a:rPr>
              <a:t> </a:t>
            </a:r>
            <a:r>
              <a:rPr lang="en-US" sz="3200" kern="100" dirty="0" err="1">
                <a:latin typeface="Times New Roman" pitchFamily="18" charset="0"/>
                <a:cs typeface="Times New Roman" pitchFamily="18" charset="0"/>
              </a:rPr>
              <a:t>bukti</a:t>
            </a:r>
            <a:r>
              <a:rPr lang="en-US" sz="3200" kern="100" dirty="0">
                <a:latin typeface="Times New Roman" pitchFamily="18" charset="0"/>
                <a:cs typeface="Times New Roman" pitchFamily="18" charset="0"/>
              </a:rPr>
              <a:t>?</a:t>
            </a:r>
          </a:p>
        </p:txBody>
      </p:sp>
    </p:spTree>
  </p:cSld>
  <p:clrMapOvr>
    <a:masterClrMapping/>
  </p:clrMapOvr>
  <p:transition spd="slow">
    <p:cover dir="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2286000" y="277813"/>
            <a:ext cx="6400800" cy="788987"/>
          </a:xfrm>
        </p:spPr>
        <p:txBody>
          <a:bodyPr/>
          <a:lstStyle/>
          <a:p>
            <a:r>
              <a:rPr lang="en-US" altLang="en-US" b="1"/>
              <a:t>Contract Belajar</a:t>
            </a:r>
          </a:p>
        </p:txBody>
      </p:sp>
      <p:sp>
        <p:nvSpPr>
          <p:cNvPr id="4099" name="Content Placeholder 2"/>
          <p:cNvSpPr>
            <a:spLocks noGrp="1"/>
          </p:cNvSpPr>
          <p:nvPr>
            <p:ph idx="1"/>
          </p:nvPr>
        </p:nvSpPr>
        <p:spPr>
          <a:xfrm>
            <a:off x="457200" y="1219200"/>
            <a:ext cx="8229600" cy="5334000"/>
          </a:xfrm>
        </p:spPr>
        <p:txBody>
          <a:bodyPr/>
          <a:lstStyle/>
          <a:p>
            <a:pPr marL="325438" lvl="1"/>
            <a:r>
              <a:rPr lang="fi-FI" altLang="en-US" sz="2000" dirty="0">
                <a:latin typeface="Times New Roman" panose="02020603050405020304" pitchFamily="18" charset="0"/>
                <a:cs typeface="Times New Roman" panose="02020603050405020304" pitchFamily="18" charset="0"/>
              </a:rPr>
              <a:t>Masuk tepat waktu, toleransi keterlambatan hanya 15 menit (pengasuh dan mahasiswa/i)</a:t>
            </a:r>
            <a:endParaRPr lang="en-US" altLang="en-US" sz="2000" dirty="0">
              <a:latin typeface="Times New Roman" panose="02020603050405020304" pitchFamily="18" charset="0"/>
              <a:cs typeface="Times New Roman" panose="02020603050405020304" pitchFamily="18" charset="0"/>
            </a:endParaRPr>
          </a:p>
          <a:p>
            <a:pPr marL="325438" lvl="1"/>
            <a:r>
              <a:rPr lang="fi-FI" altLang="en-US" sz="2000" dirty="0">
                <a:latin typeface="Times New Roman" panose="02020603050405020304" pitchFamily="18" charset="0"/>
                <a:cs typeface="Times New Roman" panose="02020603050405020304" pitchFamily="18" charset="0"/>
              </a:rPr>
              <a:t>harus aktif dan berpartisipasi di dalam belajar; tidak ada penumpang di dalam kelas.</a:t>
            </a:r>
            <a:endParaRPr lang="en-US" altLang="en-US" sz="2000" dirty="0">
              <a:latin typeface="Times New Roman" panose="02020603050405020304" pitchFamily="18" charset="0"/>
              <a:cs typeface="Times New Roman" panose="02020603050405020304" pitchFamily="18" charset="0"/>
            </a:endParaRPr>
          </a:p>
          <a:p>
            <a:pPr marL="325438" lvl="1"/>
            <a:r>
              <a:rPr lang="fi-FI" altLang="en-US" sz="2000" dirty="0">
                <a:latin typeface="Times New Roman" panose="02020603050405020304" pitchFamily="18" charset="0"/>
                <a:cs typeface="Times New Roman" panose="02020603050405020304" pitchFamily="18" charset="0"/>
              </a:rPr>
              <a:t>Mahasiswa/i yg akumulasi mendapat tiga x tanda minus di penilaian harian, maka nilai akhir tidak mendapatkan A. </a:t>
            </a:r>
            <a:endParaRPr lang="en-US" altLang="en-US" sz="2000" dirty="0">
              <a:latin typeface="Times New Roman" panose="02020603050405020304" pitchFamily="18" charset="0"/>
              <a:cs typeface="Times New Roman" panose="02020603050405020304" pitchFamily="18" charset="0"/>
            </a:endParaRPr>
          </a:p>
          <a:p>
            <a:pPr marL="325438" lvl="1"/>
            <a:r>
              <a:rPr lang="fi-FI" altLang="en-US" sz="2000" dirty="0">
                <a:latin typeface="Times New Roman" panose="02020603050405020304" pitchFamily="18" charset="0"/>
                <a:cs typeface="Times New Roman" panose="02020603050405020304" pitchFamily="18" charset="0"/>
              </a:rPr>
              <a:t>Tidak boleh berbicara dengan teman (</a:t>
            </a:r>
            <a:r>
              <a:rPr lang="fi-FI" altLang="en-US" sz="2000" i="1" dirty="0">
                <a:latin typeface="Times New Roman" panose="02020603050405020304" pitchFamily="18" charset="0"/>
                <a:cs typeface="Times New Roman" panose="02020603050405020304" pitchFamily="18" charset="0"/>
              </a:rPr>
              <a:t>side conversation</a:t>
            </a:r>
            <a:r>
              <a:rPr lang="fi-FI" altLang="en-US" sz="2000" dirty="0">
                <a:latin typeface="Times New Roman" panose="02020603050405020304" pitchFamily="18" charset="0"/>
                <a:cs typeface="Times New Roman" panose="02020603050405020304" pitchFamily="18" charset="0"/>
              </a:rPr>
              <a:t>) ketika sedang dijelaskan atau ketika sedang teman lain berbicara/mengajukan pertanyaan/memberikan penjelasan.</a:t>
            </a:r>
            <a:endParaRPr lang="en-US" altLang="en-US" sz="2000" dirty="0">
              <a:latin typeface="Times New Roman" panose="02020603050405020304" pitchFamily="18" charset="0"/>
              <a:cs typeface="Times New Roman" panose="02020603050405020304" pitchFamily="18" charset="0"/>
            </a:endParaRPr>
          </a:p>
          <a:p>
            <a:pPr marL="325438" lvl="1"/>
            <a:r>
              <a:rPr lang="fi-FI" altLang="en-US" sz="2000" dirty="0">
                <a:latin typeface="Times New Roman" panose="02020603050405020304" pitchFamily="18" charset="0"/>
                <a:cs typeface="Times New Roman" panose="02020603050405020304" pitchFamily="18" charset="0"/>
              </a:rPr>
              <a:t>Hp harus di silent; tidak boleh menjawab Hp saat sedang pembelajaran berlangsung.</a:t>
            </a:r>
            <a:endParaRPr lang="en-US" altLang="en-US" sz="2000" dirty="0">
              <a:latin typeface="Times New Roman" panose="02020603050405020304" pitchFamily="18" charset="0"/>
              <a:cs typeface="Times New Roman" panose="02020603050405020304" pitchFamily="18" charset="0"/>
            </a:endParaRPr>
          </a:p>
          <a:p>
            <a:pPr marL="325438" lvl="1"/>
            <a:r>
              <a:rPr lang="fi-FI" altLang="en-US" sz="2000" dirty="0">
                <a:latin typeface="Times New Roman" panose="02020603050405020304" pitchFamily="18" charset="0"/>
                <a:cs typeface="Times New Roman" panose="02020603050405020304" pitchFamily="18" charset="0"/>
              </a:rPr>
              <a:t>Pakaian bagi wanita tidak boleh tipis, kelihatan rambut, sempit sehingga membentuk tubuh, harus menggunakan manset jika lengan pakaian pendek, dan tidak boleh menggunakan celana jean.</a:t>
            </a:r>
            <a:endParaRPr lang="en-US" altLang="en-US" sz="2000" dirty="0">
              <a:latin typeface="Times New Roman" panose="02020603050405020304" pitchFamily="18" charset="0"/>
              <a:cs typeface="Times New Roman" panose="02020603050405020304" pitchFamily="18" charset="0"/>
            </a:endParaRPr>
          </a:p>
          <a:p>
            <a:pPr marL="325438" lvl="1"/>
            <a:r>
              <a:rPr lang="fi-FI" altLang="en-US" sz="2000" dirty="0">
                <a:latin typeface="Times New Roman" panose="02020603050405020304" pitchFamily="18" charset="0"/>
                <a:cs typeface="Times New Roman" panose="02020603050405020304" pitchFamily="18" charset="0"/>
              </a:rPr>
              <a:t>Pakaian bagi pria tidak boleh menggunakan kaus oblong dan sandal.</a:t>
            </a:r>
            <a:endParaRPr lang="en-US" altLang="en-US" sz="2000" dirty="0">
              <a:latin typeface="Times New Roman" panose="02020603050405020304" pitchFamily="18" charset="0"/>
              <a:cs typeface="Times New Roman" panose="02020603050405020304" pitchFamily="18" charset="0"/>
            </a:endParaRPr>
          </a:p>
          <a:p>
            <a:pPr marL="325438" indent="-325438"/>
            <a:endParaRPr lang="en-US" altLang="en-US" sz="2000" dirty="0">
              <a:latin typeface="Times New Roman" panose="02020603050405020304" pitchFamily="18" charset="0"/>
              <a:cs typeface="Times New Roman" panose="02020603050405020304" pitchFamily="18" charset="0"/>
            </a:endParaRPr>
          </a:p>
        </p:txBody>
      </p:sp>
    </p:spTree>
  </p:cSld>
  <p:clrMapOvr>
    <a:masterClrMapping/>
  </p:clrMapOvr>
  <p:transition spd="slow">
    <p:newsflash/>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1219200" y="277813"/>
            <a:ext cx="7467600" cy="788987"/>
          </a:xfrm>
        </p:spPr>
        <p:txBody>
          <a:bodyPr/>
          <a:lstStyle/>
          <a:p>
            <a:pPr eaLnBrk="1" hangingPunct="1"/>
            <a:r>
              <a:rPr lang="en-US" altLang="en-US" sz="4000" b="1">
                <a:latin typeface="Times New Roman" panose="02020603050405020304" pitchFamily="18" charset="0"/>
                <a:cs typeface="Times New Roman" panose="02020603050405020304" pitchFamily="18" charset="0"/>
              </a:rPr>
              <a:t>Teori kebenaran performatif</a:t>
            </a:r>
          </a:p>
        </p:txBody>
      </p:sp>
      <p:sp>
        <p:nvSpPr>
          <p:cNvPr id="21507" name="Rectangle 3"/>
          <p:cNvSpPr>
            <a:spLocks noGrp="1" noChangeArrowheads="1"/>
          </p:cNvSpPr>
          <p:nvPr>
            <p:ph type="body" idx="1"/>
          </p:nvPr>
        </p:nvSpPr>
        <p:spPr>
          <a:xfrm>
            <a:off x="457200" y="1219200"/>
            <a:ext cx="8229600" cy="4530725"/>
          </a:xfrm>
        </p:spPr>
        <p:txBody>
          <a:bodyPr/>
          <a:lstStyle/>
          <a:p>
            <a:pPr eaLnBrk="1" hangingPunct="1"/>
            <a:r>
              <a:rPr lang="en-US" altLang="en-US" sz="2400">
                <a:latin typeface="Times New Roman" panose="02020603050405020304" pitchFamily="18" charset="0"/>
                <a:cs typeface="Times New Roman" panose="02020603050405020304" pitchFamily="18" charset="0"/>
              </a:rPr>
              <a:t>Kebenaran performatif akan terjadi apabila pernyataan-pernyataan dalam penelitian dapat menciptakan realitas. Jadi pernyataan yang benar bukanlah pernyataan yang mengungkapkan realitas, tetapi justru dengan pernyataan itu tercipta realitas.</a:t>
            </a:r>
          </a:p>
          <a:p>
            <a:pPr eaLnBrk="1" hangingPunct="1">
              <a:buFont typeface="Wingdings" panose="05000000000000000000" pitchFamily="2" charset="2"/>
              <a:buNone/>
            </a:pPr>
            <a:endParaRPr lang="en-US" altLang="en-US" sz="240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r>
              <a:rPr lang="en-US" altLang="en-US" sz="2400">
                <a:latin typeface="Times New Roman" panose="02020603050405020304" pitchFamily="18" charset="0"/>
                <a:cs typeface="Times New Roman" panose="02020603050405020304" pitchFamily="18" charset="0"/>
              </a:rPr>
              <a:t>Contoh:</a:t>
            </a:r>
          </a:p>
          <a:p>
            <a:pPr eaLnBrk="1" hangingPunct="1"/>
            <a:r>
              <a:rPr lang="en-US" altLang="en-US" sz="2400">
                <a:latin typeface="Times New Roman" panose="02020603050405020304" pitchFamily="18" charset="0"/>
                <a:cs typeface="Times New Roman" panose="02020603050405020304" pitchFamily="18" charset="0"/>
              </a:rPr>
              <a:t>Dengan ini saya angkat dan ambil sumpah saudara Nurhayati menjadi Ketua Jurusan APK. Dengan pernyataan dan sumpah terseut tercipta sebuah realitas bahwa Nurhayati sebagai Kejur APK</a:t>
            </a:r>
          </a:p>
        </p:txBody>
      </p:sp>
    </p:spTree>
  </p:cSld>
  <p:clrMapOvr>
    <a:masterClrMapping/>
  </p:clrMapOvr>
  <p:transition spd="slow">
    <p:push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a:xfrm>
            <a:off x="1447800" y="277813"/>
            <a:ext cx="7239000" cy="865187"/>
          </a:xfrm>
        </p:spPr>
        <p:txBody>
          <a:bodyPr/>
          <a:lstStyle/>
          <a:p>
            <a:r>
              <a:rPr lang="en-US" altLang="en-US" b="1">
                <a:latin typeface="Times New Roman" panose="02020603050405020304" pitchFamily="18" charset="0"/>
                <a:cs typeface="Times New Roman" panose="02020603050405020304" pitchFamily="18" charset="0"/>
              </a:rPr>
              <a:t>Kebenaran Pragmatis</a:t>
            </a:r>
          </a:p>
        </p:txBody>
      </p:sp>
      <p:sp>
        <p:nvSpPr>
          <p:cNvPr id="22531" name="Content Placeholder 2"/>
          <p:cNvSpPr>
            <a:spLocks noGrp="1"/>
          </p:cNvSpPr>
          <p:nvPr>
            <p:ph idx="1"/>
          </p:nvPr>
        </p:nvSpPr>
        <p:spPr>
          <a:xfrm>
            <a:off x="533400" y="1447800"/>
            <a:ext cx="8229600" cy="4987925"/>
          </a:xfrm>
        </p:spPr>
        <p:txBody>
          <a:bodyPr/>
          <a:lstStyle/>
          <a:p>
            <a:r>
              <a:rPr lang="en-US" altLang="en-US" sz="2400">
                <a:latin typeface="Times New Roman" panose="02020603050405020304" pitchFamily="18" charset="0"/>
                <a:cs typeface="Times New Roman" panose="02020603050405020304" pitchFamily="18" charset="0"/>
              </a:rPr>
              <a:t>Tokohnya: Charles S. Peirce 1839-1914 ).</a:t>
            </a:r>
          </a:p>
          <a:p>
            <a:r>
              <a:rPr lang="en-US" altLang="en-US" sz="2400">
                <a:latin typeface="Times New Roman" panose="02020603050405020304" pitchFamily="18" charset="0"/>
                <a:cs typeface="Times New Roman" panose="02020603050405020304" pitchFamily="18" charset="0"/>
              </a:rPr>
              <a:t>benar apabila ia membawa kepada akibat yang memuaskan, berlaku dalam praktik, dan memiliki nilai praktis.</a:t>
            </a:r>
          </a:p>
          <a:p>
            <a:pPr>
              <a:buFont typeface="Wingdings" panose="05000000000000000000" pitchFamily="2" charset="2"/>
              <a:buNone/>
            </a:pPr>
            <a:endParaRPr lang="en-US" altLang="en-US" sz="2400">
              <a:latin typeface="Times New Roman" panose="02020603050405020304" pitchFamily="18" charset="0"/>
              <a:cs typeface="Times New Roman" panose="02020603050405020304" pitchFamily="18" charset="0"/>
            </a:endParaRPr>
          </a:p>
          <a:p>
            <a:pPr>
              <a:buFont typeface="Wingdings" panose="05000000000000000000" pitchFamily="2" charset="2"/>
              <a:buNone/>
            </a:pPr>
            <a:r>
              <a:rPr lang="en-US" altLang="en-US" sz="2400">
                <a:latin typeface="Times New Roman" panose="02020603050405020304" pitchFamily="18" charset="0"/>
                <a:cs typeface="Times New Roman" panose="02020603050405020304" pitchFamily="18" charset="0"/>
              </a:rPr>
              <a:t>Contoh:</a:t>
            </a:r>
          </a:p>
          <a:p>
            <a:pPr>
              <a:buFontTx/>
              <a:buChar char="-"/>
            </a:pPr>
            <a:r>
              <a:rPr lang="en-US" altLang="en-US" sz="2400">
                <a:latin typeface="Times New Roman" panose="02020603050405020304" pitchFamily="18" charset="0"/>
                <a:cs typeface="Times New Roman" panose="02020603050405020304" pitchFamily="18" charset="0"/>
              </a:rPr>
              <a:t>Buat Skripsi itu payah. Lalu diupahin buat sama orang lain.</a:t>
            </a:r>
          </a:p>
          <a:p>
            <a:pPr>
              <a:buFontTx/>
              <a:buChar char="-"/>
            </a:pPr>
            <a:r>
              <a:rPr lang="en-US" altLang="en-US" sz="2400">
                <a:latin typeface="Times New Roman" panose="02020603050405020304" pitchFamily="18" charset="0"/>
                <a:cs typeface="Times New Roman" panose="02020603050405020304" pitchFamily="18" charset="0"/>
              </a:rPr>
              <a:t>Misalnya, ada peristiwa kebakaran. Pernyataan tentang apa sebab kebakaran tidak  bermanfaat, maka tidak benar. </a:t>
            </a:r>
          </a:p>
          <a:p>
            <a:pPr>
              <a:buFont typeface="Wingdings" panose="05000000000000000000" pitchFamily="2" charset="2"/>
              <a:buNone/>
            </a:pPr>
            <a:r>
              <a:rPr lang="en-US" altLang="en-US" sz="2400">
                <a:latin typeface="Times New Roman" panose="02020603050405020304" pitchFamily="18" charset="0"/>
                <a:cs typeface="Times New Roman" panose="02020603050405020304" pitchFamily="18" charset="0"/>
              </a:rPr>
              <a:t>	Hal yang benar adalah tindakan cepat untuk memadamkan api seperti mencari ember dan air, menelepon pemadam kebakaran, dlsb.</a:t>
            </a:r>
          </a:p>
          <a:p>
            <a:pPr>
              <a:buFontTx/>
              <a:buChar char="-"/>
            </a:pPr>
            <a:endParaRPr lang="en-US" altLang="en-US">
              <a:latin typeface="Times New Roman" panose="02020603050405020304" pitchFamily="18" charset="0"/>
              <a:cs typeface="Times New Roman" panose="02020603050405020304" pitchFamily="18" charset="0"/>
            </a:endParaRPr>
          </a:p>
          <a:p>
            <a:endParaRPr lang="en-US" altLang="en-US"/>
          </a:p>
        </p:txBody>
      </p:sp>
    </p:spTree>
  </p:cSld>
  <p:clrMapOvr>
    <a:masterClrMapping/>
  </p:clrMapOvr>
  <p:transition spd="slow">
    <p:pull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a:xfrm>
            <a:off x="1295400" y="277813"/>
            <a:ext cx="7391400" cy="1139825"/>
          </a:xfrm>
        </p:spPr>
        <p:txBody>
          <a:bodyPr/>
          <a:lstStyle/>
          <a:p>
            <a:r>
              <a:rPr lang="en-US" altLang="en-US" sz="3600" b="1">
                <a:latin typeface="Times New Roman" panose="02020603050405020304" pitchFamily="18" charset="0"/>
                <a:cs typeface="Times New Roman" panose="02020603050405020304" pitchFamily="18" charset="0"/>
              </a:rPr>
              <a:t>Teori Kebenaran Proposisi</a:t>
            </a:r>
          </a:p>
        </p:txBody>
      </p:sp>
      <p:sp>
        <p:nvSpPr>
          <p:cNvPr id="23555" name="Content Placeholder 2"/>
          <p:cNvSpPr>
            <a:spLocks noGrp="1"/>
          </p:cNvSpPr>
          <p:nvPr>
            <p:ph idx="1"/>
          </p:nvPr>
        </p:nvSpPr>
        <p:spPr>
          <a:xfrm>
            <a:off x="533400" y="1295400"/>
            <a:ext cx="8229600" cy="5140325"/>
          </a:xfrm>
        </p:spPr>
        <p:txBody>
          <a:bodyPr/>
          <a:lstStyle/>
          <a:p>
            <a:r>
              <a:rPr lang="en-US" altLang="en-US" sz="2400">
                <a:latin typeface="Times New Roman" panose="02020603050405020304" pitchFamily="18" charset="0"/>
                <a:cs typeface="Times New Roman" panose="02020603050405020304" pitchFamily="18" charset="0"/>
              </a:rPr>
              <a:t>Proposisi adalah suatu pernyataan yang berisi banyak konsep kompleks, yang merentang dari yang subyektif individual sampai yang obyektif. </a:t>
            </a:r>
          </a:p>
          <a:p>
            <a:r>
              <a:rPr lang="en-US" altLang="en-US" sz="2400">
                <a:latin typeface="Times New Roman" panose="02020603050405020304" pitchFamily="18" charset="0"/>
                <a:cs typeface="Times New Roman" panose="02020603050405020304" pitchFamily="18" charset="0"/>
              </a:rPr>
              <a:t>Suatu kebenaran dapat diperoleh bila proposisi-proposisinya benar. Dalam logika Aristoteles, proposisi benar adalah bila sesuai dengan persyaratan formal suatu proposisi. Pendapat lain yaitu dari Euclides, bahwa proposisi benar tidak dilihat dari benar formalnya, melainkan dilihat dari benar materialnya.</a:t>
            </a:r>
          </a:p>
          <a:p>
            <a:endParaRPr lang="en-US" altLang="en-US" sz="2400">
              <a:latin typeface="Times New Roman" panose="02020603050405020304" pitchFamily="18" charset="0"/>
              <a:cs typeface="Times New Roman" panose="02020603050405020304" pitchFamily="18" charset="0"/>
            </a:endParaRPr>
          </a:p>
        </p:txBody>
      </p:sp>
    </p:spTree>
  </p:cSld>
  <p:clrMapOvr>
    <a:masterClrMapping/>
  </p:clrMapOvr>
  <p:transition spd="slow">
    <p:pull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1447800" y="277813"/>
            <a:ext cx="7239000" cy="788987"/>
          </a:xfrm>
        </p:spPr>
        <p:txBody>
          <a:bodyPr/>
          <a:lstStyle/>
          <a:p>
            <a:r>
              <a:rPr lang="en-US" altLang="en-US" sz="3200" b="1">
                <a:latin typeface="Times New Roman" panose="02020603050405020304" pitchFamily="18" charset="0"/>
                <a:cs typeface="Times New Roman" panose="02020603050405020304" pitchFamily="18" charset="0"/>
              </a:rPr>
              <a:t>Kebenaran struktural paradigmatik</a:t>
            </a:r>
            <a:br>
              <a:rPr lang="en-US" altLang="en-US" sz="3200" b="1">
                <a:latin typeface="Times New Roman" panose="02020603050405020304" pitchFamily="18" charset="0"/>
                <a:cs typeface="Times New Roman" panose="02020603050405020304" pitchFamily="18" charset="0"/>
              </a:rPr>
            </a:br>
            <a:endParaRPr lang="en-US" altLang="en-US" sz="3200" b="1">
              <a:latin typeface="Times New Roman" panose="02020603050405020304" pitchFamily="18" charset="0"/>
              <a:cs typeface="Times New Roman" panose="02020603050405020304" pitchFamily="18" charset="0"/>
            </a:endParaRPr>
          </a:p>
        </p:txBody>
      </p:sp>
      <p:sp>
        <p:nvSpPr>
          <p:cNvPr id="24579" name="Content Placeholder 2"/>
          <p:cNvSpPr>
            <a:spLocks noGrp="1"/>
          </p:cNvSpPr>
          <p:nvPr>
            <p:ph idx="1"/>
          </p:nvPr>
        </p:nvSpPr>
        <p:spPr>
          <a:xfrm>
            <a:off x="533400" y="1219200"/>
            <a:ext cx="8229600" cy="5445125"/>
          </a:xfrm>
        </p:spPr>
        <p:txBody>
          <a:bodyPr/>
          <a:lstStyle/>
          <a:p>
            <a:r>
              <a:rPr lang="en-US" altLang="en-US" sz="2800">
                <a:latin typeface="Times New Roman" panose="02020603050405020304" pitchFamily="18" charset="0"/>
                <a:cs typeface="Times New Roman" panose="02020603050405020304" pitchFamily="18" charset="0"/>
              </a:rPr>
              <a:t>Sesungguhnya kebenaran struktural paradigmatik ini merupakan perkembangan dari kebenaran korespondensi. Sampai sekarang analisis regresi, analisis faktor, dan analisis statistik lanjut lainnya masih dimaknai pada korespondensi unsur satu dengan lainnya. Padahal semestinya keseluruhan struktural tata hubungan itu yang dimaknai, karena akan mampu memberi eksplanasi atau inferensi yang lebih menyeluruh.</a:t>
            </a:r>
          </a:p>
        </p:txBody>
      </p:sp>
    </p:spTree>
  </p:cSld>
  <p:clrMapOvr>
    <a:masterClrMapping/>
  </p:clrMapOvr>
  <p:transition spd="slow">
    <p:pull dir="l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a:xfrm>
            <a:off x="1371600" y="277813"/>
            <a:ext cx="7315200" cy="712787"/>
          </a:xfrm>
        </p:spPr>
        <p:txBody>
          <a:bodyPr/>
          <a:lstStyle/>
          <a:p>
            <a:r>
              <a:rPr lang="en-US" altLang="en-US" sz="3600" b="1">
                <a:latin typeface="Times New Roman" panose="02020603050405020304" pitchFamily="18" charset="0"/>
                <a:cs typeface="Times New Roman" panose="02020603050405020304" pitchFamily="18" charset="0"/>
              </a:rPr>
              <a:t>Teori Kebenaran Konfirmasi</a:t>
            </a:r>
          </a:p>
        </p:txBody>
      </p:sp>
      <p:sp>
        <p:nvSpPr>
          <p:cNvPr id="25603" name="Content Placeholder 2"/>
          <p:cNvSpPr>
            <a:spLocks noGrp="1"/>
          </p:cNvSpPr>
          <p:nvPr>
            <p:ph idx="1"/>
          </p:nvPr>
        </p:nvSpPr>
        <p:spPr>
          <a:xfrm>
            <a:off x="457200" y="1295400"/>
            <a:ext cx="8229600" cy="3810000"/>
          </a:xfrm>
        </p:spPr>
        <p:txBody>
          <a:bodyPr/>
          <a:lstStyle/>
          <a:p>
            <a:r>
              <a:rPr lang="en-US" altLang="en-US" sz="2400">
                <a:latin typeface="Times New Roman" panose="02020603050405020304" pitchFamily="18" charset="0"/>
                <a:cs typeface="Times New Roman" panose="02020603050405020304" pitchFamily="18" charset="0"/>
              </a:rPr>
              <a:t>Fungsi ilmu adalah menjelaskan, memprediksi proses dan produk yang akan datang, atau memberikan pemaknaan. Pemaknaan tersebut dapat ditampilkan sebagai konfirmasi absolut atau probalistik. Menampilkan konfirmasi absolut biasanya menggunakan asumsi, postulat, atau axioma yang sudah dipastikan benar. Tetapi tidak salah bila mengeksplisitkan asumsi dan postulatnya. Sedangkan untuk membuat penjelasan, prediksi atau pemaknaan untuk mengejar kepastian probabilistik dapat ditempuh secara induktif, deduktif, ataupun reflektif</a:t>
            </a:r>
          </a:p>
        </p:txBody>
      </p:sp>
    </p:spTree>
  </p:cSld>
  <p:clrMapOvr>
    <a:masterClrMapping/>
  </p:clrMapOvr>
  <p:transition spd="slow">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a:xfrm>
            <a:off x="1905000" y="277813"/>
            <a:ext cx="6781800" cy="788987"/>
          </a:xfrm>
        </p:spPr>
        <p:txBody>
          <a:bodyPr/>
          <a:lstStyle/>
          <a:p>
            <a:r>
              <a:rPr lang="en-US" altLang="en-US" sz="4400" b="1">
                <a:latin typeface="Times New Roman" panose="02020603050405020304" pitchFamily="18" charset="0"/>
                <a:cs typeface="Times New Roman" panose="02020603050405020304" pitchFamily="18" charset="0"/>
              </a:rPr>
              <a:t>Logika inferensi</a:t>
            </a:r>
            <a:br>
              <a:rPr lang="en-US" altLang="en-US" sz="4400">
                <a:latin typeface="Times New Roman" panose="02020603050405020304" pitchFamily="18" charset="0"/>
                <a:cs typeface="Times New Roman" panose="02020603050405020304" pitchFamily="18" charset="0"/>
              </a:rPr>
            </a:br>
            <a:endParaRPr lang="en-US" altLang="en-US"/>
          </a:p>
        </p:txBody>
      </p:sp>
      <p:sp>
        <p:nvSpPr>
          <p:cNvPr id="26627" name="Content Placeholder 2"/>
          <p:cNvSpPr>
            <a:spLocks noGrp="1"/>
          </p:cNvSpPr>
          <p:nvPr>
            <p:ph idx="1"/>
          </p:nvPr>
        </p:nvSpPr>
        <p:spPr>
          <a:xfrm>
            <a:off x="533400" y="1676400"/>
            <a:ext cx="8229600" cy="4149725"/>
          </a:xfrm>
        </p:spPr>
        <p:txBody>
          <a:bodyPr/>
          <a:lstStyle/>
          <a:p>
            <a:r>
              <a:rPr lang="en-US" altLang="en-US" sz="2400">
                <a:latin typeface="Times New Roman" panose="02020603050405020304" pitchFamily="18" charset="0"/>
                <a:cs typeface="Times New Roman" panose="02020603050405020304" pitchFamily="18" charset="0"/>
              </a:rPr>
              <a:t>Logikan Inferensi adalah berpikir dengan akal yang sehat untuk memperoleh simpulan.</a:t>
            </a:r>
          </a:p>
          <a:p>
            <a:r>
              <a:rPr lang="en-US" altLang="en-US" sz="2400">
                <a:latin typeface="Times New Roman" panose="02020603050405020304" pitchFamily="18" charset="0"/>
                <a:cs typeface="Times New Roman" panose="02020603050405020304" pitchFamily="18" charset="0"/>
              </a:rPr>
              <a:t>Logika inferensi yang berpengaruh lama sampai perempat akhir abad XX adalah logika matematika, yang menguasai positivisme. Positivistik menampilkan kebenaran korespondensi antara fakta. </a:t>
            </a:r>
          </a:p>
          <a:p>
            <a:pPr>
              <a:buFont typeface="Wingdings" panose="05000000000000000000" pitchFamily="2" charset="2"/>
              <a:buNone/>
            </a:pPr>
            <a:r>
              <a:rPr lang="en-US" altLang="en-US" sz="2400">
                <a:latin typeface="Times New Roman" panose="02020603050405020304" pitchFamily="18" charset="0"/>
                <a:cs typeface="Times New Roman" panose="02020603050405020304" pitchFamily="18" charset="0"/>
              </a:rPr>
              <a:t>Contoh:</a:t>
            </a:r>
          </a:p>
          <a:p>
            <a:pPr>
              <a:buFontTx/>
              <a:buChar char="-"/>
            </a:pPr>
            <a:r>
              <a:rPr lang="en-US" altLang="en-US" sz="2400">
                <a:latin typeface="Times New Roman" panose="02020603050405020304" pitchFamily="18" charset="0"/>
                <a:cs typeface="Times New Roman" panose="02020603050405020304" pitchFamily="18" charset="0"/>
              </a:rPr>
              <a:t>Semua manusia akan mati.</a:t>
            </a:r>
          </a:p>
          <a:p>
            <a:pPr>
              <a:buFontTx/>
              <a:buChar char="-"/>
            </a:pPr>
            <a:r>
              <a:rPr lang="en-US" altLang="en-US" sz="2400">
                <a:latin typeface="Times New Roman" panose="02020603050405020304" pitchFamily="18" charset="0"/>
                <a:cs typeface="Times New Roman" panose="02020603050405020304" pitchFamily="18" charset="0"/>
              </a:rPr>
              <a:t>Agam adalah manusia.</a:t>
            </a:r>
          </a:p>
          <a:p>
            <a:pPr>
              <a:buFontTx/>
              <a:buChar char="-"/>
            </a:pPr>
            <a:r>
              <a:rPr lang="en-US" altLang="en-US" sz="2400">
                <a:latin typeface="Times New Roman" panose="02020603050405020304" pitchFamily="18" charset="0"/>
                <a:cs typeface="Times New Roman" panose="02020603050405020304" pitchFamily="18" charset="0"/>
              </a:rPr>
              <a:t>Jadi, Agam akan mati.</a:t>
            </a:r>
          </a:p>
        </p:txBody>
      </p:sp>
    </p:spTree>
  </p:cSld>
  <p:clrMapOvr>
    <a:masterClrMapping/>
  </p:clrMapOvr>
  <p:transition spd="slow">
    <p:wipe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228600" y="533400"/>
          <a:ext cx="8382000" cy="586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Quad Arrow Callout 8"/>
          <p:cNvSpPr/>
          <p:nvPr/>
        </p:nvSpPr>
        <p:spPr>
          <a:xfrm>
            <a:off x="3124200" y="2362200"/>
            <a:ext cx="2819400" cy="1981200"/>
          </a:xfrm>
          <a:prstGeom prst="quadArrowCallout">
            <a:avLst/>
          </a:prstGeom>
          <a:gradFill>
            <a:gsLst>
              <a:gs pos="0">
                <a:srgbClr val="FF3399"/>
              </a:gs>
              <a:gs pos="25000">
                <a:srgbClr val="FF6633"/>
              </a:gs>
              <a:gs pos="50000">
                <a:srgbClr val="FFFF00"/>
              </a:gs>
              <a:gs pos="75000">
                <a:srgbClr val="01A78F"/>
              </a:gs>
              <a:gs pos="100000">
                <a:srgbClr val="3366FF"/>
              </a:gs>
            </a:gsLst>
            <a:lin ang="16200000" scaled="0"/>
          </a:gradFill>
        </p:spPr>
        <p:style>
          <a:lnRef idx="1">
            <a:schemeClr val="dk1"/>
          </a:lnRef>
          <a:fillRef idx="3">
            <a:schemeClr val="dk1"/>
          </a:fillRef>
          <a:effectRef idx="2">
            <a:schemeClr val="dk1"/>
          </a:effectRef>
          <a:fontRef idx="minor">
            <a:schemeClr val="lt1"/>
          </a:fontRef>
        </p:style>
        <p:txBody>
          <a:bodyPr anchor="ctr"/>
          <a:lstStyle/>
          <a:p>
            <a:pPr algn="ctr">
              <a:defRPr/>
            </a:pPr>
            <a:r>
              <a:rPr lang="en-US" sz="3000" b="1" dirty="0">
                <a:solidFill>
                  <a:schemeClr val="tx1"/>
                </a:solidFill>
              </a:rPr>
              <a:t>Non </a:t>
            </a:r>
            <a:r>
              <a:rPr lang="en-US" sz="3000" b="1" dirty="0" err="1">
                <a:solidFill>
                  <a:schemeClr val="tx1"/>
                </a:solidFill>
              </a:rPr>
              <a:t>Ilmia</a:t>
            </a:r>
            <a:r>
              <a:rPr lang="en-US" sz="3200" b="1" dirty="0" err="1">
                <a:solidFill>
                  <a:schemeClr val="tx1"/>
                </a:solidFill>
              </a:rPr>
              <a:t>h</a:t>
            </a:r>
            <a:endParaRPr lang="en-US" sz="3200" b="1" dirty="0">
              <a:solidFill>
                <a:schemeClr val="tx1"/>
              </a:solidFill>
            </a:endParaRPr>
          </a:p>
        </p:txBody>
      </p:sp>
    </p:spTree>
  </p:cSld>
  <p:clrMapOvr>
    <a:masterClrMapping/>
  </p:clrMapOvr>
  <p:transition spd="med">
    <p:cover dir="l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228600" y="533400"/>
          <a:ext cx="8382000" cy="586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Quad Arrow Callout 8"/>
          <p:cNvSpPr/>
          <p:nvPr/>
        </p:nvSpPr>
        <p:spPr>
          <a:xfrm>
            <a:off x="3810000" y="2971800"/>
            <a:ext cx="2819400" cy="1981200"/>
          </a:xfrm>
          <a:prstGeom prst="quadArrowCallout">
            <a:avLst/>
          </a:prstGeom>
          <a:gradFill>
            <a:gsLst>
              <a:gs pos="0">
                <a:srgbClr val="FF3399"/>
              </a:gs>
              <a:gs pos="25000">
                <a:srgbClr val="FF6633"/>
              </a:gs>
              <a:gs pos="50000">
                <a:srgbClr val="FFFF00"/>
              </a:gs>
              <a:gs pos="75000">
                <a:srgbClr val="01A78F"/>
              </a:gs>
              <a:gs pos="100000">
                <a:srgbClr val="3366FF"/>
              </a:gs>
            </a:gsLst>
            <a:lin ang="16200000" scaled="0"/>
          </a:gradFill>
        </p:spPr>
        <p:style>
          <a:lnRef idx="1">
            <a:schemeClr val="dk1"/>
          </a:lnRef>
          <a:fillRef idx="3">
            <a:schemeClr val="dk1"/>
          </a:fillRef>
          <a:effectRef idx="2">
            <a:schemeClr val="dk1"/>
          </a:effectRef>
          <a:fontRef idx="minor">
            <a:schemeClr val="lt1"/>
          </a:fontRef>
        </p:style>
        <p:txBody>
          <a:bodyPr anchor="ctr"/>
          <a:lstStyle/>
          <a:p>
            <a:pPr algn="ctr">
              <a:defRPr/>
            </a:pPr>
            <a:r>
              <a:rPr lang="en-US" sz="3000" b="1" dirty="0" err="1">
                <a:solidFill>
                  <a:schemeClr val="tx1"/>
                </a:solidFill>
              </a:rPr>
              <a:t>Ilmia</a:t>
            </a:r>
            <a:r>
              <a:rPr lang="en-US" sz="3200" b="1" dirty="0" err="1">
                <a:solidFill>
                  <a:schemeClr val="tx1"/>
                </a:solidFill>
              </a:rPr>
              <a:t>h</a:t>
            </a:r>
            <a:endParaRPr lang="en-US" sz="3200" b="1" dirty="0">
              <a:solidFill>
                <a:schemeClr val="tx1"/>
              </a:solidFill>
            </a:endParaRPr>
          </a:p>
        </p:txBody>
      </p:sp>
    </p:spTree>
  </p:cSld>
  <p:clrMapOvr>
    <a:masterClrMapping/>
  </p:clrMapOvr>
  <p:transition spd="med">
    <p:cover dir="l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381000" y="1752600"/>
            <a:ext cx="8229600" cy="3581400"/>
          </a:xfrm>
        </p:spPr>
        <p:txBody>
          <a:bodyPr/>
          <a:lstStyle/>
          <a:p>
            <a:pPr eaLnBrk="1" hangingPunct="1"/>
            <a:r>
              <a:rPr lang="en-US" altLang="en-US" dirty="0" err="1"/>
              <a:t>Memberikan</a:t>
            </a:r>
            <a:r>
              <a:rPr lang="en-US" altLang="en-US" dirty="0"/>
              <a:t> </a:t>
            </a:r>
            <a:r>
              <a:rPr lang="en-US" altLang="en-US" dirty="0" err="1"/>
              <a:t>deskripsi</a:t>
            </a:r>
            <a:endParaRPr lang="en-US" altLang="en-US" dirty="0"/>
          </a:p>
          <a:p>
            <a:pPr eaLnBrk="1" hangingPunct="1"/>
            <a:r>
              <a:rPr lang="en-US" altLang="en-US" dirty="0" err="1"/>
              <a:t>Menerangkan</a:t>
            </a:r>
            <a:r>
              <a:rPr lang="en-US" altLang="en-US" dirty="0"/>
              <a:t>/</a:t>
            </a:r>
            <a:r>
              <a:rPr lang="en-US" altLang="en-US" dirty="0" err="1"/>
              <a:t>eksplanasi</a:t>
            </a:r>
            <a:endParaRPr lang="en-US" altLang="en-US" dirty="0"/>
          </a:p>
          <a:p>
            <a:pPr eaLnBrk="1" hangingPunct="1"/>
            <a:r>
              <a:rPr lang="en-US" altLang="en-US" dirty="0" err="1"/>
              <a:t>Menyusun</a:t>
            </a:r>
            <a:r>
              <a:rPr lang="en-US" altLang="en-US" dirty="0"/>
              <a:t> </a:t>
            </a:r>
            <a:r>
              <a:rPr lang="en-US" altLang="en-US" dirty="0" err="1"/>
              <a:t>teori</a:t>
            </a:r>
            <a:endParaRPr lang="en-US" altLang="en-US" dirty="0"/>
          </a:p>
          <a:p>
            <a:pPr eaLnBrk="1" hangingPunct="1"/>
            <a:r>
              <a:rPr lang="en-US" altLang="en-US" dirty="0" err="1"/>
              <a:t>Memprediksi</a:t>
            </a:r>
            <a:endParaRPr lang="en-US" altLang="en-US" dirty="0"/>
          </a:p>
          <a:p>
            <a:pPr eaLnBrk="1" hangingPunct="1"/>
            <a:r>
              <a:rPr lang="en-US" altLang="en-US" dirty="0" err="1"/>
              <a:t>Melakukan</a:t>
            </a:r>
            <a:r>
              <a:rPr lang="en-US" altLang="en-US" dirty="0"/>
              <a:t> </a:t>
            </a:r>
            <a:r>
              <a:rPr lang="en-US" altLang="en-US" dirty="0" err="1"/>
              <a:t>pengendalian</a:t>
            </a:r>
            <a:endParaRPr lang="en-US" altLang="en-US" dirty="0"/>
          </a:p>
        </p:txBody>
      </p:sp>
      <p:sp>
        <p:nvSpPr>
          <p:cNvPr id="4" name="Title 3"/>
          <p:cNvSpPr>
            <a:spLocks noGrp="1"/>
          </p:cNvSpPr>
          <p:nvPr>
            <p:ph type="title" idx="4294967295"/>
          </p:nvPr>
        </p:nvSpPr>
        <p:spPr>
          <a:xfrm>
            <a:off x="381000" y="1039813"/>
            <a:ext cx="8229600" cy="712787"/>
          </a:xfrm>
        </p:spPr>
        <p:txBody>
          <a:bodyPr/>
          <a:lstStyle/>
          <a:p>
            <a:pPr algn="ctr" eaLnBrk="1" hangingPunct="1">
              <a:defRPr/>
            </a:pPr>
            <a:r>
              <a:rPr lang="fi-FI" sz="2500" b="1" dirty="0">
                <a:latin typeface="+mn-lt"/>
              </a:rPr>
              <a:t>Tugas Ilmu Pengetahuan dan Penelitian</a:t>
            </a:r>
            <a:br>
              <a:rPr lang="en-US" b="1" dirty="0">
                <a:latin typeface="+mn-lt"/>
              </a:rPr>
            </a:br>
            <a:endParaRPr lang="en-US" dirty="0">
              <a:latin typeface="+mn-lt"/>
            </a:endParaRPr>
          </a:p>
        </p:txBody>
      </p:sp>
    </p:spTree>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457200" y="1219200"/>
            <a:ext cx="8229600" cy="788988"/>
          </a:xfrm>
        </p:spPr>
        <p:txBody>
          <a:bodyPr/>
          <a:lstStyle/>
          <a:p>
            <a:r>
              <a:rPr lang="en-US" altLang="en-US" b="1"/>
              <a:t>Tujuan Mata Kuliah Riset</a:t>
            </a:r>
          </a:p>
        </p:txBody>
      </p:sp>
      <p:sp>
        <p:nvSpPr>
          <p:cNvPr id="5123" name="Content Placeholder 2"/>
          <p:cNvSpPr>
            <a:spLocks noGrp="1"/>
          </p:cNvSpPr>
          <p:nvPr>
            <p:ph idx="1"/>
          </p:nvPr>
        </p:nvSpPr>
        <p:spPr>
          <a:xfrm>
            <a:off x="457200" y="2362200"/>
            <a:ext cx="8229600" cy="1981200"/>
          </a:xfrm>
        </p:spPr>
        <p:txBody>
          <a:bodyPr/>
          <a:lstStyle/>
          <a:p>
            <a:r>
              <a:rPr lang="en-US" altLang="en-US" sz="3200" dirty="0">
                <a:latin typeface="Times New Roman" panose="02020603050405020304" pitchFamily="18" charset="0"/>
                <a:cs typeface="Times New Roman" panose="02020603050405020304" pitchFamily="18" charset="0"/>
              </a:rPr>
              <a:t>Mata </a:t>
            </a:r>
            <a:r>
              <a:rPr lang="en-US" altLang="en-US" sz="3200" dirty="0" err="1">
                <a:latin typeface="Times New Roman" panose="02020603050405020304" pitchFamily="18" charset="0"/>
                <a:cs typeface="Times New Roman" panose="02020603050405020304" pitchFamily="18" charset="0"/>
              </a:rPr>
              <a:t>kuliah</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ini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bertujuan</a:t>
            </a:r>
            <a:r>
              <a:rPr lang="en-US" altLang="en-US" sz="3200" dirty="0">
                <a:latin typeface="Times New Roman" panose="02020603050405020304" pitchFamily="18" charset="0"/>
                <a:cs typeface="Times New Roman" panose="02020603050405020304" pitchFamily="18" charset="0"/>
              </a:rPr>
              <a:t> agar </a:t>
            </a:r>
            <a:r>
              <a:rPr lang="en-US" altLang="en-US" sz="3200" dirty="0" err="1">
                <a:latin typeface="Times New Roman" panose="02020603050405020304" pitchFamily="18" charset="0"/>
                <a:cs typeface="Times New Roman" panose="02020603050405020304" pitchFamily="18" charset="0"/>
              </a:rPr>
              <a:t>mahasiswa</a:t>
            </a:r>
            <a:r>
              <a:rPr lang="en-US" altLang="en-US" sz="3200" dirty="0">
                <a:latin typeface="Times New Roman" panose="02020603050405020304" pitchFamily="18" charset="0"/>
                <a:cs typeface="Times New Roman" panose="02020603050405020304" pitchFamily="18" charset="0"/>
              </a:rPr>
              <a:t>/</a:t>
            </a:r>
            <a:r>
              <a:rPr lang="en-US" altLang="en-US" sz="3200" dirty="0" err="1">
                <a:latin typeface="Times New Roman" panose="02020603050405020304" pitchFamily="18" charset="0"/>
                <a:cs typeface="Times New Roman" panose="02020603050405020304" pitchFamily="18" charset="0"/>
              </a:rPr>
              <a:t>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mampu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mengerti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konsep</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dan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teori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Metode</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Penelitian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Ilmu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Perpustakaan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secara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khusus</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dan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Metode</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Riset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pada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umumnya</a:t>
            </a:r>
            <a:r>
              <a:rPr lang="en-US" altLang="en-US" sz="3200" dirty="0">
                <a:latin typeface="Times New Roman" panose="02020603050405020304" pitchFamily="18" charset="0"/>
                <a:cs typeface="Times New Roman" panose="02020603050405020304" pitchFamily="18" charset="0"/>
              </a:rPr>
              <a:t>. </a:t>
            </a:r>
          </a:p>
          <a:p>
            <a:endParaRPr lang="en-US" altLang="en-US" sz="3200" dirty="0">
              <a:latin typeface="Times New Roman" panose="02020603050405020304" pitchFamily="18" charset="0"/>
              <a:cs typeface="Times New Roman" panose="02020603050405020304" pitchFamily="18" charset="0"/>
            </a:endParaRPr>
          </a:p>
          <a:p>
            <a:endParaRPr lang="en-US" altLang="en-US" sz="3200" dirty="0">
              <a:latin typeface="Times New Roman" panose="02020603050405020304" pitchFamily="18" charset="0"/>
              <a:cs typeface="Times New Roman" panose="02020603050405020304" pitchFamily="18" charset="0"/>
            </a:endParaRPr>
          </a:p>
        </p:txBody>
      </p:sp>
    </p:spTree>
  </p:cSld>
  <p:clrMapOvr>
    <a:masterClrMapping/>
  </p:clrMapOvr>
  <p:transition spd="slow">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00000"/>
            <a:ext cx="8763000" cy="5424527"/>
          </a:xfrm>
        </p:spPr>
        <p:txBody>
          <a:bodyPr/>
          <a:lstStyle/>
          <a:p>
            <a:r>
              <a:rPr lang="en-US" sz="1800" dirty="0" err="1"/>
              <a:t>Materi</a:t>
            </a:r>
            <a:r>
              <a:rPr lang="en-US" sz="1800" dirty="0"/>
              <a:t> </a:t>
            </a:r>
            <a:r>
              <a:rPr lang="en-US" sz="1800" dirty="0" err="1"/>
              <a:t>kuliah</a:t>
            </a:r>
            <a:r>
              <a:rPr lang="en-US" sz="1800" dirty="0"/>
              <a:t> </a:t>
            </a:r>
            <a:r>
              <a:rPr lang="en-US" sz="1800" dirty="0" err="1"/>
              <a:t>merupakan</a:t>
            </a:r>
            <a:r>
              <a:rPr lang="en-US" sz="1800" dirty="0"/>
              <a:t> </a:t>
            </a:r>
            <a:r>
              <a:rPr lang="en-US" sz="1800" dirty="0" err="1"/>
              <a:t>perpaduan</a:t>
            </a:r>
            <a:r>
              <a:rPr lang="en-US" sz="1800" dirty="0"/>
              <a:t> </a:t>
            </a:r>
            <a:r>
              <a:rPr lang="en-US" sz="1800" dirty="0" err="1"/>
              <a:t>antara</a:t>
            </a:r>
            <a:r>
              <a:rPr lang="en-US" sz="1800" dirty="0"/>
              <a:t> </a:t>
            </a:r>
            <a:r>
              <a:rPr lang="en-US" sz="1800" dirty="0" err="1"/>
              <a:t>teori</a:t>
            </a:r>
            <a:r>
              <a:rPr lang="en-US" sz="1800" dirty="0"/>
              <a:t> </a:t>
            </a:r>
            <a:r>
              <a:rPr lang="en-US" sz="1800" dirty="0" err="1"/>
              <a:t>dan</a:t>
            </a:r>
            <a:r>
              <a:rPr lang="en-US" sz="1800" dirty="0"/>
              <a:t> </a:t>
            </a:r>
            <a:r>
              <a:rPr lang="en-US" sz="1800" dirty="0" err="1"/>
              <a:t>terapan</a:t>
            </a:r>
            <a:r>
              <a:rPr lang="en-US" sz="1800" dirty="0"/>
              <a:t> yang </a:t>
            </a:r>
            <a:r>
              <a:rPr lang="en-US" sz="1800" dirty="0" err="1"/>
              <a:t>meliputi</a:t>
            </a:r>
            <a:r>
              <a:rPr lang="en-US" sz="1800" dirty="0"/>
              <a:t>:</a:t>
            </a:r>
          </a:p>
          <a:p>
            <a:pPr marL="746125">
              <a:buFont typeface="Wingdings" panose="05000000000000000000" pitchFamily="2" charset="2"/>
              <a:buChar char="Ø"/>
            </a:pPr>
            <a:r>
              <a:rPr lang="en-US" sz="1800" dirty="0" err="1"/>
              <a:t>konsep</a:t>
            </a:r>
            <a:r>
              <a:rPr lang="en-US" sz="1800" dirty="0"/>
              <a:t> </a:t>
            </a:r>
            <a:r>
              <a:rPr lang="en-US" sz="1800" dirty="0" err="1"/>
              <a:t>dasar</a:t>
            </a:r>
            <a:r>
              <a:rPr lang="en-US" sz="1800" dirty="0"/>
              <a:t> </a:t>
            </a:r>
            <a:r>
              <a:rPr lang="en-US" sz="1800" dirty="0" err="1"/>
              <a:t>Ilmu</a:t>
            </a:r>
            <a:r>
              <a:rPr lang="en-US" sz="1800" dirty="0"/>
              <a:t> </a:t>
            </a:r>
            <a:r>
              <a:rPr lang="en-US" sz="1800" dirty="0" err="1"/>
              <a:t>pengetahuan</a:t>
            </a:r>
            <a:r>
              <a:rPr lang="en-US" sz="1800" dirty="0"/>
              <a:t> (</a:t>
            </a:r>
            <a:r>
              <a:rPr lang="en-US" sz="1800" dirty="0" err="1"/>
              <a:t>teori</a:t>
            </a:r>
            <a:r>
              <a:rPr lang="en-US" sz="1800" dirty="0"/>
              <a:t> </a:t>
            </a:r>
            <a:r>
              <a:rPr lang="en-US" sz="1800" dirty="0" err="1"/>
              <a:t>kebenaran</a:t>
            </a:r>
            <a:r>
              <a:rPr lang="en-US" sz="1800" dirty="0"/>
              <a:t>), </a:t>
            </a:r>
          </a:p>
          <a:p>
            <a:pPr marL="746125">
              <a:buFont typeface="Wingdings" panose="05000000000000000000" pitchFamily="2" charset="2"/>
              <a:buChar char="Ø"/>
            </a:pPr>
            <a:r>
              <a:rPr lang="en-US" sz="1800" dirty="0" err="1"/>
              <a:t>Paradigma</a:t>
            </a:r>
            <a:r>
              <a:rPr lang="en-US" sz="1800" dirty="0"/>
              <a:t> </a:t>
            </a:r>
            <a:r>
              <a:rPr lang="en-US" sz="1800" dirty="0" err="1"/>
              <a:t>Penelitian</a:t>
            </a:r>
            <a:r>
              <a:rPr lang="en-US" sz="1800" dirty="0"/>
              <a:t> (</a:t>
            </a:r>
            <a:r>
              <a:rPr lang="en-US" sz="1800" dirty="0" err="1"/>
              <a:t>Kuantitatif</a:t>
            </a:r>
            <a:r>
              <a:rPr lang="en-US" sz="1800" dirty="0"/>
              <a:t> </a:t>
            </a:r>
            <a:r>
              <a:rPr lang="en-US" sz="1800" dirty="0" err="1"/>
              <a:t>dan</a:t>
            </a:r>
            <a:r>
              <a:rPr lang="en-US" sz="1800" dirty="0"/>
              <a:t> </a:t>
            </a:r>
            <a:r>
              <a:rPr lang="en-US" sz="1800" dirty="0" err="1"/>
              <a:t>Kualitatif</a:t>
            </a:r>
            <a:r>
              <a:rPr lang="en-US" sz="1800" dirty="0"/>
              <a:t>, </a:t>
            </a:r>
            <a:r>
              <a:rPr lang="en-US" sz="1800" dirty="0" err="1"/>
              <a:t>Etika</a:t>
            </a:r>
            <a:r>
              <a:rPr lang="en-US" sz="1800" dirty="0"/>
              <a:t> </a:t>
            </a:r>
            <a:r>
              <a:rPr lang="en-US" sz="1800" dirty="0" err="1"/>
              <a:t>Penelitian</a:t>
            </a:r>
            <a:r>
              <a:rPr lang="en-US" sz="1800" dirty="0"/>
              <a:t>),</a:t>
            </a:r>
          </a:p>
          <a:p>
            <a:pPr marL="746125">
              <a:buFont typeface="Wingdings" panose="05000000000000000000" pitchFamily="2" charset="2"/>
              <a:buChar char="Ø"/>
            </a:pPr>
            <a:r>
              <a:rPr lang="en-US" sz="1800" dirty="0" err="1"/>
              <a:t>Bibliometrics</a:t>
            </a:r>
            <a:r>
              <a:rPr lang="en-US" sz="1800" dirty="0"/>
              <a:t>, Citation </a:t>
            </a:r>
            <a:r>
              <a:rPr lang="en-US" sz="1800" dirty="0" err="1"/>
              <a:t>Analisis</a:t>
            </a:r>
            <a:r>
              <a:rPr lang="en-US" sz="1800" dirty="0"/>
              <a:t>, </a:t>
            </a:r>
          </a:p>
          <a:p>
            <a:pPr marL="746125">
              <a:buFont typeface="Wingdings" panose="05000000000000000000" pitchFamily="2" charset="2"/>
              <a:buChar char="Ø"/>
            </a:pPr>
            <a:r>
              <a:rPr lang="en-US" sz="1800" dirty="0" err="1"/>
              <a:t>Metode</a:t>
            </a:r>
            <a:r>
              <a:rPr lang="en-US" sz="1800" dirty="0"/>
              <a:t> Conspectus, </a:t>
            </a:r>
          </a:p>
          <a:p>
            <a:pPr marL="746125">
              <a:buFont typeface="Wingdings" panose="05000000000000000000" pitchFamily="2" charset="2"/>
              <a:buChar char="Ø"/>
            </a:pPr>
            <a:r>
              <a:rPr lang="en-US" sz="1800" dirty="0" err="1"/>
              <a:t>Jenis-Jenis</a:t>
            </a:r>
            <a:r>
              <a:rPr lang="en-US" sz="1800" dirty="0"/>
              <a:t> </a:t>
            </a:r>
            <a:r>
              <a:rPr lang="en-US" sz="1800" dirty="0" err="1"/>
              <a:t>Penelitian</a:t>
            </a:r>
            <a:r>
              <a:rPr lang="en-US" sz="1800" dirty="0"/>
              <a:t> </a:t>
            </a:r>
            <a:r>
              <a:rPr lang="en-US" sz="1800" dirty="0" err="1"/>
              <a:t>umum</a:t>
            </a:r>
            <a:r>
              <a:rPr lang="en-US" sz="1800" dirty="0"/>
              <a:t> (</a:t>
            </a:r>
            <a:r>
              <a:rPr lang="en-US" sz="1800" dirty="0" err="1"/>
              <a:t>penelitian</a:t>
            </a:r>
            <a:r>
              <a:rPr lang="en-US" sz="1800" dirty="0"/>
              <a:t> </a:t>
            </a:r>
            <a:r>
              <a:rPr lang="en-US" sz="1800" dirty="0" err="1"/>
              <a:t>dasar</a:t>
            </a:r>
            <a:r>
              <a:rPr lang="en-US" sz="1800" dirty="0"/>
              <a:t> </a:t>
            </a:r>
            <a:r>
              <a:rPr lang="en-US" sz="1800" dirty="0" err="1"/>
              <a:t>dan</a:t>
            </a:r>
            <a:r>
              <a:rPr lang="en-US" sz="1800" dirty="0"/>
              <a:t> </a:t>
            </a:r>
            <a:r>
              <a:rPr lang="en-US" sz="1800" dirty="0" err="1"/>
              <a:t>penelitian</a:t>
            </a:r>
            <a:r>
              <a:rPr lang="en-US" sz="1800" dirty="0"/>
              <a:t> </a:t>
            </a:r>
            <a:r>
              <a:rPr lang="en-US" sz="1800" dirty="0" err="1"/>
              <a:t>terapan</a:t>
            </a:r>
            <a:r>
              <a:rPr lang="en-US" sz="1800" dirty="0"/>
              <a:t>), </a:t>
            </a:r>
          </a:p>
          <a:p>
            <a:pPr marL="746125">
              <a:buFont typeface="Wingdings" panose="05000000000000000000" pitchFamily="2" charset="2"/>
              <a:buChar char="Ø"/>
            </a:pPr>
            <a:r>
              <a:rPr lang="en-US" sz="1800" dirty="0" err="1"/>
              <a:t>Konsep</a:t>
            </a:r>
            <a:r>
              <a:rPr lang="en-US" sz="1800" dirty="0"/>
              <a:t>, </a:t>
            </a:r>
            <a:r>
              <a:rPr lang="en-US" sz="1800" dirty="0" err="1"/>
              <a:t>proposisi</a:t>
            </a:r>
            <a:r>
              <a:rPr lang="en-US" sz="1800" dirty="0"/>
              <a:t>, </a:t>
            </a:r>
            <a:r>
              <a:rPr lang="en-US" sz="1800" dirty="0" err="1"/>
              <a:t>variabel</a:t>
            </a:r>
            <a:r>
              <a:rPr lang="en-US" sz="1800" dirty="0"/>
              <a:t>, </a:t>
            </a:r>
            <a:r>
              <a:rPr lang="en-US" sz="1800" dirty="0" err="1"/>
              <a:t>dan</a:t>
            </a:r>
            <a:r>
              <a:rPr lang="en-US" sz="1800" dirty="0"/>
              <a:t> </a:t>
            </a:r>
            <a:r>
              <a:rPr lang="en-US" sz="1800" dirty="0" err="1"/>
              <a:t>teori</a:t>
            </a:r>
            <a:r>
              <a:rPr lang="en-US" sz="1800" dirty="0"/>
              <a:t>, </a:t>
            </a:r>
          </a:p>
          <a:p>
            <a:pPr marL="746125">
              <a:buFont typeface="Wingdings" panose="05000000000000000000" pitchFamily="2" charset="2"/>
              <a:buChar char="Ø"/>
            </a:pPr>
            <a:r>
              <a:rPr lang="en-US" sz="1800" dirty="0" err="1"/>
              <a:t>identifikasi</a:t>
            </a:r>
            <a:r>
              <a:rPr lang="en-US" sz="1800" dirty="0"/>
              <a:t> </a:t>
            </a:r>
            <a:r>
              <a:rPr lang="en-US" sz="1800" dirty="0" err="1"/>
              <a:t>dan</a:t>
            </a:r>
            <a:r>
              <a:rPr lang="en-US" sz="1800" dirty="0"/>
              <a:t> </a:t>
            </a:r>
            <a:r>
              <a:rPr lang="en-US" sz="1800" dirty="0" err="1"/>
              <a:t>pemilihan</a:t>
            </a:r>
            <a:r>
              <a:rPr lang="en-US" sz="1800" dirty="0"/>
              <a:t> </a:t>
            </a:r>
            <a:r>
              <a:rPr lang="en-US" sz="1800" dirty="0" err="1"/>
              <a:t>masalah</a:t>
            </a:r>
            <a:r>
              <a:rPr lang="en-US" sz="1800" dirty="0"/>
              <a:t> </a:t>
            </a:r>
            <a:r>
              <a:rPr lang="en-US" sz="1800" dirty="0" err="1"/>
              <a:t>penelitian</a:t>
            </a:r>
            <a:r>
              <a:rPr lang="en-US" sz="1800" dirty="0"/>
              <a:t>, </a:t>
            </a:r>
            <a:r>
              <a:rPr lang="en-US" sz="1800" dirty="0" err="1"/>
              <a:t>pendekatan</a:t>
            </a:r>
            <a:r>
              <a:rPr lang="en-US" sz="1800" dirty="0"/>
              <a:t> </a:t>
            </a:r>
            <a:r>
              <a:rPr lang="en-US" sz="1800" dirty="0" err="1"/>
              <a:t>dan</a:t>
            </a:r>
            <a:r>
              <a:rPr lang="en-US" sz="1800" dirty="0"/>
              <a:t> </a:t>
            </a:r>
            <a:r>
              <a:rPr lang="en-US" sz="1800" dirty="0" err="1"/>
              <a:t>metode</a:t>
            </a:r>
            <a:r>
              <a:rPr lang="en-US" sz="1800" dirty="0"/>
              <a:t> </a:t>
            </a:r>
            <a:r>
              <a:rPr lang="en-US" sz="1800" dirty="0" err="1"/>
              <a:t>penelitian</a:t>
            </a:r>
            <a:r>
              <a:rPr lang="en-US" sz="1800" dirty="0"/>
              <a:t>, </a:t>
            </a:r>
          </a:p>
          <a:p>
            <a:pPr marL="746125">
              <a:buFont typeface="Wingdings" panose="05000000000000000000" pitchFamily="2" charset="2"/>
              <a:buChar char="Ø"/>
            </a:pPr>
            <a:r>
              <a:rPr lang="en-US" sz="1800" dirty="0"/>
              <a:t>Mixed Methods, </a:t>
            </a:r>
          </a:p>
          <a:p>
            <a:pPr marL="746125">
              <a:buFont typeface="Wingdings" panose="05000000000000000000" pitchFamily="2" charset="2"/>
              <a:buChar char="Ø"/>
            </a:pPr>
            <a:r>
              <a:rPr lang="en-US" sz="1800" dirty="0" err="1"/>
              <a:t>Asumsi</a:t>
            </a:r>
            <a:r>
              <a:rPr lang="en-US" sz="1800" dirty="0"/>
              <a:t> </a:t>
            </a:r>
            <a:r>
              <a:rPr lang="en-US" sz="1800" dirty="0" err="1"/>
              <a:t>dan</a:t>
            </a:r>
            <a:r>
              <a:rPr lang="en-US" sz="1800" dirty="0"/>
              <a:t> </a:t>
            </a:r>
            <a:r>
              <a:rPr lang="en-US" sz="1800" dirty="0" err="1"/>
              <a:t>hipotesis</a:t>
            </a:r>
            <a:r>
              <a:rPr lang="en-US" sz="1800" dirty="0"/>
              <a:t> </a:t>
            </a:r>
            <a:r>
              <a:rPr lang="en-US" sz="1800" dirty="0" err="1"/>
              <a:t>penelitian</a:t>
            </a:r>
            <a:r>
              <a:rPr lang="en-US" sz="1800" dirty="0"/>
              <a:t>, </a:t>
            </a:r>
          </a:p>
          <a:p>
            <a:pPr marL="746125">
              <a:buFont typeface="Wingdings" panose="05000000000000000000" pitchFamily="2" charset="2"/>
              <a:buChar char="Ø"/>
            </a:pPr>
            <a:r>
              <a:rPr lang="en-US" sz="1800" dirty="0" err="1"/>
              <a:t>definisi</a:t>
            </a:r>
            <a:r>
              <a:rPr lang="en-US" sz="1800" dirty="0"/>
              <a:t> </a:t>
            </a:r>
            <a:r>
              <a:rPr lang="en-US" sz="1800" dirty="0" err="1"/>
              <a:t>operasional</a:t>
            </a:r>
            <a:r>
              <a:rPr lang="en-US" sz="1800" dirty="0"/>
              <a:t> </a:t>
            </a:r>
            <a:r>
              <a:rPr lang="en-US" sz="1800" dirty="0" err="1"/>
              <a:t>variabel</a:t>
            </a:r>
            <a:r>
              <a:rPr lang="en-US" sz="1800" dirty="0"/>
              <a:t> </a:t>
            </a:r>
            <a:r>
              <a:rPr lang="en-US" sz="1800" dirty="0" err="1"/>
              <a:t>penelitian</a:t>
            </a:r>
            <a:r>
              <a:rPr lang="en-US" sz="1800" dirty="0"/>
              <a:t>, </a:t>
            </a:r>
          </a:p>
          <a:p>
            <a:pPr marL="746125">
              <a:buFont typeface="Wingdings" panose="05000000000000000000" pitchFamily="2" charset="2"/>
              <a:buChar char="Ø"/>
            </a:pPr>
            <a:r>
              <a:rPr lang="en-US" sz="1800" dirty="0" err="1"/>
              <a:t>populasi</a:t>
            </a:r>
            <a:r>
              <a:rPr lang="en-US" sz="1800" dirty="0"/>
              <a:t> </a:t>
            </a:r>
            <a:r>
              <a:rPr lang="en-US" sz="1800" dirty="0" err="1"/>
              <a:t>dan</a:t>
            </a:r>
            <a:r>
              <a:rPr lang="en-US" sz="1800" dirty="0"/>
              <a:t> </a:t>
            </a:r>
            <a:r>
              <a:rPr lang="en-US" sz="1800" dirty="0" err="1"/>
              <a:t>sampel</a:t>
            </a:r>
            <a:r>
              <a:rPr lang="en-US" sz="1800" dirty="0"/>
              <a:t> </a:t>
            </a:r>
            <a:r>
              <a:rPr lang="en-US" sz="1800" dirty="0" err="1"/>
              <a:t>penelitian</a:t>
            </a:r>
            <a:r>
              <a:rPr lang="en-US" sz="1800" dirty="0"/>
              <a:t>, </a:t>
            </a:r>
          </a:p>
          <a:p>
            <a:pPr marL="746125">
              <a:buFont typeface="Wingdings" panose="05000000000000000000" pitchFamily="2" charset="2"/>
              <a:buChar char="Ø"/>
            </a:pPr>
            <a:r>
              <a:rPr lang="en-US" sz="1800" dirty="0" err="1"/>
              <a:t>Instrumen</a:t>
            </a:r>
            <a:r>
              <a:rPr lang="en-US" sz="1800" dirty="0"/>
              <a:t> </a:t>
            </a:r>
            <a:r>
              <a:rPr lang="en-US" sz="1800" dirty="0" err="1"/>
              <a:t>penelitian</a:t>
            </a:r>
            <a:r>
              <a:rPr lang="en-US" sz="1800" dirty="0"/>
              <a:t> </a:t>
            </a:r>
            <a:r>
              <a:rPr lang="en-US" sz="1800" dirty="0" err="1"/>
              <a:t>termasuk</a:t>
            </a:r>
            <a:r>
              <a:rPr lang="en-US" sz="1800" dirty="0"/>
              <a:t> proses </a:t>
            </a:r>
            <a:r>
              <a:rPr lang="en-US" sz="1800" dirty="0" err="1"/>
              <a:t>pengumpulan</a:t>
            </a:r>
            <a:r>
              <a:rPr lang="en-US" sz="1800" dirty="0"/>
              <a:t> data, </a:t>
            </a:r>
          </a:p>
          <a:p>
            <a:pPr marL="746125">
              <a:buFont typeface="Wingdings" panose="05000000000000000000" pitchFamily="2" charset="2"/>
              <a:buChar char="Ø"/>
            </a:pPr>
            <a:r>
              <a:rPr lang="en-US" sz="1800" dirty="0" err="1"/>
              <a:t>Validitas</a:t>
            </a:r>
            <a:r>
              <a:rPr lang="en-US" sz="1800" dirty="0"/>
              <a:t> </a:t>
            </a:r>
            <a:r>
              <a:rPr lang="en-US" sz="1800" dirty="0" err="1"/>
              <a:t>dan</a:t>
            </a:r>
            <a:r>
              <a:rPr lang="en-US" sz="1800" dirty="0"/>
              <a:t> </a:t>
            </a:r>
            <a:r>
              <a:rPr lang="en-US" sz="1800" dirty="0" err="1"/>
              <a:t>reliabilitas</a:t>
            </a:r>
            <a:r>
              <a:rPr lang="en-US" sz="1800" dirty="0"/>
              <a:t> data, </a:t>
            </a:r>
          </a:p>
          <a:p>
            <a:pPr marL="746125">
              <a:buFont typeface="Wingdings" panose="05000000000000000000" pitchFamily="2" charset="2"/>
              <a:buChar char="Ø"/>
            </a:pPr>
            <a:r>
              <a:rPr lang="en-US" sz="1800" dirty="0" err="1"/>
              <a:t>Analisis</a:t>
            </a:r>
            <a:r>
              <a:rPr lang="en-US" sz="1800" dirty="0"/>
              <a:t> Data, </a:t>
            </a:r>
          </a:p>
          <a:p>
            <a:pPr marL="746125">
              <a:buFont typeface="Wingdings" panose="05000000000000000000" pitchFamily="2" charset="2"/>
              <a:buChar char="Ø"/>
            </a:pPr>
            <a:r>
              <a:rPr lang="en-US" sz="1800" dirty="0" err="1"/>
              <a:t>Statistik</a:t>
            </a:r>
            <a:r>
              <a:rPr lang="en-US" sz="1800" dirty="0"/>
              <a:t> </a:t>
            </a:r>
            <a:r>
              <a:rPr lang="en-US" sz="1800" dirty="0" err="1"/>
              <a:t>Untuk</a:t>
            </a:r>
            <a:r>
              <a:rPr lang="en-US" sz="1800" dirty="0"/>
              <a:t> </a:t>
            </a:r>
            <a:r>
              <a:rPr lang="en-US" sz="1800" dirty="0" err="1"/>
              <a:t>Pengolahan</a:t>
            </a:r>
            <a:r>
              <a:rPr lang="en-US" sz="1800" dirty="0"/>
              <a:t> Data, </a:t>
            </a:r>
          </a:p>
          <a:p>
            <a:pPr marL="746125">
              <a:buFont typeface="Wingdings" panose="05000000000000000000" pitchFamily="2" charset="2"/>
              <a:buChar char="Ø"/>
            </a:pPr>
            <a:r>
              <a:rPr lang="en-US" sz="1800" dirty="0" err="1"/>
              <a:t>pembuatan</a:t>
            </a:r>
            <a:r>
              <a:rPr lang="en-US" sz="1800" dirty="0"/>
              <a:t> </a:t>
            </a:r>
            <a:r>
              <a:rPr lang="en-US" sz="1800" dirty="0" err="1"/>
              <a:t>dan</a:t>
            </a:r>
            <a:r>
              <a:rPr lang="en-US" sz="1800" dirty="0"/>
              <a:t> </a:t>
            </a:r>
            <a:r>
              <a:rPr lang="en-US" sz="1800" dirty="0" err="1"/>
              <a:t>penyusunan</a:t>
            </a:r>
            <a:r>
              <a:rPr lang="en-US" sz="1800" dirty="0"/>
              <a:t> </a:t>
            </a:r>
            <a:r>
              <a:rPr lang="en-US" sz="1800" dirty="0" err="1"/>
              <a:t>laporan</a:t>
            </a:r>
            <a:r>
              <a:rPr lang="en-US" sz="1800" dirty="0"/>
              <a:t> </a:t>
            </a:r>
            <a:r>
              <a:rPr lang="en-US" sz="1800" dirty="0" err="1"/>
              <a:t>penelitian</a:t>
            </a:r>
            <a:r>
              <a:rPr lang="en-US" sz="1800" dirty="0"/>
              <a:t>, </a:t>
            </a:r>
            <a:r>
              <a:rPr lang="en-US" sz="1800" dirty="0" err="1"/>
              <a:t>dan</a:t>
            </a:r>
            <a:r>
              <a:rPr lang="en-US" sz="1800" dirty="0"/>
              <a:t> </a:t>
            </a:r>
            <a:r>
              <a:rPr lang="en-US" sz="1800" dirty="0" err="1"/>
              <a:t>presentasi</a:t>
            </a:r>
            <a:r>
              <a:rPr lang="en-US" sz="1800" dirty="0"/>
              <a:t> proposal.</a:t>
            </a:r>
          </a:p>
        </p:txBody>
      </p:sp>
      <p:sp>
        <p:nvSpPr>
          <p:cNvPr id="3" name="TextBox 2"/>
          <p:cNvSpPr txBox="1"/>
          <p:nvPr/>
        </p:nvSpPr>
        <p:spPr>
          <a:xfrm>
            <a:off x="1905000" y="253751"/>
            <a:ext cx="3276600" cy="553998"/>
          </a:xfrm>
          <a:prstGeom prst="rect">
            <a:avLst/>
          </a:prstGeom>
          <a:noFill/>
        </p:spPr>
        <p:txBody>
          <a:bodyPr wrap="square" rtlCol="0">
            <a:spAutoFit/>
          </a:bodyPr>
          <a:lstStyle/>
          <a:p>
            <a:r>
              <a:rPr lang="en-US" sz="3000" dirty="0" err="1"/>
              <a:t>Deksripsi</a:t>
            </a:r>
            <a:r>
              <a:rPr lang="en-US" sz="3000" dirty="0"/>
              <a:t> </a:t>
            </a:r>
            <a:r>
              <a:rPr lang="en-US" sz="3000" dirty="0" err="1"/>
              <a:t>singkat</a:t>
            </a:r>
            <a:r>
              <a:rPr lang="en-US" sz="3000" dirty="0"/>
              <a:t> </a:t>
            </a:r>
          </a:p>
        </p:txBody>
      </p:sp>
    </p:spTree>
    <p:extLst>
      <p:ext uri="{BB962C8B-B14F-4D97-AF65-F5344CB8AC3E}">
        <p14:creationId xmlns:p14="http://schemas.microsoft.com/office/powerpoint/2010/main" val="656643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a:xfrm>
            <a:off x="2286000" y="430213"/>
            <a:ext cx="6400800" cy="788987"/>
          </a:xfrm>
        </p:spPr>
        <p:txBody>
          <a:bodyPr/>
          <a:lstStyle/>
          <a:p>
            <a:r>
              <a:rPr lang="en-US" altLang="en-US" b="1"/>
              <a:t>Materi Kuliah</a:t>
            </a:r>
          </a:p>
        </p:txBody>
      </p:sp>
      <p:sp>
        <p:nvSpPr>
          <p:cNvPr id="3" name="Content Placeholder 2"/>
          <p:cNvSpPr>
            <a:spLocks noGrp="1"/>
          </p:cNvSpPr>
          <p:nvPr>
            <p:ph idx="1"/>
          </p:nvPr>
        </p:nvSpPr>
        <p:spPr>
          <a:xfrm>
            <a:off x="457200" y="1066800"/>
            <a:ext cx="8229600" cy="5105400"/>
          </a:xfrm>
        </p:spPr>
        <p:txBody>
          <a:bodyPr/>
          <a:lstStyle/>
          <a:p>
            <a:pPr marL="0" indent="0">
              <a:buFont typeface="Wingdings" panose="05000000000000000000" pitchFamily="2" charset="2"/>
              <a:buNone/>
              <a:defRPr/>
            </a:pPr>
            <a:r>
              <a:rPr lang="en-US" sz="2400" dirty="0" err="1">
                <a:latin typeface="Times New Roman" pitchFamily="18" charset="0"/>
                <a:cs typeface="Times New Roman" pitchFamily="18" charset="0"/>
              </a:rPr>
              <a:t>Materi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kuliah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merupakan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perpaduan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antara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teori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terapan</a:t>
            </a:r>
            <a:r>
              <a:rPr lang="en-US" sz="2400" dirty="0">
                <a:latin typeface="Times New Roman" pitchFamily="18" charset="0"/>
                <a:cs typeface="Times New Roman" pitchFamily="18" charset="0"/>
              </a:rPr>
              <a:t> yang </a:t>
            </a:r>
            <a:r>
              <a:rPr lang="fi-FI" sz="2400" dirty="0">
                <a:latin typeface="Times New Roman" pitchFamily="18" charset="0"/>
                <a:cs typeface="Times New Roman" pitchFamily="18" charset="0"/>
              </a:rPr>
              <a:t>meliputi:</a:t>
            </a:r>
          </a:p>
          <a:p>
            <a:pPr>
              <a:defRPr/>
            </a:pPr>
            <a:r>
              <a:rPr lang="fi-FI" sz="2400" dirty="0">
                <a:latin typeface="Times New Roman" pitchFamily="18" charset="0"/>
                <a:cs typeface="Times New Roman" pitchFamily="18" charset="0"/>
              </a:rPr>
              <a:t>konsep dasar Ilmu pengetahuan (teori kebenaran), </a:t>
            </a:r>
          </a:p>
          <a:p>
            <a:pPr>
              <a:defRPr/>
            </a:pPr>
            <a:r>
              <a:rPr lang="en-US" sz="2400" dirty="0" err="1">
                <a:latin typeface="Times New Roman" pitchFamily="18" charset="0"/>
                <a:cs typeface="Times New Roman" pitchFamily="18" charset="0"/>
              </a:rPr>
              <a:t>Paradigma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Penelitian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Kuantitatif</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Kualitatif</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Etika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Penelitian</a:t>
            </a:r>
            <a:r>
              <a:rPr lang="en-US" sz="2400" dirty="0">
                <a:latin typeface="Times New Roman" pitchFamily="18" charset="0"/>
                <a:cs typeface="Times New Roman" pitchFamily="18" charset="0"/>
              </a:rPr>
              <a:t>),</a:t>
            </a:r>
            <a:r>
              <a:rPr lang="fi-FI" sz="2400" dirty="0">
                <a:latin typeface="Times New Roman" pitchFamily="18" charset="0"/>
                <a:cs typeface="Times New Roman" pitchFamily="18" charset="0"/>
              </a:rPr>
              <a:t> </a:t>
            </a:r>
          </a:p>
          <a:p>
            <a:pPr>
              <a:defRPr/>
            </a:pPr>
            <a:r>
              <a:rPr lang="fi-FI" sz="2400" dirty="0">
                <a:latin typeface="Times New Roman" pitchFamily="18" charset="0"/>
                <a:cs typeface="Times New Roman" pitchFamily="18" charset="0"/>
              </a:rPr>
              <a:t>jenis-jenis penelitian Ilmu Perpustakaan (Bibliometrics, Cientometrics, </a:t>
            </a:r>
            <a:r>
              <a:rPr lang="en-US" sz="2400" dirty="0" err="1">
                <a:latin typeface="Times New Roman" pitchFamily="18" charset="0"/>
                <a:cs typeface="Times New Roman" pitchFamily="18" charset="0"/>
              </a:rPr>
              <a:t>Analisis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Bibliographi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Cybermetrics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Analisis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Isi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Penelitian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Sejarah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Stylostatistics</a:t>
            </a:r>
            <a:r>
              <a:rPr lang="en-US" sz="2400" dirty="0">
                <a:latin typeface="Times New Roman" pitchFamily="18" charset="0"/>
                <a:cs typeface="Times New Roman" pitchFamily="18" charset="0"/>
              </a:rPr>
              <a:t>), </a:t>
            </a:r>
          </a:p>
          <a:p>
            <a:pPr>
              <a:defRPr/>
            </a:pPr>
            <a:r>
              <a:rPr lang="en-US" sz="2400" dirty="0" err="1">
                <a:latin typeface="Times New Roman" pitchFamily="18" charset="0"/>
                <a:cs typeface="Times New Roman" pitchFamily="18" charset="0"/>
              </a:rPr>
              <a:t>Ragam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Jenis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Penelitian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umum</a:t>
            </a:r>
            <a:r>
              <a:rPr lang="en-US" sz="2400" dirty="0">
                <a:latin typeface="Times New Roman" pitchFamily="18" charset="0"/>
                <a:cs typeface="Times New Roman" pitchFamily="18" charset="0"/>
              </a:rPr>
              <a:t>,</a:t>
            </a:r>
            <a:endParaRPr lang="fi-FI" sz="2400" dirty="0">
              <a:latin typeface="Times New Roman" pitchFamily="18" charset="0"/>
              <a:cs typeface="Times New Roman" pitchFamily="18" charset="0"/>
            </a:endParaRPr>
          </a:p>
          <a:p>
            <a:pPr>
              <a:defRPr/>
            </a:pPr>
            <a:r>
              <a:rPr lang="en-US" sz="2400" dirty="0" err="1">
                <a:latin typeface="Times New Roman" pitchFamily="18" charset="0"/>
                <a:cs typeface="Times New Roman" pitchFamily="18" charset="0"/>
              </a:rPr>
              <a:t>Konsep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proposisi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variabel</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teori</a:t>
            </a:r>
            <a:r>
              <a:rPr lang="en-US" sz="2400" dirty="0">
                <a:latin typeface="Times New Roman" pitchFamily="18" charset="0"/>
                <a:cs typeface="Times New Roman" pitchFamily="18" charset="0"/>
              </a:rPr>
              <a:t>, </a:t>
            </a:r>
          </a:p>
          <a:p>
            <a:pPr>
              <a:defRPr/>
            </a:pPr>
            <a:r>
              <a:rPr lang="fi-FI" sz="2400" dirty="0">
                <a:latin typeface="Times New Roman" pitchFamily="18" charset="0"/>
                <a:cs typeface="Times New Roman" pitchFamily="18" charset="0"/>
              </a:rPr>
              <a:t>identifikasi dan pemilihan masalah penelitian, </a:t>
            </a:r>
          </a:p>
          <a:p>
            <a:pPr>
              <a:defRPr/>
            </a:pPr>
            <a:r>
              <a:rPr lang="fi-FI" sz="2400" dirty="0">
                <a:latin typeface="Times New Roman" pitchFamily="18" charset="0"/>
                <a:cs typeface="Times New Roman" pitchFamily="18" charset="0"/>
              </a:rPr>
              <a:t>pendekatan dan metode penelitian, </a:t>
            </a:r>
          </a:p>
          <a:p>
            <a:pPr>
              <a:defRPr/>
            </a:pPr>
            <a:endParaRPr lang="en-US" sz="2400" dirty="0">
              <a:latin typeface="Times New Roman" pitchFamily="18" charset="0"/>
              <a:cs typeface="Times New Roman" pitchFamily="18" charset="0"/>
            </a:endParaRPr>
          </a:p>
        </p:txBody>
      </p:sp>
    </p:spTree>
  </p:cSld>
  <p:clrMapOvr>
    <a:masterClrMapping/>
  </p:clrMapOvr>
  <p:transition spd="slow">
    <p:pull dir="l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1524000" y="277813"/>
            <a:ext cx="7162800" cy="788987"/>
          </a:xfrm>
        </p:spPr>
        <p:txBody>
          <a:bodyPr/>
          <a:lstStyle/>
          <a:p>
            <a:r>
              <a:rPr lang="en-US" altLang="en-US" b="1"/>
              <a:t>Materi Kuliah-Lanjutan</a:t>
            </a:r>
          </a:p>
        </p:txBody>
      </p:sp>
      <p:sp>
        <p:nvSpPr>
          <p:cNvPr id="7171" name="Content Placeholder 2"/>
          <p:cNvSpPr>
            <a:spLocks noGrp="1"/>
          </p:cNvSpPr>
          <p:nvPr>
            <p:ph idx="1"/>
          </p:nvPr>
        </p:nvSpPr>
        <p:spPr>
          <a:xfrm>
            <a:off x="457200" y="1143000"/>
            <a:ext cx="8229600" cy="4987925"/>
          </a:xfrm>
        </p:spPr>
        <p:txBody>
          <a:bodyPr/>
          <a:lstStyle/>
          <a:p>
            <a:r>
              <a:rPr lang="fi-FI" altLang="en-US" sz="2400">
                <a:latin typeface="Times New Roman" panose="02020603050405020304" pitchFamily="18" charset="0"/>
                <a:cs typeface="Times New Roman" panose="02020603050405020304" pitchFamily="18" charset="0"/>
              </a:rPr>
              <a:t>Penggabungan Metode research (Kualitatif dan Kuantatif), </a:t>
            </a:r>
          </a:p>
          <a:p>
            <a:r>
              <a:rPr lang="fi-FI" altLang="en-US" sz="2400">
                <a:latin typeface="Times New Roman" panose="02020603050405020304" pitchFamily="18" charset="0"/>
                <a:cs typeface="Times New Roman" panose="02020603050405020304" pitchFamily="18" charset="0"/>
              </a:rPr>
              <a:t>Asumsi dan hipotesis penelitian, definisi operasional variabel penelitian, </a:t>
            </a:r>
          </a:p>
          <a:p>
            <a:r>
              <a:rPr lang="fi-FI" altLang="en-US" sz="2400">
                <a:latin typeface="Times New Roman" panose="02020603050405020304" pitchFamily="18" charset="0"/>
                <a:cs typeface="Times New Roman" panose="02020603050405020304" pitchFamily="18" charset="0"/>
              </a:rPr>
              <a:t>populasi dan sampel penelitian, </a:t>
            </a:r>
          </a:p>
          <a:p>
            <a:r>
              <a:rPr lang="fi-FI" altLang="en-US" sz="2400">
                <a:latin typeface="Times New Roman" panose="02020603050405020304" pitchFamily="18" charset="0"/>
                <a:cs typeface="Times New Roman" panose="02020603050405020304" pitchFamily="18" charset="0"/>
              </a:rPr>
              <a:t>instrumen penelitian termasuk proses pengumpulan data, </a:t>
            </a:r>
          </a:p>
          <a:p>
            <a:r>
              <a:rPr lang="fi-FI" altLang="en-US" sz="2400">
                <a:latin typeface="Times New Roman" panose="02020603050405020304" pitchFamily="18" charset="0"/>
                <a:cs typeface="Times New Roman" panose="02020603050405020304" pitchFamily="18" charset="0"/>
              </a:rPr>
              <a:t>Validitas dan realibilitas data, </a:t>
            </a:r>
          </a:p>
          <a:p>
            <a:r>
              <a:rPr lang="fi-FI" altLang="en-US" sz="2400">
                <a:latin typeface="Times New Roman" panose="02020603050405020304" pitchFamily="18" charset="0"/>
                <a:cs typeface="Times New Roman" panose="02020603050405020304" pitchFamily="18" charset="0"/>
              </a:rPr>
              <a:t>Analisis Data, </a:t>
            </a:r>
          </a:p>
          <a:p>
            <a:r>
              <a:rPr lang="fi-FI" altLang="en-US" sz="2400">
                <a:latin typeface="Times New Roman" panose="02020603050405020304" pitchFamily="18" charset="0"/>
                <a:cs typeface="Times New Roman" panose="02020603050405020304" pitchFamily="18" charset="0"/>
              </a:rPr>
              <a:t>Statistik Untuk Pengolahan Data, </a:t>
            </a:r>
          </a:p>
          <a:p>
            <a:r>
              <a:rPr lang="fi-FI" altLang="en-US" sz="2400">
                <a:latin typeface="Times New Roman" panose="02020603050405020304" pitchFamily="18" charset="0"/>
                <a:cs typeface="Times New Roman" panose="02020603050405020304" pitchFamily="18" charset="0"/>
              </a:rPr>
              <a:t>pembuatan dan penyusunan laporan penelitian, dan</a:t>
            </a:r>
          </a:p>
          <a:p>
            <a:r>
              <a:rPr lang="fi-FI" altLang="en-US" sz="2400">
                <a:latin typeface="Times New Roman" panose="02020603050405020304" pitchFamily="18" charset="0"/>
                <a:cs typeface="Times New Roman" panose="02020603050405020304" pitchFamily="18" charset="0"/>
              </a:rPr>
              <a:t>presentasi proposal.</a:t>
            </a:r>
            <a:endParaRPr lang="en-US" altLang="en-US" sz="2400">
              <a:latin typeface="Times New Roman" panose="02020603050405020304" pitchFamily="18" charset="0"/>
              <a:cs typeface="Times New Roman" panose="02020603050405020304" pitchFamily="18" charset="0"/>
            </a:endParaRPr>
          </a:p>
          <a:p>
            <a:endParaRPr lang="fi-FI" altLang="en-US" sz="2400">
              <a:latin typeface="Times New Roman" panose="02020603050405020304" pitchFamily="18" charset="0"/>
              <a:cs typeface="Times New Roman" panose="02020603050405020304" pitchFamily="18" charset="0"/>
            </a:endParaRPr>
          </a:p>
          <a:p>
            <a:endParaRPr lang="en-US" altLang="en-US" sz="2400">
              <a:latin typeface="Times New Roman" panose="02020603050405020304" pitchFamily="18" charset="0"/>
              <a:cs typeface="Times New Roman" panose="02020603050405020304" pitchFamily="18" charset="0"/>
            </a:endParaRPr>
          </a:p>
        </p:txBody>
      </p:sp>
    </p:spTree>
  </p:cSld>
  <p:clrMapOvr>
    <a:masterClrMapping/>
  </p:clrMapOvr>
  <p:transition spd="slow">
    <p:pull dir="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a:xfrm>
            <a:off x="1066800" y="277813"/>
            <a:ext cx="7696200" cy="788987"/>
          </a:xfrm>
        </p:spPr>
        <p:txBody>
          <a:bodyPr/>
          <a:lstStyle/>
          <a:p>
            <a:r>
              <a:rPr lang="en-US" altLang="en-US" b="1"/>
              <a:t>Hasil akhir yang ingin dicapai</a:t>
            </a:r>
          </a:p>
        </p:txBody>
      </p:sp>
      <p:sp>
        <p:nvSpPr>
          <p:cNvPr id="8195" name="Content Placeholder 2"/>
          <p:cNvSpPr>
            <a:spLocks noGrp="1"/>
          </p:cNvSpPr>
          <p:nvPr>
            <p:ph idx="1"/>
          </p:nvPr>
        </p:nvSpPr>
        <p:spPr>
          <a:xfrm>
            <a:off x="457200" y="1143000"/>
            <a:ext cx="8229600" cy="5334000"/>
          </a:xfrm>
        </p:spPr>
        <p:txBody>
          <a:bodyPr/>
          <a:lstStyle/>
          <a:p>
            <a:pPr>
              <a:buFont typeface="Wingdings" panose="05000000000000000000" pitchFamily="2" charset="2"/>
              <a:buNone/>
            </a:pPr>
            <a:r>
              <a:rPr lang="fi-FI" altLang="en-US" sz="1600" dirty="0">
                <a:latin typeface="Times New Roman" panose="02020603050405020304" pitchFamily="18" charset="0"/>
                <a:cs typeface="Times New Roman" panose="02020603050405020304" pitchFamily="18" charset="0"/>
              </a:rPr>
              <a:t>Setelah mengikuti mata kuliah ini mahasiswa/i mampu:</a:t>
            </a:r>
            <a:endParaRPr lang="en-US" altLang="en-US" sz="1600" dirty="0">
              <a:latin typeface="Times New Roman" panose="02020603050405020304" pitchFamily="18" charset="0"/>
              <a:cs typeface="Times New Roman" panose="02020603050405020304" pitchFamily="18" charset="0"/>
            </a:endParaRPr>
          </a:p>
          <a:p>
            <a:pPr marL="685800" lvl="1" indent="-342900">
              <a:spcBef>
                <a:spcPct val="0"/>
              </a:spcBef>
              <a:buFont typeface="Garamond" panose="02020404030301010803" pitchFamily="18" charset="0"/>
              <a:buAutoNum type="arabicPeriod"/>
            </a:pPr>
            <a:r>
              <a:rPr lang="fi-FI" altLang="en-US" sz="1800" dirty="0">
                <a:latin typeface="Times New Roman" panose="02020603050405020304" pitchFamily="18" charset="0"/>
                <a:cs typeface="Times New Roman" panose="02020603050405020304" pitchFamily="18" charset="0"/>
              </a:rPr>
              <a:t>menjelaskan minimal 4 teori kebenaran</a:t>
            </a:r>
            <a:endParaRPr lang="en-US" altLang="en-US" sz="1800" dirty="0">
              <a:latin typeface="Times New Roman" panose="02020603050405020304" pitchFamily="18" charset="0"/>
              <a:cs typeface="Times New Roman" panose="02020603050405020304" pitchFamily="18" charset="0"/>
            </a:endParaRPr>
          </a:p>
          <a:p>
            <a:pPr marL="685800" lvl="1" indent="-342900">
              <a:spcBef>
                <a:spcPct val="0"/>
              </a:spcBef>
              <a:buFont typeface="Garamond" panose="02020404030301010803" pitchFamily="18" charset="0"/>
              <a:buAutoNum type="arabicPeriod"/>
            </a:pPr>
            <a:r>
              <a:rPr lang="fi-FI" altLang="en-US" sz="1800" dirty="0">
                <a:latin typeface="Times New Roman" panose="02020603050405020304" pitchFamily="18" charset="0"/>
                <a:cs typeface="Times New Roman" panose="02020603050405020304" pitchFamily="18" charset="0"/>
              </a:rPr>
              <a:t>merumuskan sendiri definisi penelitian (kualitatif dan kuantitatif)</a:t>
            </a:r>
            <a:endParaRPr lang="en-US" altLang="en-US" sz="1800" dirty="0">
              <a:latin typeface="Times New Roman" panose="02020603050405020304" pitchFamily="18" charset="0"/>
              <a:cs typeface="Times New Roman" panose="02020603050405020304" pitchFamily="18" charset="0"/>
            </a:endParaRPr>
          </a:p>
          <a:p>
            <a:pPr marL="685800" lvl="1" indent="-342900">
              <a:spcBef>
                <a:spcPct val="0"/>
              </a:spcBef>
              <a:buFont typeface="Garamond" panose="02020404030301010803" pitchFamily="18" charset="0"/>
              <a:buAutoNum type="arabicPeriod"/>
            </a:pPr>
            <a:r>
              <a:rPr lang="fi-FI" altLang="en-US" sz="1800" dirty="0">
                <a:latin typeface="Times New Roman" panose="02020603050405020304" pitchFamily="18" charset="0"/>
                <a:cs typeface="Times New Roman" panose="02020603050405020304" pitchFamily="18" charset="0"/>
              </a:rPr>
              <a:t>menjelaskan minimal 4 jenis penelitian</a:t>
            </a:r>
            <a:endParaRPr lang="en-US" altLang="en-US" sz="1800" dirty="0">
              <a:latin typeface="Times New Roman" panose="02020603050405020304" pitchFamily="18" charset="0"/>
              <a:cs typeface="Times New Roman" panose="02020603050405020304" pitchFamily="18" charset="0"/>
            </a:endParaRPr>
          </a:p>
          <a:p>
            <a:pPr marL="685800" lvl="1" indent="-342900">
              <a:spcBef>
                <a:spcPct val="0"/>
              </a:spcBef>
              <a:buFont typeface="Garamond" panose="02020404030301010803" pitchFamily="18" charset="0"/>
              <a:buAutoNum type="arabicPeriod"/>
            </a:pPr>
            <a:r>
              <a:rPr lang="fi-FI" altLang="en-US" sz="1800" dirty="0">
                <a:latin typeface="Times New Roman" panose="02020603050405020304" pitchFamily="18" charset="0"/>
                <a:cs typeface="Times New Roman" panose="02020603050405020304" pitchFamily="18" charset="0"/>
              </a:rPr>
              <a:t>menjelaskan perbedaan penelitian kualitatif dan kuantitatif</a:t>
            </a:r>
            <a:endParaRPr lang="en-US" altLang="en-US" sz="1800" dirty="0">
              <a:latin typeface="Times New Roman" panose="02020603050405020304" pitchFamily="18" charset="0"/>
              <a:cs typeface="Times New Roman" panose="02020603050405020304" pitchFamily="18" charset="0"/>
            </a:endParaRPr>
          </a:p>
          <a:p>
            <a:pPr marL="685800" lvl="1" indent="-342900">
              <a:spcBef>
                <a:spcPct val="0"/>
              </a:spcBef>
              <a:buFont typeface="Garamond" panose="02020404030301010803" pitchFamily="18" charset="0"/>
              <a:buAutoNum type="arabicPeriod"/>
            </a:pPr>
            <a:r>
              <a:rPr lang="fi-FI" altLang="en-US" sz="1800" dirty="0">
                <a:latin typeface="Times New Roman" panose="02020603050405020304" pitchFamily="18" charset="0"/>
                <a:cs typeface="Times New Roman" panose="02020603050405020304" pitchFamily="18" charset="0"/>
              </a:rPr>
              <a:t>menjelaskan secara logis fungsi teori dalam penelitian</a:t>
            </a:r>
            <a:endParaRPr lang="en-US" altLang="en-US" sz="1800" dirty="0">
              <a:latin typeface="Times New Roman" panose="02020603050405020304" pitchFamily="18" charset="0"/>
              <a:cs typeface="Times New Roman" panose="02020603050405020304" pitchFamily="18" charset="0"/>
            </a:endParaRPr>
          </a:p>
          <a:p>
            <a:pPr marL="685800" lvl="1" indent="-342900">
              <a:spcBef>
                <a:spcPct val="0"/>
              </a:spcBef>
              <a:buFont typeface="Garamond" panose="02020404030301010803" pitchFamily="18" charset="0"/>
              <a:buAutoNum type="arabicPeriod"/>
            </a:pPr>
            <a:r>
              <a:rPr lang="fi-FI" altLang="en-US" sz="1800" dirty="0">
                <a:latin typeface="Times New Roman" panose="02020603050405020304" pitchFamily="18" charset="0"/>
                <a:cs typeface="Times New Roman" panose="02020603050405020304" pitchFamily="18" charset="0"/>
              </a:rPr>
              <a:t>menghubungkan fungsi teori dengan rumusan masalah dan tujuan penelitian</a:t>
            </a:r>
            <a:endParaRPr lang="en-US" altLang="en-US" sz="1800" dirty="0">
              <a:latin typeface="Times New Roman" panose="02020603050405020304" pitchFamily="18" charset="0"/>
              <a:cs typeface="Times New Roman" panose="02020603050405020304" pitchFamily="18" charset="0"/>
            </a:endParaRPr>
          </a:p>
          <a:p>
            <a:pPr marL="685800" lvl="1" indent="-342900">
              <a:spcBef>
                <a:spcPct val="0"/>
              </a:spcBef>
              <a:buFont typeface="Garamond" panose="02020404030301010803" pitchFamily="18" charset="0"/>
              <a:buAutoNum type="arabicPeriod"/>
            </a:pPr>
            <a:r>
              <a:rPr lang="fi-FI" altLang="en-US" sz="1800" dirty="0">
                <a:latin typeface="Times New Roman" panose="02020603050405020304" pitchFamily="18" charset="0"/>
                <a:cs typeface="Times New Roman" panose="02020603050405020304" pitchFamily="18" charset="0"/>
              </a:rPr>
              <a:t>mengidentifikasi dan merumuskan masalah penelitian</a:t>
            </a:r>
            <a:endParaRPr lang="en-US" altLang="en-US" sz="1800" dirty="0">
              <a:latin typeface="Times New Roman" panose="02020603050405020304" pitchFamily="18" charset="0"/>
              <a:cs typeface="Times New Roman" panose="02020603050405020304" pitchFamily="18" charset="0"/>
            </a:endParaRPr>
          </a:p>
          <a:p>
            <a:pPr marL="685800" lvl="1" indent="-342900">
              <a:spcBef>
                <a:spcPct val="0"/>
              </a:spcBef>
              <a:buFont typeface="Garamond" panose="02020404030301010803" pitchFamily="18" charset="0"/>
              <a:buAutoNum type="arabicPeriod"/>
            </a:pPr>
            <a:r>
              <a:rPr lang="fi-FI" altLang="en-US" sz="1800" dirty="0">
                <a:latin typeface="Times New Roman" panose="02020603050405020304" pitchFamily="18" charset="0"/>
                <a:cs typeface="Times New Roman" panose="02020603050405020304" pitchFamily="18" charset="0"/>
              </a:rPr>
              <a:t>merumuskan hipotesis penelitian</a:t>
            </a:r>
            <a:endParaRPr lang="en-US" altLang="en-US" sz="1800" dirty="0">
              <a:latin typeface="Times New Roman" panose="02020603050405020304" pitchFamily="18" charset="0"/>
              <a:cs typeface="Times New Roman" panose="02020603050405020304" pitchFamily="18" charset="0"/>
            </a:endParaRPr>
          </a:p>
          <a:p>
            <a:pPr marL="685800" lvl="1" indent="-342900">
              <a:spcBef>
                <a:spcPct val="0"/>
              </a:spcBef>
              <a:buFont typeface="Garamond" panose="02020404030301010803" pitchFamily="18" charset="0"/>
              <a:buAutoNum type="arabicPeriod"/>
            </a:pPr>
            <a:r>
              <a:rPr lang="fi-FI" altLang="en-US" sz="1800" dirty="0">
                <a:latin typeface="Times New Roman" panose="02020603050405020304" pitchFamily="18" charset="0"/>
                <a:cs typeface="Times New Roman" panose="02020603050405020304" pitchFamily="18" charset="0"/>
              </a:rPr>
              <a:t>membuat pembuktian hipotesis</a:t>
            </a:r>
            <a:endParaRPr lang="en-US" altLang="en-US" sz="1800" dirty="0">
              <a:latin typeface="Times New Roman" panose="02020603050405020304" pitchFamily="18" charset="0"/>
              <a:cs typeface="Times New Roman" panose="02020603050405020304" pitchFamily="18" charset="0"/>
            </a:endParaRPr>
          </a:p>
          <a:p>
            <a:pPr marL="685800" lvl="1" indent="-342900">
              <a:spcBef>
                <a:spcPct val="0"/>
              </a:spcBef>
              <a:buFont typeface="Garamond" panose="02020404030301010803" pitchFamily="18" charset="0"/>
              <a:buAutoNum type="arabicPeriod"/>
            </a:pPr>
            <a:r>
              <a:rPr lang="fi-FI" altLang="en-US" sz="1800" dirty="0">
                <a:latin typeface="Times New Roman" panose="02020603050405020304" pitchFamily="18" charset="0"/>
                <a:cs typeface="Times New Roman" panose="02020603050405020304" pitchFamily="18" charset="0"/>
              </a:rPr>
              <a:t>menyebutkan pengertian dan jenis-jenis variable</a:t>
            </a:r>
            <a:endParaRPr lang="en-US" altLang="en-US" sz="1800" dirty="0">
              <a:latin typeface="Times New Roman" panose="02020603050405020304" pitchFamily="18" charset="0"/>
              <a:cs typeface="Times New Roman" panose="02020603050405020304" pitchFamily="18" charset="0"/>
            </a:endParaRPr>
          </a:p>
          <a:p>
            <a:pPr marL="685800" lvl="1" indent="-342900">
              <a:spcBef>
                <a:spcPct val="0"/>
              </a:spcBef>
              <a:buFont typeface="Garamond" panose="02020404030301010803" pitchFamily="18" charset="0"/>
              <a:buAutoNum type="arabicPeriod"/>
            </a:pPr>
            <a:r>
              <a:rPr lang="fi-FI" altLang="en-US" sz="1800" dirty="0">
                <a:latin typeface="Times New Roman" panose="02020603050405020304" pitchFamily="18" charset="0"/>
                <a:cs typeface="Times New Roman" panose="02020603050405020304" pitchFamily="18" charset="0"/>
              </a:rPr>
              <a:t>membuat instrumen pengumpulan data</a:t>
            </a:r>
            <a:endParaRPr lang="en-US" altLang="en-US" sz="1800" dirty="0">
              <a:latin typeface="Times New Roman" panose="02020603050405020304" pitchFamily="18" charset="0"/>
              <a:cs typeface="Times New Roman" panose="02020603050405020304" pitchFamily="18" charset="0"/>
            </a:endParaRPr>
          </a:p>
          <a:p>
            <a:pPr marL="685800" lvl="1" indent="-342900">
              <a:spcBef>
                <a:spcPct val="0"/>
              </a:spcBef>
              <a:buFont typeface="Garamond" panose="02020404030301010803" pitchFamily="18" charset="0"/>
              <a:buAutoNum type="arabicPeriod"/>
            </a:pPr>
            <a:r>
              <a:rPr lang="fi-FI" altLang="en-US" sz="1800" dirty="0">
                <a:latin typeface="Times New Roman" panose="02020603050405020304" pitchFamily="18" charset="0"/>
                <a:cs typeface="Times New Roman" panose="02020603050405020304" pitchFamily="18" charset="0"/>
              </a:rPr>
              <a:t>mampu menguji teknik validitas dan reliabilitas data</a:t>
            </a:r>
            <a:endParaRPr lang="en-US" altLang="en-US" sz="1800" dirty="0">
              <a:latin typeface="Times New Roman" panose="02020603050405020304" pitchFamily="18" charset="0"/>
              <a:cs typeface="Times New Roman" panose="02020603050405020304" pitchFamily="18" charset="0"/>
            </a:endParaRPr>
          </a:p>
          <a:p>
            <a:pPr marL="685800" lvl="1" indent="-342900">
              <a:spcBef>
                <a:spcPct val="0"/>
              </a:spcBef>
              <a:buFont typeface="Garamond" panose="02020404030301010803" pitchFamily="18" charset="0"/>
              <a:buAutoNum type="arabicPeriod"/>
            </a:pPr>
            <a:r>
              <a:rPr lang="fi-FI" altLang="en-US" sz="1800" dirty="0">
                <a:latin typeface="Times New Roman" panose="02020603050405020304" pitchFamily="18" charset="0"/>
                <a:cs typeface="Times New Roman" panose="02020603050405020304" pitchFamily="18" charset="0"/>
              </a:rPr>
              <a:t>mampu mengindentifikasi penggabungan Metode Kualitatif dan Kuantitatif </a:t>
            </a:r>
            <a:endParaRPr lang="en-US" altLang="en-US" sz="1800" dirty="0">
              <a:latin typeface="Times New Roman" panose="02020603050405020304" pitchFamily="18" charset="0"/>
              <a:cs typeface="Times New Roman" panose="02020603050405020304" pitchFamily="18" charset="0"/>
            </a:endParaRPr>
          </a:p>
          <a:p>
            <a:pPr marL="685800" lvl="1" indent="-342900">
              <a:spcBef>
                <a:spcPct val="0"/>
              </a:spcBef>
              <a:buFont typeface="Garamond" panose="02020404030301010803" pitchFamily="18" charset="0"/>
              <a:buAutoNum type="arabicPeriod"/>
            </a:pPr>
            <a:r>
              <a:rPr lang="fi-FI" altLang="en-US" sz="1800" dirty="0">
                <a:latin typeface="Times New Roman" panose="02020603050405020304" pitchFamily="18" charset="0"/>
                <a:cs typeface="Times New Roman" panose="02020603050405020304" pitchFamily="18" charset="0"/>
              </a:rPr>
              <a:t>menyebutkan pengertian populasi dan sample serta jenis-jenis sample</a:t>
            </a:r>
            <a:endParaRPr lang="en-US" altLang="en-US" sz="1800" dirty="0">
              <a:latin typeface="Times New Roman" panose="02020603050405020304" pitchFamily="18" charset="0"/>
              <a:cs typeface="Times New Roman" panose="02020603050405020304" pitchFamily="18" charset="0"/>
            </a:endParaRPr>
          </a:p>
          <a:p>
            <a:pPr marL="685800" lvl="1" indent="-342900">
              <a:spcBef>
                <a:spcPct val="0"/>
              </a:spcBef>
              <a:buFont typeface="Garamond" panose="02020404030301010803" pitchFamily="18" charset="0"/>
              <a:buAutoNum type="arabicPeriod"/>
            </a:pPr>
            <a:r>
              <a:rPr lang="fi-FI" altLang="en-US" sz="1800" dirty="0">
                <a:latin typeface="Times New Roman" panose="02020603050405020304" pitchFamily="18" charset="0"/>
                <a:cs typeface="Times New Roman" panose="02020603050405020304" pitchFamily="18" charset="0"/>
              </a:rPr>
              <a:t>menjelaskan konsep analisis data</a:t>
            </a:r>
            <a:endParaRPr lang="en-US" altLang="en-US" sz="1800" dirty="0">
              <a:latin typeface="Times New Roman" panose="02020603050405020304" pitchFamily="18" charset="0"/>
              <a:cs typeface="Times New Roman" panose="02020603050405020304" pitchFamily="18" charset="0"/>
            </a:endParaRPr>
          </a:p>
          <a:p>
            <a:pPr marL="685800" lvl="1" indent="-342900">
              <a:spcBef>
                <a:spcPct val="0"/>
              </a:spcBef>
              <a:buFont typeface="Garamond" panose="02020404030301010803" pitchFamily="18" charset="0"/>
              <a:buAutoNum type="arabicPeriod"/>
            </a:pPr>
            <a:r>
              <a:rPr lang="fi-FI" altLang="en-US" sz="1800" dirty="0">
                <a:latin typeface="Times New Roman" panose="02020603050405020304" pitchFamily="18" charset="0"/>
                <a:cs typeface="Times New Roman" panose="02020603050405020304" pitchFamily="18" charset="0"/>
              </a:rPr>
              <a:t>memilih pengolahan data dengan pendekatan statistik</a:t>
            </a:r>
            <a:endParaRPr lang="en-US" altLang="en-US" sz="1800" dirty="0">
              <a:latin typeface="Times New Roman" panose="02020603050405020304" pitchFamily="18" charset="0"/>
              <a:cs typeface="Times New Roman" panose="02020603050405020304" pitchFamily="18" charset="0"/>
            </a:endParaRPr>
          </a:p>
          <a:p>
            <a:pPr marL="685800" lvl="1" indent="-342900">
              <a:spcBef>
                <a:spcPct val="0"/>
              </a:spcBef>
              <a:buFont typeface="Garamond" panose="02020404030301010803" pitchFamily="18" charset="0"/>
              <a:buAutoNum type="arabicPeriod"/>
            </a:pPr>
            <a:r>
              <a:rPr lang="fi-FI" altLang="en-US" sz="1800" dirty="0">
                <a:latin typeface="Times New Roman" panose="02020603050405020304" pitchFamily="18" charset="0"/>
                <a:cs typeface="Times New Roman" panose="02020603050405020304" pitchFamily="18" charset="0"/>
              </a:rPr>
              <a:t>menjelaskan secara lengkap siklus sebuah penelitian</a:t>
            </a:r>
            <a:endParaRPr lang="en-US" altLang="en-US" sz="1800" dirty="0">
              <a:latin typeface="Times New Roman" panose="02020603050405020304" pitchFamily="18" charset="0"/>
              <a:cs typeface="Times New Roman" panose="02020603050405020304" pitchFamily="18" charset="0"/>
            </a:endParaRPr>
          </a:p>
          <a:p>
            <a:pPr marL="685800" lvl="1" indent="-342900">
              <a:spcBef>
                <a:spcPct val="0"/>
              </a:spcBef>
              <a:buFont typeface="Garamond" panose="02020404030301010803" pitchFamily="18" charset="0"/>
              <a:buAutoNum type="arabicPeriod"/>
            </a:pPr>
            <a:r>
              <a:rPr lang="fi-FI" altLang="en-US" sz="1800" dirty="0">
                <a:latin typeface="Times New Roman" panose="02020603050405020304" pitchFamily="18" charset="0"/>
                <a:cs typeface="Times New Roman" panose="02020603050405020304" pitchFamily="18" charset="0"/>
              </a:rPr>
              <a:t>membuat proposal penelitian Skripsi</a:t>
            </a:r>
            <a:endParaRPr lang="en-US" altLang="en-US" sz="1800" dirty="0">
              <a:latin typeface="Times New Roman" panose="02020603050405020304" pitchFamily="18" charset="0"/>
              <a:cs typeface="Times New Roman" panose="02020603050405020304" pitchFamily="18" charset="0"/>
            </a:endParaRP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1600200" y="277813"/>
            <a:ext cx="7086600" cy="865187"/>
          </a:xfrm>
        </p:spPr>
        <p:txBody>
          <a:bodyPr/>
          <a:lstStyle/>
          <a:p>
            <a:r>
              <a:rPr lang="en-US" altLang="en-US" sz="5400" b="1"/>
              <a:t>Apa itu Ilmu?</a:t>
            </a:r>
          </a:p>
        </p:txBody>
      </p:sp>
      <p:sp>
        <p:nvSpPr>
          <p:cNvPr id="9219" name="Content Placeholder 2"/>
          <p:cNvSpPr>
            <a:spLocks noGrp="1"/>
          </p:cNvSpPr>
          <p:nvPr>
            <p:ph idx="1"/>
          </p:nvPr>
        </p:nvSpPr>
        <p:spPr>
          <a:xfrm>
            <a:off x="457200" y="1600200"/>
            <a:ext cx="8458200" cy="4724400"/>
          </a:xfrm>
        </p:spPr>
        <p:txBody>
          <a:bodyPr/>
          <a:lstStyle/>
          <a:p>
            <a:r>
              <a:rPr lang="en-US" altLang="en-US">
                <a:latin typeface="Times New Roman" panose="02020603050405020304" pitchFamily="18" charset="0"/>
                <a:cs typeface="Times New Roman" panose="02020603050405020304" pitchFamily="18" charset="0"/>
              </a:rPr>
              <a:t>suatu usaha yang sistematis untuk mengorganisasikan dan mensistematisasikan pengetahuan atau fakta yang berasal dari pengalaman dan pengamatan dalam kehidupan sehari-hari, dan dilanjutkan dengan pemikiran secara cermat dan teliti dengan menggunakan berbagai metode yang biasa dilakukan dalam penelitian ilmiah (observasi, eksperimen, survey, studi kasus dan lain-lain)</a:t>
            </a:r>
          </a:p>
        </p:txBody>
      </p:sp>
    </p:spTree>
  </p:cSld>
  <p:clrMapOvr>
    <a:masterClrMapping/>
  </p:clrMapOvr>
  <p:transition spd="med">
    <p:push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1295400" y="506413"/>
            <a:ext cx="7391400" cy="560387"/>
          </a:xfrm>
        </p:spPr>
        <p:txBody>
          <a:bodyPr/>
          <a:lstStyle/>
          <a:p>
            <a:pPr>
              <a:defRPr/>
            </a:pPr>
            <a:r>
              <a:rPr lang="en-US" sz="2200" b="1" dirty="0">
                <a:solidFill>
                  <a:schemeClr val="tx2">
                    <a:lumMod val="75000"/>
                  </a:schemeClr>
                </a:solidFill>
                <a:latin typeface="Times New Roman" pitchFamily="18" charset="0"/>
                <a:cs typeface="Times New Roman" pitchFamily="18" charset="0"/>
              </a:rPr>
              <a:t>METODE UNTUK MEMPEROLEH PENGETAHUAN</a:t>
            </a:r>
          </a:p>
        </p:txBody>
      </p:sp>
      <p:sp>
        <p:nvSpPr>
          <p:cNvPr id="10243" name="Content Placeholder 2"/>
          <p:cNvSpPr>
            <a:spLocks noGrp="1"/>
          </p:cNvSpPr>
          <p:nvPr>
            <p:ph idx="1"/>
          </p:nvPr>
        </p:nvSpPr>
        <p:spPr>
          <a:xfrm>
            <a:off x="214313" y="1295400"/>
            <a:ext cx="7848600" cy="5181600"/>
          </a:xfrm>
        </p:spPr>
        <p:txBody>
          <a:bodyPr/>
          <a:lstStyle/>
          <a:p>
            <a:pPr>
              <a:lnSpc>
                <a:spcPct val="80000"/>
              </a:lnSpc>
            </a:pPr>
            <a:r>
              <a:rPr lang="en-US" altLang="en-US" sz="2400">
                <a:latin typeface="Times New Roman" panose="02020603050405020304" pitchFamily="18" charset="0"/>
                <a:cs typeface="Times New Roman" panose="02020603050405020304" pitchFamily="18" charset="0"/>
              </a:rPr>
              <a:t>Empirisme (Pengalaman)</a:t>
            </a:r>
          </a:p>
          <a:p>
            <a:pPr>
              <a:lnSpc>
                <a:spcPct val="80000"/>
              </a:lnSpc>
              <a:buFontTx/>
              <a:buNone/>
            </a:pPr>
            <a:r>
              <a:rPr lang="en-US" altLang="en-US" sz="2400">
                <a:latin typeface="Times New Roman" panose="02020603050405020304" pitchFamily="18" charset="0"/>
                <a:cs typeface="Times New Roman" panose="02020603050405020304" pitchFamily="18" charset="0"/>
              </a:rPr>
              <a:t>	Berpendirian pengetahuan diperoleh dari pengalaman indera</a:t>
            </a:r>
          </a:p>
          <a:p>
            <a:pPr>
              <a:lnSpc>
                <a:spcPct val="80000"/>
              </a:lnSpc>
              <a:buFontTx/>
              <a:buNone/>
            </a:pPr>
            <a:r>
              <a:rPr lang="en-US" altLang="en-US" sz="2400">
                <a:latin typeface="Times New Roman" panose="02020603050405020304" pitchFamily="18" charset="0"/>
                <a:cs typeface="Times New Roman" panose="02020603050405020304" pitchFamily="18" charset="0"/>
              </a:rPr>
              <a:t>	Tokoh : John Locke (1632-1704) dengan teori Tabula Rasa  </a:t>
            </a:r>
          </a:p>
          <a:p>
            <a:pPr>
              <a:lnSpc>
                <a:spcPct val="80000"/>
              </a:lnSpc>
            </a:pPr>
            <a:r>
              <a:rPr lang="en-US" altLang="en-US" sz="2400">
                <a:latin typeface="Times New Roman" panose="02020603050405020304" pitchFamily="18" charset="0"/>
                <a:cs typeface="Times New Roman" panose="02020603050405020304" pitchFamily="18" charset="0"/>
              </a:rPr>
              <a:t>Rasionalisme</a:t>
            </a:r>
          </a:p>
          <a:p>
            <a:pPr>
              <a:lnSpc>
                <a:spcPct val="80000"/>
              </a:lnSpc>
              <a:buFontTx/>
              <a:buNone/>
            </a:pPr>
            <a:r>
              <a:rPr lang="en-US" altLang="en-US" sz="2400">
                <a:latin typeface="Times New Roman" panose="02020603050405020304" pitchFamily="18" charset="0"/>
                <a:cs typeface="Times New Roman" panose="02020603050405020304" pitchFamily="18" charset="0"/>
              </a:rPr>
              <a:t>	Berpendirian bahwa pengetahuan diperoleh dari akal</a:t>
            </a:r>
          </a:p>
          <a:p>
            <a:pPr>
              <a:lnSpc>
                <a:spcPct val="80000"/>
              </a:lnSpc>
              <a:buFontTx/>
              <a:buNone/>
            </a:pPr>
            <a:r>
              <a:rPr lang="en-US" altLang="en-US" sz="2400">
                <a:latin typeface="Times New Roman" panose="02020603050405020304" pitchFamily="18" charset="0"/>
                <a:cs typeface="Times New Roman" panose="02020603050405020304" pitchFamily="18" charset="0"/>
              </a:rPr>
              <a:t>	Tokoh : Rene Decscartes (1596-1650) &amp; Spinoza (1632-1677)  </a:t>
            </a:r>
          </a:p>
          <a:p>
            <a:pPr>
              <a:lnSpc>
                <a:spcPct val="80000"/>
              </a:lnSpc>
            </a:pPr>
            <a:r>
              <a:rPr lang="en-US" altLang="en-US" sz="2400">
                <a:latin typeface="Times New Roman" panose="02020603050405020304" pitchFamily="18" charset="0"/>
                <a:cs typeface="Times New Roman" panose="02020603050405020304" pitchFamily="18" charset="0"/>
              </a:rPr>
              <a:t>Positivisme</a:t>
            </a:r>
          </a:p>
          <a:p>
            <a:pPr>
              <a:lnSpc>
                <a:spcPct val="80000"/>
              </a:lnSpc>
              <a:buFontTx/>
              <a:buNone/>
            </a:pPr>
            <a:r>
              <a:rPr lang="en-US" altLang="en-US" sz="2400">
                <a:latin typeface="Times New Roman" panose="02020603050405020304" pitchFamily="18" charset="0"/>
                <a:cs typeface="Times New Roman" panose="02020603050405020304" pitchFamily="18" charset="0"/>
              </a:rPr>
              <a:t>	Berpendirian: penghayatan indera sangat penting dalam memperoleh pengetahuan yang benar, namun perlu dibantu oleh alat-alat dan percobaan-percobaan. Tokoh : August Comte (1798-1857)</a:t>
            </a:r>
          </a:p>
        </p:txBody>
      </p:sp>
    </p:spTree>
  </p:cSld>
  <p:clrMapOvr>
    <a:masterClrMapping/>
  </p:clrMapOvr>
  <p:transition spd="slow">
    <p:zoom/>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dpi="0" rotWithShape="1">
          <a:blip xmlns:r="http://schemas.openxmlformats.org/officeDocument/2006/relationships" r:embed="rId1" cstate="print">
            <a:alphaModFix amt="65000"/>
          </a:blip>
          <a:srcRect/>
          <a:tile tx="0" ty="0" sx="100000" sy="100000" flip="none" algn="tl"/>
        </a:blipFill>
        <a:ln>
          <a:noFill/>
        </a:ln>
      </a:spPr>
      <a:bodyPr rtlCol="0" anchor="ctr"/>
      <a:lstStyle>
        <a:defPPr algn="ctr">
          <a:defRPr sz="1200" dirty="0" smtClean="0">
            <a:solidFill>
              <a:schemeClr val="accent2">
                <a:lumMod val="75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3653</TotalTime>
  <Words>2681</Words>
  <Application>Microsoft Office PowerPoint</Application>
  <PresentationFormat>On-screen Show (4:3)</PresentationFormat>
  <Paragraphs>265</Paragraphs>
  <Slides>28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Garamond</vt:lpstr>
      <vt:lpstr>Monotype Sorts</vt:lpstr>
      <vt:lpstr>Times New Roman</vt:lpstr>
      <vt:lpstr>Wingdings</vt:lpstr>
      <vt:lpstr>Edge</vt:lpstr>
      <vt:lpstr>PowerPoint Presentation</vt:lpstr>
      <vt:lpstr>Contract Belajar</vt:lpstr>
      <vt:lpstr>Tujuan Mata Kuliah Riset</vt:lpstr>
      <vt:lpstr>PowerPoint Presentation</vt:lpstr>
      <vt:lpstr>Materi Kuliah</vt:lpstr>
      <vt:lpstr>Materi Kuliah-Lanjutan</vt:lpstr>
      <vt:lpstr>Hasil akhir yang ingin dicapai</vt:lpstr>
      <vt:lpstr>Apa itu Ilmu?</vt:lpstr>
      <vt:lpstr>METODE UNTUK MEMPEROLEH PENGETAHUAN</vt:lpstr>
      <vt:lpstr>METODE UNTUK MEMPEROLEH PENGETAHUAN</vt:lpstr>
      <vt:lpstr>Syarat Ilmu</vt:lpstr>
      <vt:lpstr>Karakteristik Ilmu</vt:lpstr>
      <vt:lpstr>Filsafat Ilmu</vt:lpstr>
      <vt:lpstr>PowerPoint Presentation</vt:lpstr>
      <vt:lpstr>Manusia dan Konsep Pengetahuan</vt:lpstr>
      <vt:lpstr>Teori Kebenaran</vt:lpstr>
      <vt:lpstr>PowerPoint Presentation</vt:lpstr>
      <vt:lpstr>Koherensi  (The Coherence Theory of Truth)</vt:lpstr>
      <vt:lpstr>Korespodensi  (The Correspodence Theory of Truth)</vt:lpstr>
      <vt:lpstr>Teori kebenaran performatif</vt:lpstr>
      <vt:lpstr>Kebenaran Pragmatis</vt:lpstr>
      <vt:lpstr>Teori Kebenaran Proposisi</vt:lpstr>
      <vt:lpstr>Kebenaran struktural paradigmatik </vt:lpstr>
      <vt:lpstr>Teori Kebenaran Konfirmasi</vt:lpstr>
      <vt:lpstr>Logika inferensi </vt:lpstr>
      <vt:lpstr>PowerPoint Presentation</vt:lpstr>
      <vt:lpstr>PowerPoint Presentation</vt:lpstr>
      <vt:lpstr>Tugas Ilmu Pengetahuan dan Penelitian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Bagaimana melakukan Kajian Kepustakaan  (How To Do A Literature Review?)</dc:title>
  <dc:creator>Khatib</dc:creator>
  <cp:lastModifiedBy>Khatib A. Latief</cp:lastModifiedBy>
  <cp:revision>213</cp:revision>
  <dcterms:created xsi:type="dcterms:W3CDTF">2008-04-19T23:20:13Z</dcterms:created>
  <dcterms:modified xsi:type="dcterms:W3CDTF">2017-09-13T02:37:40Z</dcterms:modified>
</cp:coreProperties>
</file>